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1.xml" ContentType="application/vnd.ms-office.inkAction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6T13:32:38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.03175E6">
    <iact:property name="dataType"/>
    <iact:actionData xml:id="d0">
      <inkml:trace xmlns:inkml="http://www.w3.org/2003/InkML" xml:id="stk0" contextRef="#ctx0" brushRef="#br0">31035 5783 0,'0'47'139,"0"-23"-129,0 23 0,0 1-2,0-25-4,0 48 4,0 0-2,-24-24 2,24 24 1,-23-24-2,-1 24 1,24-24 0,0 24 0,-23 0 2,-1-24-5,0 24 7,1 0-6,-1-1-2,1-22 5,-1 22-1,0 1 0,1-24 0,23-23 0,-24 0 2,1 23-5,-1-24 9,24 25-4,-24-25 0,24 1-5,0 23 3,-23-47 0,23 47 2,0 0-2,-24 1-2,1-1 2,23-23 0,0-1 0,0 24-2,-24-47 2,24 48 0,0-1 2,0-24 4,0 1-6,0 23 2,0-23-4,0-1 0,0 1 2,0 0 2,0 23-2,24-24-2,-1 1 2,-23 0 0,24-1 0,-24 1 2,23-24 2,-23 23-4,24 1 0,0 0 19,-1-1-22,1 1 7,-1-1 0,25 1-7,-25 0 4,24-24-1,-23 23 0,-24 1 0,24 0-1,23-24 4,-47 23 5,23-23-10,1 24 0,0-24 2,23 23 0,24 1 0,23 0 2,-23-24-2,23 23-2,48 24 2,-71-47 2,23 0-4,-23 0-1,0 0 4,-48 0-1,1 0 0,-1 0 9,-23-23-2,0-1-7,0 1 14,0-1-6,24 0 0,-24-23 0,0 0 0,0 0-7,0-24-5,0 0 5,0-23-1,24 23 0,-1-71 0,1 48 0,-24 23 0,0-23 0,23 23 0,-23 0-2,0 24 4,0-24-4,0 0 2,0 47 0,0-46 2,-23-1-4,-1 47 2,24-23-1,-23-24 1,-1 24-1,0 0 0,1 0 1,-1-1 0,1 25 0,23-1 1,-24-23-1,0 47 1,1-24-3,23 1 3,-24 23-1,24-24-2,-23 24 5,23-24-6,-48 1 2,1-1 2,24 24-1,-48-23 0,24-1 1,-24 0-2,24 1 0,-24-1-1,24 1 3,-24-1-1,24 0 1,-1 24-3,1-23 3,24 23-2,-1-24 2,0 24-1</inkml:trace>
    </iact:actionData>
  </iact:action>
  <iact:action type="add" startTime="1.03459E6">
    <iact:property name="dataType"/>
    <iact:actionData xml:id="d1">
      <inkml:trace xmlns:inkml="http://www.w3.org/2003/InkML" xml:id="stk1" contextRef="#ctx0" brushRef="#br0">29643 6633 0,'-24'0'167,"0"0"-159,1-24-4,-1 24 4,-23 0 2,0 0-6,-48 0 10,1 0-8,0 0 0,23 24 2,-24-24 1,1 24-4,23-24 3,-23 23-2,47-23 2,-1 0 0,25 0 0,-1 0 8,24 24 30,-23 0-26,-1-1-14,0 1 4,1-1-5,23 1 5,-24 0 7,1-1-15,23 1 15,-24 23-9,24 0 10,-24 0-10,1 1 0,-1-1 0,1 24-2,-1-48 4,0 48-5,24-24 1,0-23 4,0 23-2,0-23-2,0-1 2,0 1 0,0 0 2,0-1 6,0 1-10,0-1 10,0 1 64,0 0-64,48-24-8,-25 23 0,24 1 0,1-1 1,-1-23-3,24 24 0,-1-24 2,25 24-3,-48-24 3,24 23 3,-48-23-6,1 0 12,-24 24-10,24-24 15,-1 23-12,1 1-2,23-24 0,-23 0-2,-1 24 2,24-24 0,-23 23 9,0-23-7,-1 0-7,1 0 61,-1 0-30,1 0 21,0 0-16,70-23-35,0-1 4,-23 0 0,24 1 0,-48 23 3,-24-24-8,1 1 9,-24-1 65,24 0-68,-24 1-3,0-1 2,23 24-3,-23-23 5,0-1-4,0 0 20,0 1-21,0-1 3,0-23 1,0-24-1,0 47 0,0-46-1,0 46 2,0 0-2,0-46 3,0 46-4,0-47 0,-23 0 2,-1 48 1,24-48-2,0 24 3,-24 23-4,24 1 2,0-1 0,-23 0 0,-1 1 8,24-1 9,-23 24 23,-1 0 7,0 0-47,1-23 15,-1 23-20,1 0 119,-1 0-115,0 0 88,1-24-81,-1 24-4</inkml:trace>
    </iact:actionData>
  </iact:action>
  <iact:action type="add" startTime="1.05622E6">
    <iact:property name="dataType"/>
    <iact:actionData xml:id="d2">
      <inkml:trace xmlns:inkml="http://www.w3.org/2003/InkML" xml:id="stk2" contextRef="#ctx0" brushRef="#br0">14184 13148 0,'0'24'245,"24"-24"-238,-1 24-1,25-1 13,-1 1-11,-47-1 0,47-23-3,0 24 1,-23 0 6,23-1-9,0 1 8,-47-1-3,24-23-3,-1 24 3,1 0 3,0-1 3,-1 1-7,-23-1 1,24-23-1,-1 24 3,1-24-5,-24 24 3,24-24 0,-1 23 0,1 1 0,-1-1 0,25-23 1,-25 24-2,48 0 2,-24-1-4,0 1 3,1-1 0,-1 1-1,-24-24 2,-23 24-1,24-1 0,0-23 0,-24 24 7,47 0 114,-24-1-121,1 1 4,0-1-4,-1-23 1</inkml:trace>
    </iact:actionData>
  </iact:action>
  <iact:action type="add" startTime="1.05763E6">
    <iact:property name="dataType"/>
    <iact:actionData xml:id="d3">
      <inkml:trace xmlns:inkml="http://www.w3.org/2003/InkML" xml:id="stk3" contextRef="#ctx0" brushRef="#br0">15506 13030 0,'-47'24'119,"23"0"-107,0-1-3,1-23-1,-24 24 3,-1-1-6,25 1 7,-1 0-9,1-24 3,-1 23 2,24 1-1,-24-1 2,1-23-2,23 24 2,0 0 7,-24-24 22,-47 47-21,48-24-10,-1 1 4,1-24-6,-1 24 7,0-1-7,-23 1 5,24-24 3,-1 23-7,24 1 2,-24-24 2,1 24-4,-1-1 2,1 1 0,-25-1 0,1 1-2,47 23 2,-23-23 4,-25-24-8,48 23 4,-47 1 2,24 0-1,-25-1 4,-22 1-5,46 0-2,-23-1 2,23-23 0,1 24 0,-1-1 0,24 1 70,-24-24 40,1 0-44</inkml:trace>
    </iact:actionData>
  </iact:action>
  <iact:action type="add" startTime="1.05952E6">
    <iact:property name="dataType"/>
    <iact:actionData xml:id="d4">
      <inkml:trace xmlns:inkml="http://www.w3.org/2003/InkML" xml:id="stk4" contextRef="#ctx0" brushRef="#br0">14538 14848 0,'0'24'73,"0"-1"-68,0 1 14,0-1-11,0 1 0,24 0 1,-24 23-3,0 0 9,0 0-11,0 24 7,0-24-2,0 0-1,0 24 0,0-24-4,-24 1 6,24-1-2,0 0-4,0 0 7,0-23-6,-23 23 6,23 0-4,0 1-1,-24-48 2,24 23 0,0 1 1,0-48 177</inkml:trace>
    </iact:actionData>
  </iact:action>
  <iact:action type="add" startTime="1.06064E6">
    <iact:property name="dataType"/>
    <iact:actionData xml:id="d5">
      <inkml:trace xmlns:inkml="http://www.w3.org/2003/InkML" xml:id="stk5" contextRef="#ctx0" brushRef="#br0">15293 14895 0,'0'24'137,"0"47"-134,0-24 4,0-24 5,0 1-4,0 0-4,0-1 16,0 1-14,0-1 0,24 1 233,23-24-232,-47 24-5,24-24 9,-1 0-6,1 0 3,0 0 12,23 0-16,24 0 8,-1 0-8,1 0 7,0 0-2,23 0-2,1-24 0,-1 24 1,-47 0-4,1 0 7,-48-24 284</inkml:trace>
    </iact:actionData>
  </iact:action>
  <iact:action type="add" startTime="1.06193E6">
    <iact:property name="dataType"/>
    <iact:actionData xml:id="d6">
      <inkml:trace xmlns:inkml="http://www.w3.org/2003/InkML" xml:id="stk6" contextRef="#ctx0" brushRef="#br0">16049 14683 0,'0'71'108,"0"-48"-101,0 48 1,0-24 0,0 0 0,0 1 2,23 22-4,1-22 4,-24 46-4,23-23 1,1 0 4,0-48-7,-24 24 7,23 1-3,-23-25 6,24 1-8,-24 0 11,0-1-9,0 1 0,0-1 0,0 1 0,0 0-3,0-1 13,0 1-9,23-24-3,-23 23 2,0 1 0,0 0 8,24-24-10,-24 23 2,0 1 8,0-1 18,0 1 2,0 0-12,0-1-7,0 1-10,0-71 215,24-24-214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B205-DF64-4BD0-9465-CB1239937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A4D53-86C1-427A-AD1D-3B02DA3B4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141B-E0D2-41E0-9408-4AEB0B8F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4C2A4-E05F-428D-A98F-C81BEE2A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3FAC-DA2B-4A5A-A32B-4738A565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1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1C1D-CF37-41F3-9491-826AEB82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8B641-89A8-435D-B7AA-0204DCB98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FB2D-595A-470A-853E-E0907744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7B90B-980D-4CD4-A56C-518CB069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62E49-FC85-48B1-B7BA-C53FB5F6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90925A-7443-4329-A062-F94E7E8EA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32872-0B27-4D12-9509-A2E25C6D6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5BFB3-8553-4CD2-AA0C-C0EAB713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045C5-66C9-4816-9DB3-4BB24316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417E3-F47B-4170-8AAF-B146490D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4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3D81-9528-4041-ADCF-34EB5B3A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7224A-0440-4F1C-B2FE-405B9AFBC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B859D-406D-44BF-89A8-A8EE9CA3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3FE6-510E-4693-B6FE-5C296372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CBD0E-3288-4408-8413-CF7464F3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3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6CA6-5969-4D3F-AF5F-2CCD435B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954F6-B566-4AEA-9E5C-171DC3DC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879E6-A4B9-45F1-A87D-EA391F5C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9A911-708E-42C4-8AAD-648FB3B4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EC7D3-BD63-4889-9C6D-722846D0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6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646FF-6F0C-4BEE-A3D3-0A981950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5D9A1-7617-4294-B98B-25F4E62B3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4094F-FD45-4684-8303-0E0006CF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F9D62-0DF3-49DE-9793-3933CD2E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39B19-9254-4AFC-93E1-0396CDB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25D77-C7E6-4BFB-9395-419286A6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2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4325-A04D-4E95-A1EA-8ABC383D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55B49-34F2-417B-9172-E0A2CDFD8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FE6CA-2BD0-475F-98F3-90A598697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58661-F88C-47D9-9B8D-E23CAF49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B597F8-B8E1-42ED-8585-25B20784D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8C921-1651-4BCB-B37E-6DB843CE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E4847-41CE-4F25-8FD1-9E7F931F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7ABFD0-1E70-43A5-934E-D119E336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5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64AC-3D1F-4F31-A752-5D2F0C95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1E68B-E02D-4063-BD71-86A9EFCE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C246E-C4B4-497D-A46E-7400AB19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25EBC-B196-4063-94D8-0BA3E6D5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6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63A74-9C6C-4808-A849-BED71E90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73FC6-7618-4EE5-BE5E-D50E9836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199EB-C07A-4414-AC80-353CE967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8EFD-30F6-4B93-A28D-46C756C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0F2B-3006-4834-B8BD-6D011ED9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7D605-571B-451C-AE4D-502AEA31E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1B294-A9F0-4DE6-8E9D-AC63C9FA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EFD8E-4198-4E78-BB58-F3FBA654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70F72-86C8-419E-8C67-01D21CA7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9B68-D389-4168-BC06-819D882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C9231-28D1-44B4-B6EF-06E331D5A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39D8C-89DF-4602-B118-22826D7B5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466A8-4022-4F6A-81DF-50D025BE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C38BF-0989-4E11-BC12-1D74886E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99AAB-CF72-4148-833C-1861D588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2FDB1-9AF5-4B30-AA6F-6E1FB1A1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A5313-769C-4ED0-B622-42D5A10AE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22EF7-812A-4238-B7C6-4BB7E6954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AA09-C032-434D-B98E-94A998D2C51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44E03-083F-4E81-9A30-7731D550F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59ADF-5028-4C77-B2F7-062B97E35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2EC1C-B26A-453F-9821-24D79E348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8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485D-606D-4559-A07A-A6E8309A0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Page Replacement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67C64-C66D-495E-A847-AC8FB14EC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CSCE 311 Spring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6BEED5-D56C-44EC-8E6C-FF97A504C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5"/>
    </mc:Choice>
    <mc:Fallback>
      <p:transition spd="slow" advTm="4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117E-8B42-4FE0-BCE3-923587F8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Come First Serve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C152F-BFB4-47B6-A323-01FAAF2C74B6}"/>
              </a:ext>
            </a:extLst>
          </p:cNvPr>
          <p:cNvSpPr txBox="1"/>
          <p:nvPr/>
        </p:nvSpPr>
        <p:spPr>
          <a:xfrm>
            <a:off x="553888" y="2444147"/>
            <a:ext cx="1423768" cy="160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Frame1Frame2Frame3Frame4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1D917-34D7-431C-B15D-5B0DE3FCDCBB}"/>
              </a:ext>
            </a:extLst>
          </p:cNvPr>
          <p:cNvSpPr txBox="1"/>
          <p:nvPr/>
        </p:nvSpPr>
        <p:spPr>
          <a:xfrm>
            <a:off x="1879675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43E9-9BC0-445A-AF90-CB05ABD73474}"/>
              </a:ext>
            </a:extLst>
          </p:cNvPr>
          <p:cNvSpPr txBox="1"/>
          <p:nvPr/>
        </p:nvSpPr>
        <p:spPr>
          <a:xfrm>
            <a:off x="2243702" y="2257188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147F0-DE72-41DB-846E-5DB8AF4478B9}"/>
              </a:ext>
            </a:extLst>
          </p:cNvPr>
          <p:cNvSpPr txBox="1"/>
          <p:nvPr/>
        </p:nvSpPr>
        <p:spPr>
          <a:xfrm>
            <a:off x="2607729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51CF-42B0-429A-9637-43275601B50F}"/>
              </a:ext>
            </a:extLst>
          </p:cNvPr>
          <p:cNvSpPr txBox="1"/>
          <p:nvPr/>
        </p:nvSpPr>
        <p:spPr>
          <a:xfrm>
            <a:off x="2971756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09FD8-D2FE-41C5-9D3D-46D29846A6B7}"/>
              </a:ext>
            </a:extLst>
          </p:cNvPr>
          <p:cNvSpPr txBox="1"/>
          <p:nvPr/>
        </p:nvSpPr>
        <p:spPr>
          <a:xfrm>
            <a:off x="3335783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1062F-54CA-425E-8D08-E20E97B84F3D}"/>
              </a:ext>
            </a:extLst>
          </p:cNvPr>
          <p:cNvSpPr txBox="1"/>
          <p:nvPr/>
        </p:nvSpPr>
        <p:spPr>
          <a:xfrm>
            <a:off x="5155918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AFB87-B838-4A64-9252-466DF9CB958A}"/>
              </a:ext>
            </a:extLst>
          </p:cNvPr>
          <p:cNvSpPr txBox="1"/>
          <p:nvPr/>
        </p:nvSpPr>
        <p:spPr>
          <a:xfrm>
            <a:off x="5519945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FF73-339F-48E2-91CF-50B5BD129A52}"/>
              </a:ext>
            </a:extLst>
          </p:cNvPr>
          <p:cNvSpPr txBox="1"/>
          <p:nvPr/>
        </p:nvSpPr>
        <p:spPr>
          <a:xfrm>
            <a:off x="5883972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0A4E-CBA2-45F4-BB98-82E73F050974}"/>
              </a:ext>
            </a:extLst>
          </p:cNvPr>
          <p:cNvSpPr txBox="1"/>
          <p:nvPr/>
        </p:nvSpPr>
        <p:spPr>
          <a:xfrm>
            <a:off x="6976053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72940-07C3-478A-BEA7-59CCC7663B60}"/>
              </a:ext>
            </a:extLst>
          </p:cNvPr>
          <p:cNvSpPr txBox="1"/>
          <p:nvPr/>
        </p:nvSpPr>
        <p:spPr>
          <a:xfrm>
            <a:off x="7340080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8A481-071E-4A9E-9107-9ADB570EE94C}"/>
              </a:ext>
            </a:extLst>
          </p:cNvPr>
          <p:cNvSpPr txBox="1"/>
          <p:nvPr/>
        </p:nvSpPr>
        <p:spPr>
          <a:xfrm>
            <a:off x="7704107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C2686-7575-439D-89F2-DA4FB0AA34B6}"/>
              </a:ext>
            </a:extLst>
          </p:cNvPr>
          <p:cNvSpPr txBox="1"/>
          <p:nvPr/>
        </p:nvSpPr>
        <p:spPr>
          <a:xfrm>
            <a:off x="8432161" y="2257188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FD473-B9CC-4F0C-844A-0C1B0334E999}"/>
              </a:ext>
            </a:extLst>
          </p:cNvPr>
          <p:cNvSpPr txBox="1"/>
          <p:nvPr/>
        </p:nvSpPr>
        <p:spPr>
          <a:xfrm>
            <a:off x="9160215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9A6397-BBC1-4605-AB29-19415A9AEF0B}"/>
              </a:ext>
            </a:extLst>
          </p:cNvPr>
          <p:cNvSpPr txBox="1"/>
          <p:nvPr/>
        </p:nvSpPr>
        <p:spPr>
          <a:xfrm>
            <a:off x="9524242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19F2-24FC-4FAF-AE6C-CDDD93690734}"/>
              </a:ext>
            </a:extLst>
          </p:cNvPr>
          <p:cNvSpPr txBox="1"/>
          <p:nvPr/>
        </p:nvSpPr>
        <p:spPr>
          <a:xfrm>
            <a:off x="9888269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4FB61-51EE-46B1-A8F0-CFD4264AB6A2}"/>
              </a:ext>
            </a:extLst>
          </p:cNvPr>
          <p:cNvSpPr txBox="1"/>
          <p:nvPr/>
        </p:nvSpPr>
        <p:spPr>
          <a:xfrm>
            <a:off x="10252296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5C16C-C8C3-41D6-A6F9-2879B3696268}"/>
              </a:ext>
            </a:extLst>
          </p:cNvPr>
          <p:cNvSpPr txBox="1"/>
          <p:nvPr/>
        </p:nvSpPr>
        <p:spPr>
          <a:xfrm>
            <a:off x="10980359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8CBFB2-DFA7-4A03-920F-B54857B61A0D}"/>
              </a:ext>
            </a:extLst>
          </p:cNvPr>
          <p:cNvSpPr txBox="1"/>
          <p:nvPr/>
        </p:nvSpPr>
        <p:spPr>
          <a:xfrm>
            <a:off x="1881972" y="3964600"/>
            <a:ext cx="958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2 6 5 7 4 5 3 6 5 4 7 3 2 3 6 7 7 5 1 1 2 6 5 4 3 1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E1B5-0D3F-4745-A7F1-03ED85180EC8}"/>
              </a:ext>
            </a:extLst>
          </p:cNvPr>
          <p:cNvSpPr txBox="1"/>
          <p:nvPr/>
        </p:nvSpPr>
        <p:spPr>
          <a:xfrm>
            <a:off x="3699810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9322C-E343-4C4D-B259-EDF307FF5A97}"/>
              </a:ext>
            </a:extLst>
          </p:cNvPr>
          <p:cNvSpPr txBox="1"/>
          <p:nvPr/>
        </p:nvSpPr>
        <p:spPr>
          <a:xfrm>
            <a:off x="4063837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015C60-F554-4312-9EE1-2249C3FC142B}"/>
              </a:ext>
            </a:extLst>
          </p:cNvPr>
          <p:cNvSpPr txBox="1"/>
          <p:nvPr/>
        </p:nvSpPr>
        <p:spPr>
          <a:xfrm>
            <a:off x="4427864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917DC-4DC7-404B-840D-43BFC4CDCB71}"/>
              </a:ext>
            </a:extLst>
          </p:cNvPr>
          <p:cNvSpPr txBox="1"/>
          <p:nvPr/>
        </p:nvSpPr>
        <p:spPr>
          <a:xfrm>
            <a:off x="4791891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B65AA-8456-4EF2-8C54-51F43F04A2AD}"/>
              </a:ext>
            </a:extLst>
          </p:cNvPr>
          <p:cNvSpPr txBox="1"/>
          <p:nvPr/>
        </p:nvSpPr>
        <p:spPr>
          <a:xfrm>
            <a:off x="6247999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FA675-51AC-434E-BE49-4909B2774EE5}"/>
              </a:ext>
            </a:extLst>
          </p:cNvPr>
          <p:cNvSpPr txBox="1"/>
          <p:nvPr/>
        </p:nvSpPr>
        <p:spPr>
          <a:xfrm>
            <a:off x="6612026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358A22-C43E-4BE2-A786-8941ED84100C}"/>
              </a:ext>
            </a:extLst>
          </p:cNvPr>
          <p:cNvSpPr txBox="1"/>
          <p:nvPr/>
        </p:nvSpPr>
        <p:spPr>
          <a:xfrm>
            <a:off x="8068134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258C4-43BD-40BA-820A-3C4F9D7F73FC}"/>
              </a:ext>
            </a:extLst>
          </p:cNvPr>
          <p:cNvSpPr txBox="1"/>
          <p:nvPr/>
        </p:nvSpPr>
        <p:spPr>
          <a:xfrm>
            <a:off x="8796188" y="2257188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FED87-4247-41DD-ABA9-76B6AB4A2807}"/>
              </a:ext>
            </a:extLst>
          </p:cNvPr>
          <p:cNvSpPr txBox="1"/>
          <p:nvPr/>
        </p:nvSpPr>
        <p:spPr>
          <a:xfrm>
            <a:off x="10616323" y="225718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D36D4F-4BB7-4BFC-8730-3BD702D40EF6}"/>
              </a:ext>
            </a:extLst>
          </p:cNvPr>
          <p:cNvSpPr txBox="1"/>
          <p:nvPr/>
        </p:nvSpPr>
        <p:spPr>
          <a:xfrm>
            <a:off x="4988138" y="4647021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17 Page Faults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87789A-9905-4BA7-A6D5-94A34FD124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9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61"/>
    </mc:Choice>
    <mc:Fallback>
      <p:transition spd="slow" advTm="40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117E-8B42-4FE0-BCE3-923587F8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C152F-BFB4-47B6-A323-01FAAF2C74B6}"/>
              </a:ext>
            </a:extLst>
          </p:cNvPr>
          <p:cNvSpPr txBox="1"/>
          <p:nvPr/>
        </p:nvSpPr>
        <p:spPr>
          <a:xfrm>
            <a:off x="553888" y="2479659"/>
            <a:ext cx="1423768" cy="160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Frame1Frame2Frame3Frame4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1D917-34D7-431C-B15D-5B0DE3FCDCBB}"/>
              </a:ext>
            </a:extLst>
          </p:cNvPr>
          <p:cNvSpPr txBox="1"/>
          <p:nvPr/>
        </p:nvSpPr>
        <p:spPr>
          <a:xfrm>
            <a:off x="1879675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43E9-9BC0-445A-AF90-CB05ABD73474}"/>
              </a:ext>
            </a:extLst>
          </p:cNvPr>
          <p:cNvSpPr txBox="1"/>
          <p:nvPr/>
        </p:nvSpPr>
        <p:spPr>
          <a:xfrm>
            <a:off x="2243702" y="2292700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147F0-DE72-41DB-846E-5DB8AF4478B9}"/>
              </a:ext>
            </a:extLst>
          </p:cNvPr>
          <p:cNvSpPr txBox="1"/>
          <p:nvPr/>
        </p:nvSpPr>
        <p:spPr>
          <a:xfrm>
            <a:off x="2607729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51CF-42B0-429A-9637-43275601B50F}"/>
              </a:ext>
            </a:extLst>
          </p:cNvPr>
          <p:cNvSpPr txBox="1"/>
          <p:nvPr/>
        </p:nvSpPr>
        <p:spPr>
          <a:xfrm>
            <a:off x="2971756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09FD8-D2FE-41C5-9D3D-46D29846A6B7}"/>
              </a:ext>
            </a:extLst>
          </p:cNvPr>
          <p:cNvSpPr txBox="1"/>
          <p:nvPr/>
        </p:nvSpPr>
        <p:spPr>
          <a:xfrm>
            <a:off x="3335783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1062F-54CA-425E-8D08-E20E97B84F3D}"/>
              </a:ext>
            </a:extLst>
          </p:cNvPr>
          <p:cNvSpPr txBox="1"/>
          <p:nvPr/>
        </p:nvSpPr>
        <p:spPr>
          <a:xfrm>
            <a:off x="5155918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AFB87-B838-4A64-9252-466DF9CB958A}"/>
              </a:ext>
            </a:extLst>
          </p:cNvPr>
          <p:cNvSpPr txBox="1"/>
          <p:nvPr/>
        </p:nvSpPr>
        <p:spPr>
          <a:xfrm>
            <a:off x="5519945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FF73-339F-48E2-91CF-50B5BD129A52}"/>
              </a:ext>
            </a:extLst>
          </p:cNvPr>
          <p:cNvSpPr txBox="1"/>
          <p:nvPr/>
        </p:nvSpPr>
        <p:spPr>
          <a:xfrm>
            <a:off x="5883972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0A4E-CBA2-45F4-BB98-82E73F050974}"/>
              </a:ext>
            </a:extLst>
          </p:cNvPr>
          <p:cNvSpPr txBox="1"/>
          <p:nvPr/>
        </p:nvSpPr>
        <p:spPr>
          <a:xfrm>
            <a:off x="6976053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72940-07C3-478A-BEA7-59CCC7663B60}"/>
              </a:ext>
            </a:extLst>
          </p:cNvPr>
          <p:cNvSpPr txBox="1"/>
          <p:nvPr/>
        </p:nvSpPr>
        <p:spPr>
          <a:xfrm>
            <a:off x="7340080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8A481-071E-4A9E-9107-9ADB570EE94C}"/>
              </a:ext>
            </a:extLst>
          </p:cNvPr>
          <p:cNvSpPr txBox="1"/>
          <p:nvPr/>
        </p:nvSpPr>
        <p:spPr>
          <a:xfrm>
            <a:off x="7704107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C2686-7575-439D-89F2-DA4FB0AA34B6}"/>
              </a:ext>
            </a:extLst>
          </p:cNvPr>
          <p:cNvSpPr txBox="1"/>
          <p:nvPr/>
        </p:nvSpPr>
        <p:spPr>
          <a:xfrm>
            <a:off x="8432161" y="2292700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FD473-B9CC-4F0C-844A-0C1B0334E999}"/>
              </a:ext>
            </a:extLst>
          </p:cNvPr>
          <p:cNvSpPr txBox="1"/>
          <p:nvPr/>
        </p:nvSpPr>
        <p:spPr>
          <a:xfrm>
            <a:off x="9160215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9A6397-BBC1-4605-AB29-19415A9AEF0B}"/>
              </a:ext>
            </a:extLst>
          </p:cNvPr>
          <p:cNvSpPr txBox="1"/>
          <p:nvPr/>
        </p:nvSpPr>
        <p:spPr>
          <a:xfrm>
            <a:off x="9524242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19F2-24FC-4FAF-AE6C-CDDD93690734}"/>
              </a:ext>
            </a:extLst>
          </p:cNvPr>
          <p:cNvSpPr txBox="1"/>
          <p:nvPr/>
        </p:nvSpPr>
        <p:spPr>
          <a:xfrm>
            <a:off x="9888269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4FB61-51EE-46B1-A8F0-CFD4264AB6A2}"/>
              </a:ext>
            </a:extLst>
          </p:cNvPr>
          <p:cNvSpPr txBox="1"/>
          <p:nvPr/>
        </p:nvSpPr>
        <p:spPr>
          <a:xfrm>
            <a:off x="10252296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5C16C-C8C3-41D6-A6F9-2879B3696268}"/>
              </a:ext>
            </a:extLst>
          </p:cNvPr>
          <p:cNvSpPr txBox="1"/>
          <p:nvPr/>
        </p:nvSpPr>
        <p:spPr>
          <a:xfrm>
            <a:off x="10980359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8CBFB2-DFA7-4A03-920F-B54857B61A0D}"/>
              </a:ext>
            </a:extLst>
          </p:cNvPr>
          <p:cNvSpPr txBox="1"/>
          <p:nvPr/>
        </p:nvSpPr>
        <p:spPr>
          <a:xfrm>
            <a:off x="1881972" y="4000112"/>
            <a:ext cx="958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2 6 5 7 4 5 3 6 5 4 7 3 2 3 6 7 7 5 1 1 2 6 5 4 3 1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E1B5-0D3F-4745-A7F1-03ED85180EC8}"/>
              </a:ext>
            </a:extLst>
          </p:cNvPr>
          <p:cNvSpPr txBox="1"/>
          <p:nvPr/>
        </p:nvSpPr>
        <p:spPr>
          <a:xfrm>
            <a:off x="3699810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9322C-E343-4C4D-B259-EDF307FF5A97}"/>
              </a:ext>
            </a:extLst>
          </p:cNvPr>
          <p:cNvSpPr txBox="1"/>
          <p:nvPr/>
        </p:nvSpPr>
        <p:spPr>
          <a:xfrm>
            <a:off x="4063837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015C60-F554-4312-9EE1-2249C3FC142B}"/>
              </a:ext>
            </a:extLst>
          </p:cNvPr>
          <p:cNvSpPr txBox="1"/>
          <p:nvPr/>
        </p:nvSpPr>
        <p:spPr>
          <a:xfrm>
            <a:off x="4427864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917DC-4DC7-404B-840D-43BFC4CDCB71}"/>
              </a:ext>
            </a:extLst>
          </p:cNvPr>
          <p:cNvSpPr txBox="1"/>
          <p:nvPr/>
        </p:nvSpPr>
        <p:spPr>
          <a:xfrm>
            <a:off x="4791891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B65AA-8456-4EF2-8C54-51F43F04A2AD}"/>
              </a:ext>
            </a:extLst>
          </p:cNvPr>
          <p:cNvSpPr txBox="1"/>
          <p:nvPr/>
        </p:nvSpPr>
        <p:spPr>
          <a:xfrm>
            <a:off x="6247999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FA675-51AC-434E-BE49-4909B2774EE5}"/>
              </a:ext>
            </a:extLst>
          </p:cNvPr>
          <p:cNvSpPr txBox="1"/>
          <p:nvPr/>
        </p:nvSpPr>
        <p:spPr>
          <a:xfrm>
            <a:off x="6612026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358A22-C43E-4BE2-A786-8941ED84100C}"/>
              </a:ext>
            </a:extLst>
          </p:cNvPr>
          <p:cNvSpPr txBox="1"/>
          <p:nvPr/>
        </p:nvSpPr>
        <p:spPr>
          <a:xfrm>
            <a:off x="8068134" y="2292700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258C4-43BD-40BA-820A-3C4F9D7F73FC}"/>
              </a:ext>
            </a:extLst>
          </p:cNvPr>
          <p:cNvSpPr txBox="1"/>
          <p:nvPr/>
        </p:nvSpPr>
        <p:spPr>
          <a:xfrm>
            <a:off x="8796188" y="2292700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FED87-4247-41DD-ABA9-76B6AB4A2807}"/>
              </a:ext>
            </a:extLst>
          </p:cNvPr>
          <p:cNvSpPr txBox="1"/>
          <p:nvPr/>
        </p:nvSpPr>
        <p:spPr>
          <a:xfrm>
            <a:off x="10616323" y="2292700"/>
            <a:ext cx="369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F6FE41-A15F-4A01-AA5E-419B25BE1F8A}"/>
              </a:ext>
            </a:extLst>
          </p:cNvPr>
          <p:cNvSpPr txBox="1"/>
          <p:nvPr/>
        </p:nvSpPr>
        <p:spPr>
          <a:xfrm>
            <a:off x="4988138" y="4647021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12 Page Faults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A0A85FD-9763-4343-8303-386679641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52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182"/>
    </mc:Choice>
    <mc:Fallback>
      <p:transition spd="slow" advTm="60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117E-8B42-4FE0-BCE3-923587F8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Recently 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C152F-BFB4-47B6-A323-01FAAF2C74B6}"/>
              </a:ext>
            </a:extLst>
          </p:cNvPr>
          <p:cNvSpPr txBox="1"/>
          <p:nvPr/>
        </p:nvSpPr>
        <p:spPr>
          <a:xfrm>
            <a:off x="553888" y="2373125"/>
            <a:ext cx="1423768" cy="160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Frame1Frame2Frame3Frame4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1D917-34D7-431C-B15D-5B0DE3FCDCBB}"/>
              </a:ext>
            </a:extLst>
          </p:cNvPr>
          <p:cNvSpPr txBox="1"/>
          <p:nvPr/>
        </p:nvSpPr>
        <p:spPr>
          <a:xfrm>
            <a:off x="1879675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43E9-9BC0-445A-AF90-CB05ABD73474}"/>
              </a:ext>
            </a:extLst>
          </p:cNvPr>
          <p:cNvSpPr txBox="1"/>
          <p:nvPr/>
        </p:nvSpPr>
        <p:spPr>
          <a:xfrm>
            <a:off x="2243702" y="2186166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147F0-DE72-41DB-846E-5DB8AF4478B9}"/>
              </a:ext>
            </a:extLst>
          </p:cNvPr>
          <p:cNvSpPr txBox="1"/>
          <p:nvPr/>
        </p:nvSpPr>
        <p:spPr>
          <a:xfrm>
            <a:off x="2607729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51CF-42B0-429A-9637-43275601B50F}"/>
              </a:ext>
            </a:extLst>
          </p:cNvPr>
          <p:cNvSpPr txBox="1"/>
          <p:nvPr/>
        </p:nvSpPr>
        <p:spPr>
          <a:xfrm>
            <a:off x="2971756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09FD8-D2FE-41C5-9D3D-46D29846A6B7}"/>
              </a:ext>
            </a:extLst>
          </p:cNvPr>
          <p:cNvSpPr txBox="1"/>
          <p:nvPr/>
        </p:nvSpPr>
        <p:spPr>
          <a:xfrm>
            <a:off x="3335783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1062F-54CA-425E-8D08-E20E97B84F3D}"/>
              </a:ext>
            </a:extLst>
          </p:cNvPr>
          <p:cNvSpPr txBox="1"/>
          <p:nvPr/>
        </p:nvSpPr>
        <p:spPr>
          <a:xfrm>
            <a:off x="5155918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AFB87-B838-4A64-9252-466DF9CB958A}"/>
              </a:ext>
            </a:extLst>
          </p:cNvPr>
          <p:cNvSpPr txBox="1"/>
          <p:nvPr/>
        </p:nvSpPr>
        <p:spPr>
          <a:xfrm>
            <a:off x="5519945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FF73-339F-48E2-91CF-50B5BD129A52}"/>
              </a:ext>
            </a:extLst>
          </p:cNvPr>
          <p:cNvSpPr txBox="1"/>
          <p:nvPr/>
        </p:nvSpPr>
        <p:spPr>
          <a:xfrm>
            <a:off x="5883972" y="2186166"/>
            <a:ext cx="3690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0A4E-CBA2-45F4-BB98-82E73F050974}"/>
              </a:ext>
            </a:extLst>
          </p:cNvPr>
          <p:cNvSpPr txBox="1"/>
          <p:nvPr/>
        </p:nvSpPr>
        <p:spPr>
          <a:xfrm>
            <a:off x="6976053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72940-07C3-478A-BEA7-59CCC7663B60}"/>
              </a:ext>
            </a:extLst>
          </p:cNvPr>
          <p:cNvSpPr txBox="1"/>
          <p:nvPr/>
        </p:nvSpPr>
        <p:spPr>
          <a:xfrm>
            <a:off x="7340080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8A481-071E-4A9E-9107-9ADB570EE94C}"/>
              </a:ext>
            </a:extLst>
          </p:cNvPr>
          <p:cNvSpPr txBox="1"/>
          <p:nvPr/>
        </p:nvSpPr>
        <p:spPr>
          <a:xfrm>
            <a:off x="7704107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C2686-7575-439D-89F2-DA4FB0AA34B6}"/>
              </a:ext>
            </a:extLst>
          </p:cNvPr>
          <p:cNvSpPr txBox="1"/>
          <p:nvPr/>
        </p:nvSpPr>
        <p:spPr>
          <a:xfrm>
            <a:off x="8432161" y="2186166"/>
            <a:ext cx="369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FD473-B9CC-4F0C-844A-0C1B0334E999}"/>
              </a:ext>
            </a:extLst>
          </p:cNvPr>
          <p:cNvSpPr txBox="1"/>
          <p:nvPr/>
        </p:nvSpPr>
        <p:spPr>
          <a:xfrm>
            <a:off x="9160215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9A6397-BBC1-4605-AB29-19415A9AEF0B}"/>
              </a:ext>
            </a:extLst>
          </p:cNvPr>
          <p:cNvSpPr txBox="1"/>
          <p:nvPr/>
        </p:nvSpPr>
        <p:spPr>
          <a:xfrm>
            <a:off x="9524242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19F2-24FC-4FAF-AE6C-CDDD93690734}"/>
              </a:ext>
            </a:extLst>
          </p:cNvPr>
          <p:cNvSpPr txBox="1"/>
          <p:nvPr/>
        </p:nvSpPr>
        <p:spPr>
          <a:xfrm>
            <a:off x="9916358" y="2192748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4FB61-51EE-46B1-A8F0-CFD4264AB6A2}"/>
              </a:ext>
            </a:extLst>
          </p:cNvPr>
          <p:cNvSpPr txBox="1"/>
          <p:nvPr/>
        </p:nvSpPr>
        <p:spPr>
          <a:xfrm>
            <a:off x="10252296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5C16C-C8C3-41D6-A6F9-2879B3696268}"/>
              </a:ext>
            </a:extLst>
          </p:cNvPr>
          <p:cNvSpPr txBox="1"/>
          <p:nvPr/>
        </p:nvSpPr>
        <p:spPr>
          <a:xfrm>
            <a:off x="10980359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8CBFB2-DFA7-4A03-920F-B54857B61A0D}"/>
              </a:ext>
            </a:extLst>
          </p:cNvPr>
          <p:cNvSpPr txBox="1"/>
          <p:nvPr/>
        </p:nvSpPr>
        <p:spPr>
          <a:xfrm>
            <a:off x="1881972" y="3893578"/>
            <a:ext cx="958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2 6 5 7 4 5 3 6 5 4 7 3 2 3 6 7 7 5 1 1 2 6 5 4 3 1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E1B5-0D3F-4745-A7F1-03ED85180EC8}"/>
              </a:ext>
            </a:extLst>
          </p:cNvPr>
          <p:cNvSpPr txBox="1"/>
          <p:nvPr/>
        </p:nvSpPr>
        <p:spPr>
          <a:xfrm>
            <a:off x="3699810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9322C-E343-4C4D-B259-EDF307FF5A97}"/>
              </a:ext>
            </a:extLst>
          </p:cNvPr>
          <p:cNvSpPr txBox="1"/>
          <p:nvPr/>
        </p:nvSpPr>
        <p:spPr>
          <a:xfrm>
            <a:off x="4063837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en-US" sz="2400" u="sng" baseline="300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015C60-F554-4312-9EE1-2249C3FC142B}"/>
              </a:ext>
            </a:extLst>
          </p:cNvPr>
          <p:cNvSpPr txBox="1"/>
          <p:nvPr/>
        </p:nvSpPr>
        <p:spPr>
          <a:xfrm>
            <a:off x="4427864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917DC-4DC7-404B-840D-43BFC4CDCB71}"/>
              </a:ext>
            </a:extLst>
          </p:cNvPr>
          <p:cNvSpPr txBox="1"/>
          <p:nvPr/>
        </p:nvSpPr>
        <p:spPr>
          <a:xfrm>
            <a:off x="4791891" y="2186166"/>
            <a:ext cx="369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B65AA-8456-4EF2-8C54-51F43F04A2AD}"/>
              </a:ext>
            </a:extLst>
          </p:cNvPr>
          <p:cNvSpPr txBox="1"/>
          <p:nvPr/>
        </p:nvSpPr>
        <p:spPr>
          <a:xfrm>
            <a:off x="6247999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FA675-51AC-434E-BE49-4909B2774EE5}"/>
              </a:ext>
            </a:extLst>
          </p:cNvPr>
          <p:cNvSpPr txBox="1"/>
          <p:nvPr/>
        </p:nvSpPr>
        <p:spPr>
          <a:xfrm>
            <a:off x="6612026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358A22-C43E-4BE2-A786-8941ED84100C}"/>
              </a:ext>
            </a:extLst>
          </p:cNvPr>
          <p:cNvSpPr txBox="1"/>
          <p:nvPr/>
        </p:nvSpPr>
        <p:spPr>
          <a:xfrm>
            <a:off x="8068134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258C4-43BD-40BA-820A-3C4F9D7F73FC}"/>
              </a:ext>
            </a:extLst>
          </p:cNvPr>
          <p:cNvSpPr txBox="1"/>
          <p:nvPr/>
        </p:nvSpPr>
        <p:spPr>
          <a:xfrm>
            <a:off x="8841467" y="2206622"/>
            <a:ext cx="503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FED87-4247-41DD-ABA9-76B6AB4A2807}"/>
              </a:ext>
            </a:extLst>
          </p:cNvPr>
          <p:cNvSpPr txBox="1"/>
          <p:nvPr/>
        </p:nvSpPr>
        <p:spPr>
          <a:xfrm>
            <a:off x="10616323" y="2186166"/>
            <a:ext cx="369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9AD325-1D02-4D06-B3EF-E31360686968}"/>
              </a:ext>
            </a:extLst>
          </p:cNvPr>
          <p:cNvSpPr txBox="1"/>
          <p:nvPr/>
        </p:nvSpPr>
        <p:spPr>
          <a:xfrm>
            <a:off x="4988138" y="4647021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18 Page Faults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A6C8E7-7E50-4AB5-8660-FA2B767BC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75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40"/>
    </mc:Choice>
    <mc:Fallback>
      <p:transition spd="slow" advTm="48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117E-8B42-4FE0-BCE3-923587F8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55" y="391758"/>
            <a:ext cx="10515600" cy="1325563"/>
          </a:xfrm>
        </p:spPr>
        <p:txBody>
          <a:bodyPr/>
          <a:lstStyle/>
          <a:p>
            <a:r>
              <a:rPr lang="en-US" dirty="0"/>
              <a:t>Second Chance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C152F-BFB4-47B6-A323-01FAAF2C74B6}"/>
              </a:ext>
            </a:extLst>
          </p:cNvPr>
          <p:cNvSpPr txBox="1"/>
          <p:nvPr/>
        </p:nvSpPr>
        <p:spPr>
          <a:xfrm>
            <a:off x="553888" y="2630579"/>
            <a:ext cx="1423768" cy="160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Frame1Frame2Frame3Frame4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1D917-34D7-431C-B15D-5B0DE3FCDCBB}"/>
              </a:ext>
            </a:extLst>
          </p:cNvPr>
          <p:cNvSpPr txBox="1"/>
          <p:nvPr/>
        </p:nvSpPr>
        <p:spPr>
          <a:xfrm>
            <a:off x="1879675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43E9-9BC0-445A-AF90-CB05ABD73474}"/>
              </a:ext>
            </a:extLst>
          </p:cNvPr>
          <p:cNvSpPr txBox="1"/>
          <p:nvPr/>
        </p:nvSpPr>
        <p:spPr>
          <a:xfrm>
            <a:off x="2198565" y="2443620"/>
            <a:ext cx="490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147F0-DE72-41DB-846E-5DB8AF4478B9}"/>
              </a:ext>
            </a:extLst>
          </p:cNvPr>
          <p:cNvSpPr txBox="1"/>
          <p:nvPr/>
        </p:nvSpPr>
        <p:spPr>
          <a:xfrm>
            <a:off x="2515644" y="2443620"/>
            <a:ext cx="529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51CF-42B0-429A-9637-43275601B50F}"/>
              </a:ext>
            </a:extLst>
          </p:cNvPr>
          <p:cNvSpPr txBox="1"/>
          <p:nvPr/>
        </p:nvSpPr>
        <p:spPr>
          <a:xfrm>
            <a:off x="2951461" y="2443620"/>
            <a:ext cx="509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09FD8-D2FE-41C5-9D3D-46D29846A6B7}"/>
              </a:ext>
            </a:extLst>
          </p:cNvPr>
          <p:cNvSpPr txBox="1"/>
          <p:nvPr/>
        </p:nvSpPr>
        <p:spPr>
          <a:xfrm>
            <a:off x="3383391" y="2443620"/>
            <a:ext cx="496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1062F-54CA-425E-8D08-E20E97B84F3D}"/>
              </a:ext>
            </a:extLst>
          </p:cNvPr>
          <p:cNvSpPr txBox="1"/>
          <p:nvPr/>
        </p:nvSpPr>
        <p:spPr>
          <a:xfrm>
            <a:off x="5108067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AFB87-B838-4A64-9252-466DF9CB958A}"/>
              </a:ext>
            </a:extLst>
          </p:cNvPr>
          <p:cNvSpPr txBox="1"/>
          <p:nvPr/>
        </p:nvSpPr>
        <p:spPr>
          <a:xfrm>
            <a:off x="5486401" y="2441359"/>
            <a:ext cx="492782" cy="194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FF73-339F-48E2-91CF-50B5BD129A52}"/>
              </a:ext>
            </a:extLst>
          </p:cNvPr>
          <p:cNvSpPr txBox="1"/>
          <p:nvPr/>
        </p:nvSpPr>
        <p:spPr>
          <a:xfrm>
            <a:off x="5856532" y="244362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0A4E-CBA2-45F4-BB98-82E73F050974}"/>
              </a:ext>
            </a:extLst>
          </p:cNvPr>
          <p:cNvSpPr txBox="1"/>
          <p:nvPr/>
        </p:nvSpPr>
        <p:spPr>
          <a:xfrm>
            <a:off x="6939279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72940-07C3-478A-BEA7-59CCC7663B60}"/>
              </a:ext>
            </a:extLst>
          </p:cNvPr>
          <p:cNvSpPr txBox="1"/>
          <p:nvPr/>
        </p:nvSpPr>
        <p:spPr>
          <a:xfrm>
            <a:off x="7317941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8A481-071E-4A9E-9107-9ADB570EE94C}"/>
              </a:ext>
            </a:extLst>
          </p:cNvPr>
          <p:cNvSpPr txBox="1"/>
          <p:nvPr/>
        </p:nvSpPr>
        <p:spPr>
          <a:xfrm>
            <a:off x="7678863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C2686-7575-439D-89F2-DA4FB0AA34B6}"/>
              </a:ext>
            </a:extLst>
          </p:cNvPr>
          <p:cNvSpPr txBox="1"/>
          <p:nvPr/>
        </p:nvSpPr>
        <p:spPr>
          <a:xfrm>
            <a:off x="8400691" y="2443620"/>
            <a:ext cx="505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FD473-B9CC-4F0C-844A-0C1B0334E999}"/>
              </a:ext>
            </a:extLst>
          </p:cNvPr>
          <p:cNvSpPr txBox="1"/>
          <p:nvPr/>
        </p:nvSpPr>
        <p:spPr>
          <a:xfrm>
            <a:off x="9104769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9A6397-BBC1-4605-AB29-19415A9AEF0B}"/>
              </a:ext>
            </a:extLst>
          </p:cNvPr>
          <p:cNvSpPr txBox="1"/>
          <p:nvPr/>
        </p:nvSpPr>
        <p:spPr>
          <a:xfrm>
            <a:off x="9501193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19F2-24FC-4FAF-AE6C-CDDD93690734}"/>
              </a:ext>
            </a:extLst>
          </p:cNvPr>
          <p:cNvSpPr txBox="1"/>
          <p:nvPr/>
        </p:nvSpPr>
        <p:spPr>
          <a:xfrm>
            <a:off x="9870983" y="244362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4FB61-51EE-46B1-A8F0-CFD4264AB6A2}"/>
              </a:ext>
            </a:extLst>
          </p:cNvPr>
          <p:cNvSpPr txBox="1"/>
          <p:nvPr/>
        </p:nvSpPr>
        <p:spPr>
          <a:xfrm>
            <a:off x="10200444" y="2441359"/>
            <a:ext cx="537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5C16C-C8C3-41D6-A6F9-2879B3696268}"/>
              </a:ext>
            </a:extLst>
          </p:cNvPr>
          <p:cNvSpPr txBox="1"/>
          <p:nvPr/>
        </p:nvSpPr>
        <p:spPr>
          <a:xfrm>
            <a:off x="10971476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8CBFB2-DFA7-4A03-920F-B54857B61A0D}"/>
              </a:ext>
            </a:extLst>
          </p:cNvPr>
          <p:cNvSpPr txBox="1"/>
          <p:nvPr/>
        </p:nvSpPr>
        <p:spPr>
          <a:xfrm>
            <a:off x="1895732" y="4192841"/>
            <a:ext cx="958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2 6 5 7 4 5 3 6 5 4 7 3 2 3 6 7 7 5 1 1 2 6 5 4 3 1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E1B5-0D3F-4745-A7F1-03ED85180EC8}"/>
              </a:ext>
            </a:extLst>
          </p:cNvPr>
          <p:cNvSpPr txBox="1"/>
          <p:nvPr/>
        </p:nvSpPr>
        <p:spPr>
          <a:xfrm>
            <a:off x="3717671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9322C-E343-4C4D-B259-EDF307FF5A97}"/>
              </a:ext>
            </a:extLst>
          </p:cNvPr>
          <p:cNvSpPr txBox="1"/>
          <p:nvPr/>
        </p:nvSpPr>
        <p:spPr>
          <a:xfrm>
            <a:off x="4034199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015C60-F554-4312-9EE1-2249C3FC142B}"/>
              </a:ext>
            </a:extLst>
          </p:cNvPr>
          <p:cNvSpPr txBox="1"/>
          <p:nvPr/>
        </p:nvSpPr>
        <p:spPr>
          <a:xfrm>
            <a:off x="4394443" y="2441359"/>
            <a:ext cx="509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917DC-4DC7-404B-840D-43BFC4CDCB71}"/>
              </a:ext>
            </a:extLst>
          </p:cNvPr>
          <p:cNvSpPr txBox="1"/>
          <p:nvPr/>
        </p:nvSpPr>
        <p:spPr>
          <a:xfrm>
            <a:off x="4747153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B65AA-8456-4EF2-8C54-51F43F04A2AD}"/>
              </a:ext>
            </a:extLst>
          </p:cNvPr>
          <p:cNvSpPr txBox="1"/>
          <p:nvPr/>
        </p:nvSpPr>
        <p:spPr>
          <a:xfrm>
            <a:off x="6208569" y="2452498"/>
            <a:ext cx="49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FA675-51AC-434E-BE49-4909B2774EE5}"/>
              </a:ext>
            </a:extLst>
          </p:cNvPr>
          <p:cNvSpPr txBox="1"/>
          <p:nvPr/>
        </p:nvSpPr>
        <p:spPr>
          <a:xfrm>
            <a:off x="6587239" y="2443620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358A22-C43E-4BE2-A786-8941ED84100C}"/>
              </a:ext>
            </a:extLst>
          </p:cNvPr>
          <p:cNvSpPr txBox="1"/>
          <p:nvPr/>
        </p:nvSpPr>
        <p:spPr>
          <a:xfrm>
            <a:off x="8066409" y="2452498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258C4-43BD-40BA-820A-3C4F9D7F73FC}"/>
              </a:ext>
            </a:extLst>
          </p:cNvPr>
          <p:cNvSpPr txBox="1"/>
          <p:nvPr/>
        </p:nvSpPr>
        <p:spPr>
          <a:xfrm>
            <a:off x="8726954" y="244362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FED87-4247-41DD-ABA9-76B6AB4A2807}"/>
              </a:ext>
            </a:extLst>
          </p:cNvPr>
          <p:cNvSpPr txBox="1"/>
          <p:nvPr/>
        </p:nvSpPr>
        <p:spPr>
          <a:xfrm>
            <a:off x="10610569" y="2443620"/>
            <a:ext cx="49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96D69A-A3A2-4CB6-9D39-0972758C44D6}"/>
              </a:ext>
            </a:extLst>
          </p:cNvPr>
          <p:cNvSpPr txBox="1"/>
          <p:nvPr/>
        </p:nvSpPr>
        <p:spPr>
          <a:xfrm>
            <a:off x="3329343" y="2453230"/>
            <a:ext cx="4961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2D688A-9A36-453A-BEB4-49D7A526ED35}"/>
              </a:ext>
            </a:extLst>
          </p:cNvPr>
          <p:cNvSpPr txBox="1"/>
          <p:nvPr/>
        </p:nvSpPr>
        <p:spPr>
          <a:xfrm>
            <a:off x="5505635" y="2442835"/>
            <a:ext cx="49278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665469-4A02-41AA-95BA-6DD42C6B220D}"/>
              </a:ext>
            </a:extLst>
          </p:cNvPr>
          <p:cNvSpPr txBox="1"/>
          <p:nvPr/>
        </p:nvSpPr>
        <p:spPr>
          <a:xfrm>
            <a:off x="8032375" y="2436222"/>
            <a:ext cx="49244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68B0E-B6DA-4C5B-BD5D-FDC47BFC7BF8}"/>
              </a:ext>
            </a:extLst>
          </p:cNvPr>
          <p:cNvSpPr txBox="1"/>
          <p:nvPr/>
        </p:nvSpPr>
        <p:spPr>
          <a:xfrm>
            <a:off x="10246315" y="2442835"/>
            <a:ext cx="4917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F04F7C-9CD3-41BE-A014-5203EEB1FD6F}"/>
              </a:ext>
            </a:extLst>
          </p:cNvPr>
          <p:cNvSpPr txBox="1"/>
          <p:nvPr/>
        </p:nvSpPr>
        <p:spPr>
          <a:xfrm>
            <a:off x="4988138" y="4655899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15 Page Faults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CBD4CD-DA0F-4D5B-92A8-E2B0844562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06240" y="2081880"/>
              <a:ext cx="6440400" cy="3654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CBD4CD-DA0F-4D5B-92A8-E2B0844562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96880" y="2072520"/>
                <a:ext cx="6459120" cy="3673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10E376-C9D7-45D8-B92D-962AF4B5A0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25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216"/>
    </mc:Choice>
    <mc:Fallback>
      <p:transition spd="slow" advTm="106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117E-8B42-4FE0-BCE3-923587F8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Frequently 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C152F-BFB4-47B6-A323-01FAAF2C74B6}"/>
              </a:ext>
            </a:extLst>
          </p:cNvPr>
          <p:cNvSpPr txBox="1"/>
          <p:nvPr/>
        </p:nvSpPr>
        <p:spPr>
          <a:xfrm>
            <a:off x="553888" y="2168940"/>
            <a:ext cx="1423768" cy="160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Frame1Frame2Frame3Frame4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1D917-34D7-431C-B15D-5B0DE3FCDCBB}"/>
              </a:ext>
            </a:extLst>
          </p:cNvPr>
          <p:cNvSpPr txBox="1"/>
          <p:nvPr/>
        </p:nvSpPr>
        <p:spPr>
          <a:xfrm>
            <a:off x="1817529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A43E9-9BC0-445A-AF90-CB05ABD73474}"/>
              </a:ext>
            </a:extLst>
          </p:cNvPr>
          <p:cNvSpPr txBox="1"/>
          <p:nvPr/>
        </p:nvSpPr>
        <p:spPr>
          <a:xfrm>
            <a:off x="2148629" y="1981981"/>
            <a:ext cx="630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147F0-DE72-41DB-846E-5DB8AF4478B9}"/>
              </a:ext>
            </a:extLst>
          </p:cNvPr>
          <p:cNvSpPr txBox="1"/>
          <p:nvPr/>
        </p:nvSpPr>
        <p:spPr>
          <a:xfrm>
            <a:off x="2607729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51CF-42B0-429A-9637-43275601B50F}"/>
              </a:ext>
            </a:extLst>
          </p:cNvPr>
          <p:cNvSpPr txBox="1"/>
          <p:nvPr/>
        </p:nvSpPr>
        <p:spPr>
          <a:xfrm>
            <a:off x="2971756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09FD8-D2FE-41C5-9D3D-46D29846A6B7}"/>
              </a:ext>
            </a:extLst>
          </p:cNvPr>
          <p:cNvSpPr txBox="1"/>
          <p:nvPr/>
        </p:nvSpPr>
        <p:spPr>
          <a:xfrm>
            <a:off x="3335783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1062F-54CA-425E-8D08-E20E97B84F3D}"/>
              </a:ext>
            </a:extLst>
          </p:cNvPr>
          <p:cNvSpPr txBox="1"/>
          <p:nvPr/>
        </p:nvSpPr>
        <p:spPr>
          <a:xfrm>
            <a:off x="5155918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AFB87-B838-4A64-9252-466DF9CB958A}"/>
              </a:ext>
            </a:extLst>
          </p:cNvPr>
          <p:cNvSpPr txBox="1"/>
          <p:nvPr/>
        </p:nvSpPr>
        <p:spPr>
          <a:xfrm>
            <a:off x="5511067" y="1999737"/>
            <a:ext cx="49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FF73-339F-48E2-91CF-50B5BD129A52}"/>
              </a:ext>
            </a:extLst>
          </p:cNvPr>
          <p:cNvSpPr txBox="1"/>
          <p:nvPr/>
        </p:nvSpPr>
        <p:spPr>
          <a:xfrm>
            <a:off x="5883972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0A4E-CBA2-45F4-BB98-82E73F050974}"/>
              </a:ext>
            </a:extLst>
          </p:cNvPr>
          <p:cNvSpPr txBox="1"/>
          <p:nvPr/>
        </p:nvSpPr>
        <p:spPr>
          <a:xfrm>
            <a:off x="6976053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72940-07C3-478A-BEA7-59CCC7663B60}"/>
              </a:ext>
            </a:extLst>
          </p:cNvPr>
          <p:cNvSpPr txBox="1"/>
          <p:nvPr/>
        </p:nvSpPr>
        <p:spPr>
          <a:xfrm>
            <a:off x="7340080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8A481-071E-4A9E-9107-9ADB570EE94C}"/>
              </a:ext>
            </a:extLst>
          </p:cNvPr>
          <p:cNvSpPr txBox="1"/>
          <p:nvPr/>
        </p:nvSpPr>
        <p:spPr>
          <a:xfrm>
            <a:off x="7704107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C2686-7575-439D-89F2-DA4FB0AA34B6}"/>
              </a:ext>
            </a:extLst>
          </p:cNvPr>
          <p:cNvSpPr txBox="1"/>
          <p:nvPr/>
        </p:nvSpPr>
        <p:spPr>
          <a:xfrm>
            <a:off x="8432161" y="1981981"/>
            <a:ext cx="60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FD473-B9CC-4F0C-844A-0C1B0334E999}"/>
              </a:ext>
            </a:extLst>
          </p:cNvPr>
          <p:cNvSpPr txBox="1"/>
          <p:nvPr/>
        </p:nvSpPr>
        <p:spPr>
          <a:xfrm>
            <a:off x="9155221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9A6397-BBC1-4605-AB29-19415A9AEF0B}"/>
              </a:ext>
            </a:extLst>
          </p:cNvPr>
          <p:cNvSpPr txBox="1"/>
          <p:nvPr/>
        </p:nvSpPr>
        <p:spPr>
          <a:xfrm>
            <a:off x="9524242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C19F2-24FC-4FAF-AE6C-CDDD93690734}"/>
              </a:ext>
            </a:extLst>
          </p:cNvPr>
          <p:cNvSpPr txBox="1"/>
          <p:nvPr/>
        </p:nvSpPr>
        <p:spPr>
          <a:xfrm>
            <a:off x="9888269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4FB61-51EE-46B1-A8F0-CFD4264AB6A2}"/>
              </a:ext>
            </a:extLst>
          </p:cNvPr>
          <p:cNvSpPr txBox="1"/>
          <p:nvPr/>
        </p:nvSpPr>
        <p:spPr>
          <a:xfrm>
            <a:off x="10252296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5C16C-C8C3-41D6-A6F9-2879B3696268}"/>
              </a:ext>
            </a:extLst>
          </p:cNvPr>
          <p:cNvSpPr txBox="1"/>
          <p:nvPr/>
        </p:nvSpPr>
        <p:spPr>
          <a:xfrm>
            <a:off x="10980359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8CBFB2-DFA7-4A03-920F-B54857B61A0D}"/>
              </a:ext>
            </a:extLst>
          </p:cNvPr>
          <p:cNvSpPr txBox="1"/>
          <p:nvPr/>
        </p:nvSpPr>
        <p:spPr>
          <a:xfrm>
            <a:off x="1881972" y="3689393"/>
            <a:ext cx="958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2 3 6 7 4 5 3 6 5 4 7 3 2 3 6 7 7 5 1 1 2 6 5 4 3 1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E1B5-0D3F-4745-A7F1-03ED85180EC8}"/>
              </a:ext>
            </a:extLst>
          </p:cNvPr>
          <p:cNvSpPr txBox="1"/>
          <p:nvPr/>
        </p:nvSpPr>
        <p:spPr>
          <a:xfrm>
            <a:off x="3699810" y="1981981"/>
            <a:ext cx="49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9322C-E343-4C4D-B259-EDF307FF5A97}"/>
              </a:ext>
            </a:extLst>
          </p:cNvPr>
          <p:cNvSpPr txBox="1"/>
          <p:nvPr/>
        </p:nvSpPr>
        <p:spPr>
          <a:xfrm>
            <a:off x="4063837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015C60-F554-4312-9EE1-2249C3FC142B}"/>
              </a:ext>
            </a:extLst>
          </p:cNvPr>
          <p:cNvSpPr txBox="1"/>
          <p:nvPr/>
        </p:nvSpPr>
        <p:spPr>
          <a:xfrm>
            <a:off x="4427864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917DC-4DC7-404B-840D-43BFC4CDCB71}"/>
              </a:ext>
            </a:extLst>
          </p:cNvPr>
          <p:cNvSpPr txBox="1"/>
          <p:nvPr/>
        </p:nvSpPr>
        <p:spPr>
          <a:xfrm>
            <a:off x="4791891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B65AA-8456-4EF2-8C54-51F43F04A2AD}"/>
              </a:ext>
            </a:extLst>
          </p:cNvPr>
          <p:cNvSpPr txBox="1"/>
          <p:nvPr/>
        </p:nvSpPr>
        <p:spPr>
          <a:xfrm>
            <a:off x="6247999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FA675-51AC-434E-BE49-4909B2774EE5}"/>
              </a:ext>
            </a:extLst>
          </p:cNvPr>
          <p:cNvSpPr txBox="1"/>
          <p:nvPr/>
        </p:nvSpPr>
        <p:spPr>
          <a:xfrm>
            <a:off x="6612026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358A22-C43E-4BE2-A786-8941ED84100C}"/>
              </a:ext>
            </a:extLst>
          </p:cNvPr>
          <p:cNvSpPr txBox="1"/>
          <p:nvPr/>
        </p:nvSpPr>
        <p:spPr>
          <a:xfrm>
            <a:off x="8068134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400" u="sng" baseline="30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400" u="sng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258C4-43BD-40BA-820A-3C4F9D7F73FC}"/>
              </a:ext>
            </a:extLst>
          </p:cNvPr>
          <p:cNvSpPr txBox="1"/>
          <p:nvPr/>
        </p:nvSpPr>
        <p:spPr>
          <a:xfrm>
            <a:off x="8796187" y="1981981"/>
            <a:ext cx="604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FED87-4247-41DD-ABA9-76B6AB4A2807}"/>
              </a:ext>
            </a:extLst>
          </p:cNvPr>
          <p:cNvSpPr txBox="1"/>
          <p:nvPr/>
        </p:nvSpPr>
        <p:spPr>
          <a:xfrm>
            <a:off x="10616323" y="1981981"/>
            <a:ext cx="492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2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400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10BE50-6F0A-44ED-953B-93CED74A532F}"/>
              </a:ext>
            </a:extLst>
          </p:cNvPr>
          <p:cNvSpPr txBox="1"/>
          <p:nvPr/>
        </p:nvSpPr>
        <p:spPr>
          <a:xfrm>
            <a:off x="4988138" y="4655899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16 Page Faults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630CF1-8914-45CB-9DF5-3C680B4766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3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796"/>
    </mc:Choice>
    <mc:Fallback>
      <p:transition spd="slow" advTm="52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|14.2|30.3|8.3|23.8|9.2|36.7|11.2|15|5.8|16.6|3.9|12.3|8|4.9|3.3|1.7|3|22.3|1.7|30.4|3.8|1.6|9.5|8.6|2.5|1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5|7|7.8|6.9|107.7|7.8|69.8|5.4|5.7|3.2|42.9|7.9|21.9|5.6|1.8|1.6|2.1|53.6|40.1|2.9|4.3|3.5|3.4|37.1|20.4|5.3|2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1|4.6|6|4.3|24.6|24.5|54.1|25.6|5.1|8.5|22.2|30.4|18.4|4.7|19.1|4|1.7|16.7|23.5|2.7|14.6|17.4|4.2|15.4|15.9|13.8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3.6|22.7|15|9|15.8|143.1|25.2|54.3|45.7|20.9|5.5|10.5|54.4|22.5|33.9|10.3|6.1|4.3|2.9|6.3|64.9|43.7|4.3|5.7|31.6|8.3|10.9|58.1|38.4|6.8|4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1.1|12.2|1.7|1.3|35.3|6.9|6.8|23.9|10.1|24.5|5.9|7.9|14.9|38|11.7|14.5|1.6|14|11.3|2|4.2|2.5|22.9|16.8|5.5|12.1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704</Words>
  <Application>Microsoft Office PowerPoint</Application>
  <PresentationFormat>Widescreen</PresentationFormat>
  <Paragraphs>555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Office Theme</vt:lpstr>
      <vt:lpstr>Page Replacement Examples</vt:lpstr>
      <vt:lpstr>First Come First Serve</vt:lpstr>
      <vt:lpstr>Optimum</vt:lpstr>
      <vt:lpstr>Least Recently Used</vt:lpstr>
      <vt:lpstr>Second Chance</vt:lpstr>
      <vt:lpstr>Most Frequently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ROSE, JOHN</dc:creator>
  <cp:lastModifiedBy>ROSE, JOHN</cp:lastModifiedBy>
  <cp:revision>35</cp:revision>
  <dcterms:created xsi:type="dcterms:W3CDTF">2020-04-05T18:54:20Z</dcterms:created>
  <dcterms:modified xsi:type="dcterms:W3CDTF">2020-04-06T14:08:14Z</dcterms:modified>
</cp:coreProperties>
</file>