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2.xml" ContentType="application/vnd.ms-office.inkAction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3.xml" ContentType="application/vnd.ms-office.inkAction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ink/inkAction4.xml" ContentType="application/vnd.ms-office.inkAction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Action5.xml" ContentType="application/vnd.ms-office.inkAction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Action6.xml" ContentType="application/vnd.ms-office.inkAction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ink/inkAction7.xml" ContentType="application/vnd.ms-office.inkAction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Action8.xml" ContentType="application/vnd.ms-office.inkAction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07" r:id="rId2"/>
    <p:sldId id="273" r:id="rId3"/>
    <p:sldId id="274" r:id="rId4"/>
    <p:sldId id="275" r:id="rId5"/>
    <p:sldId id="301" r:id="rId6"/>
    <p:sldId id="302" r:id="rId7"/>
    <p:sldId id="318" r:id="rId8"/>
    <p:sldId id="276" r:id="rId9"/>
    <p:sldId id="277" r:id="rId10"/>
    <p:sldId id="278" r:id="rId11"/>
    <p:sldId id="279" r:id="rId12"/>
    <p:sldId id="309" r:id="rId13"/>
    <p:sldId id="319" r:id="rId14"/>
    <p:sldId id="280" r:id="rId15"/>
    <p:sldId id="310" r:id="rId16"/>
    <p:sldId id="303" r:id="rId17"/>
    <p:sldId id="281" r:id="rId18"/>
    <p:sldId id="282" r:id="rId19"/>
    <p:sldId id="314" r:id="rId20"/>
    <p:sldId id="311" r:id="rId21"/>
    <p:sldId id="283" r:id="rId22"/>
    <p:sldId id="304" r:id="rId23"/>
    <p:sldId id="284" r:id="rId24"/>
    <p:sldId id="285" r:id="rId25"/>
    <p:sldId id="306" r:id="rId26"/>
    <p:sldId id="286" r:id="rId27"/>
    <p:sldId id="287" r:id="rId28"/>
    <p:sldId id="288" r:id="rId29"/>
    <p:sldId id="297" r:id="rId30"/>
    <p:sldId id="308" r:id="rId31"/>
  </p:sldIdLst>
  <p:sldSz cx="13716000" cy="9144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9">
          <p15:clr>
            <a:srgbClr val="A4A3A4"/>
          </p15:clr>
        </p15:guide>
        <p15:guide id="2" pos="19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00" y="53"/>
      </p:cViewPr>
      <p:guideLst>
        <p:guide orient="horz" pos="1539"/>
        <p:guide pos="19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>
      <p:cViewPr varScale="1">
        <p:scale>
          <a:sx n="67" d="100"/>
          <a:sy n="67" d="100"/>
        </p:scale>
        <p:origin x="-1589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>
            <a:extLst>
              <a:ext uri="{FF2B5EF4-FFF2-40B4-BE49-F238E27FC236}">
                <a16:creationId xmlns:a16="http://schemas.microsoft.com/office/drawing/2014/main" id="{7D18A7CC-4501-4DDF-95F6-6F12FB708D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t" anchorCtr="0" compatLnSpc="1">
            <a:prstTxWarp prst="textNoShape">
              <a:avLst/>
            </a:prstTxWarp>
          </a:bodyPr>
          <a:lstStyle>
            <a:lvl1pPr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1027">
            <a:extLst>
              <a:ext uri="{FF2B5EF4-FFF2-40B4-BE49-F238E27FC236}">
                <a16:creationId xmlns:a16="http://schemas.microsoft.com/office/drawing/2014/main" id="{34059F25-EB1E-4E49-B9CC-0E3EBA8AE3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3350" y="0"/>
            <a:ext cx="30670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t" anchorCtr="0" compatLnSpc="1">
            <a:prstTxWarp prst="textNoShape">
              <a:avLst/>
            </a:prstTxWarp>
          </a:bodyPr>
          <a:lstStyle>
            <a:lvl1pPr algn="r"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1028">
            <a:extLst>
              <a:ext uri="{FF2B5EF4-FFF2-40B4-BE49-F238E27FC236}">
                <a16:creationId xmlns:a16="http://schemas.microsoft.com/office/drawing/2014/main" id="{B1147B70-8C8F-44C3-BDC4-27207BFF0A9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3488"/>
            <a:ext cx="30670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b" anchorCtr="0" compatLnSpc="1">
            <a:prstTxWarp prst="textNoShape">
              <a:avLst/>
            </a:prstTxWarp>
          </a:bodyPr>
          <a:lstStyle>
            <a:lvl1pPr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1029">
            <a:extLst>
              <a:ext uri="{FF2B5EF4-FFF2-40B4-BE49-F238E27FC236}">
                <a16:creationId xmlns:a16="http://schemas.microsoft.com/office/drawing/2014/main" id="{05447CD2-79EF-4696-850E-3B1273D548D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3350" y="8853488"/>
            <a:ext cx="30670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b" anchorCtr="0" compatLnSpc="1">
            <a:prstTxWarp prst="textNoShape">
              <a:avLst/>
            </a:prstTxWarp>
          </a:bodyPr>
          <a:lstStyle>
            <a:lvl1pPr algn="r" defTabSz="881063">
              <a:defRPr sz="1200">
                <a:latin typeface="Helvetica" panose="020B0604020202020204" pitchFamily="34" charset="0"/>
              </a:defRPr>
            </a:lvl1pPr>
          </a:lstStyle>
          <a:p>
            <a:fld id="{4EB5EAB6-AE39-42E2-89DC-1C2B6B9B31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17:33:33.4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782">
    <iact:property name="dataType"/>
    <iact:actionData xml:id="d0">
      <inkml:trace xmlns:inkml="http://www.w3.org/2003/InkML" xml:id="stk0" contextRef="#ctx0" brushRef="#br0">33790 10009 0,'0'-32'117,"-63"1"-102,-32-1-8,33 1 1,-33 31 4,1 0-4,31-32-3,-32 32 2,-30 0 1,30 0 0,1 0-2,-32 0 2,-31 0 0,-1 0 0,1 0 0,0 0 0,-32 0 0,32-31 2,31 31-4,31-32 2,33 32-2,-33 0 4,1 0-4,31 0 2,-32 0 2,64-31-4,-32 31 2,32 0 1,-1 0 6,1 0 0,-1 0-8,32 31 1,-31 1 0,-32-32 0,63 31 2,-32 1 1,-31-1-6,32-31 2,0 32 0,-1-1-1,1 1 2,31-1 1,-32 32-3,1-31 3,-1-1-1,32 32 0,-31-63 2,-1 94-4,1-31 4,-1-31-5,32-1 2,0 1 1,0-1 0,-31 1 3,31 31-6,-32-63 6,32 31-4,0 1-1,-31-1 2,31 32 0,0-31-2,0 30 2,-31 1 0,-1-31 0,32-1 0,-31 32 0,31 0 8,0-31-8,-32 31 6,1-32-6,-1 1 10,32-1-12,0 1 11,0-1-10,0 1 1,0-1 0,0 32-2,0-32 2,-31 32 0,31-31 0,-32-1 0,32 64 0,0-64 2,0 32-4,-31-31 2,31 31-2,0-32 4,0 1 5,0-1-8,0 1 1,-32-32 0,32 31 0,0 0 0,0 1 8,0 31-7,0-32-4,0 32 4,0 32-2,32-64 5,-32 32-4,0 32 0,0-64 0,0 1-4,0 30 4,0 1-2,0 0 1,0 0 2,31 0-2,1 0 3,-1 0 5,-31-31-7,0-1 8,32 1-8,-1-32 0,-31 31 1,0 1-4,0-1 3,32 1 8,-1-1-8,1-31 0,-32 31 0,31 1 0,0-1-2,32 1 10,-31-1-7,-1 1 7,1-1-9,-1 1 4,1-32-3,62 31-3,-31 1 3,31-1 1,32 1-2,-31-32-1,-1 31 2,32-31 0,0 0 0,-32 0 0,-31 0 0,31 0 0,-31 0-2,-31 0 12,-1 0-12,1 0 2,-1 0 0,1 0 0,31-31 0,31-1 0,0 32 0,-31-31 0,32-1-2,-1 32 4,0-31 0,1-32-6,-1 63 6,1-32-4,-1 1 4,-63-1-5,32 1 3,-31-1 3,-1 32-8,-31-31 6,32 0-1,-1-1 0,1 1 8,-32-1-8,31 32 2,1-63-3,-32 32 0,31-32-1,0 31 2,1-31 3,-32 32-6,31-1 3,1 32 0,-32-31 0,31-1 0,-31-31 8,32 32-8,-1-1-2,-31 1 2,32-32 0,-32 0 0,31-31 1,1 62-2,-1-62 1,1-1 0,-1 1 0,0-32 0,1 63-2,-32-63 2,31 32-1,-31 31 2,0-32-1,0 1 0,32 0-1,-1 62 2,1-62-2,-32-1 2,0 64 5,31-1-6,-31 1 2,0-1 4,32 1-6,-32-1 8,0 1-10,0-1 6,0 1 0,0-1-4,0 1 2,0 0-4,0-1 2,0 1 8,0-1-6,0 1 2,-32-1 5,32 1-10,-31 31 3,31-32-2,0 1-2,-32-1 10,32 1-7,0-1-4,-31 32 5,31-31-4,0-1 2,-32 32 0,1-31 0,-1-1 0,32 1 0,-31 31 0,0-32 0,31 1-2,-32 31 2,1-31 0,31-1 0,-32 1 2,32-1-4,0 1 2,-31-1 0,-1 32 0,32-31 0,0-1-2,-31 1 10,-1-1-8,32 1 0,0-1 196,-31 1-199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21:00:26.7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164">
    <iact:property name="dataType"/>
    <iact:actionData xml:id="d0">
      <inkml:trace xmlns:inkml="http://www.w3.org/2003/InkML" xml:id="stk0" contextRef="#ctx0" brushRef="#br0">12239 7050 0,'-63'0'350,"31"0"-334,-31 0-7,32 0-3,-1 32 2,1-32 2,-1 0-6,1 0 4,-1 31 1,1-31-1,0 0 0,31 31 0,-32-31 0,1 0 0,-1 0 0,32 32 0,-31-32-2,-1 0 18,1 0 10,-32 31-26,31 1 6,1-1-8,-1-31 3,32 32-1,-31-1-1,0-31 0,31 32 1,-32-1 2,1 1-4,-1-32 2,32 31 0,-31-31-2,-1 32 2,32-1 1,-31 1-1,-1-1 0,1 1 2,31-1-4,-32 1 1,1 31 2,-1-32-2,32 0 0,-31 1 1,31-1 0,-31 1 0,-1-32 0,32 31 0,0 1-1,0-1 32,0 1-23,32-1-8,-1 1 2,-31-1-1,94 1-1,-31-1-3,0 32 4,32-31-2,-1 31 1,0-1 1,-31-30-3,32 31 1,-1 0 2,-31-63-3,-32 31 2,1 1 1,-1-32-2,1 0 2,-1 0 5,1 0-6,-1 0 0,32 0 0,0 0 2,0-32-5,31 1 4,32-32-1,-31 0 0,-1 63-2,-31-63 2,31 32-1,-31-1 1,-31 1 0,-32-1 9,31 1-9,-31-32 0,0-32 0,0 1-1,-31 62 2,-1-31-3,1-31 1,31 31 2,-32 32-1,1-64 0,-1 32-1,1-31 2,-1 62-1,1-31-1,31 0 0,-31 32 9,31-1-8,-32 1 17,32-1-14,-31 1-6,-1 31 14,-31-31-12,32 31-4,-64-32 8,32 1-3,-62-1-3,-1 1 6,-63-32-6,95 31 2,-158 1 1,95-1 2,62 1-6,64-1 4,-1 32 1,-31 0 123,32-31-129</inkml:trace>
    </iact:actionData>
  </iact:action>
  <iact:action type="add" startTime="22261">
    <iact:property name="dataType"/>
    <iact:actionData xml:id="d1">
      <inkml:trace xmlns:inkml="http://www.w3.org/2003/InkML" xml:id="stk1" contextRef="#ctx0" brushRef="#br0">11798 8624 0,'32'31'127,"-32"32"-121,0-31 2,0-1-2,0 1 6,0-1-4,0 1-1,0-1-2,0 1 12,0-1-10,0 0 15,0 1-15,0-1 2,0 1 9,0-1-12,-32-31 1,32 32 1,0-1-1,0 1 0,0-1 10,0 1-9,-31-32 0,31 31 0,0 1 0,0-1-1,-32 1 10,32-1-11,0 1 10,0-1-8,0 1 7,0-1-6,0 1-1,-31-32 0,31 31 0,0 0-3,0 1 12,0-1-5,-32 1-4,32-1 7,0 1-5,-31-32-6,31 31 14,0 1-15,0-1 5,0 1 19,0-1-18,-32-31-5,32 32 15,0-1-11,0 1-1,0-1 4,0 1 7,0-1-4,0 1-5,0-1-1,0 0 8,0 1-10,0-1 34,0 1-23,0-64 98,0 1-107,0-1-1,0 1 1,-31 31 8,-1-31 136,32-1-137,-31 32-7,31-31 0,0-1-3,-32 1 2,32-1 9,-31 1 0,0 31-8,-1-63 0,32 31 0,-31 1 0,-1-1-1,1 1 0,31-1 1,-32 1 0,32-1 1,-31 32-1,31-31-1,0 62 175,0 32-175,31 0 1,1 0 1,-1 32-5,32-1 4,-31-31-1,30 31 2,1 1-1,-31-1 0,-1-31 0,1 0 0,-1 0-2,-31-31 2,32-32 0,-32 31 0,31-31 8,1 0 64,-32-63-74,0 32 3,0-1 6,0 1-7,31 31 0,-31-32-2,32 1 4,-32-1-2,0 1-2,31-32 2,0 31 1,1-62-2,-1 0 1,1 62 2,-1-62-4,1 31 0,-32 0 2,31 31 0,1-31 0,-1 0 0,1 32 1,-1-1-2,-31 1 1,32 31-1,-32-31 0</inkml:trace>
    </iact:actionData>
  </iact:action>
  <iact:action type="add" startTime="27125">
    <iact:property name="dataType"/>
    <iact:actionData xml:id="d2">
      <inkml:trace xmlns:inkml="http://www.w3.org/2003/InkML" xml:id="stk2" contextRef="#ctx0" brushRef="#br0">11578 11047 0,'0'32'174,"0"-1"-160,0 1 4,0-1-10,0 1-1,0-1-3,0 32 4,0 0 1,0 32-1,31-33-1,-31 1 2,0 32 0,0-1-1,0 1-2,32-64 0,-32 1 2,0-1-1,0 1 10,0-1-9,0 1 8,0-1-8,0 0-1,0 1 2,0 31-3,0-32 2,0 64 0,0-1 0,0-31 0,0 32 0,0-1 0,0-31-1,0 0 1,0 0 0,0-32 7,0 1-7,-32-32-1,32 31 2,0 1-2,0-1 2,0 1 6,0 31-7,0 31 7,0-31-7,-31 31-1,31 1 1,0-64 0,-32 64 2,32-32-4,0 0 2,0 0 0,-31 31 0,31-62 6,-32 30-6,32-30 10,-31 31-10,31 0 6,0 31-6,0-31-1,0-31 0,0-1 2,0 1 2,0-1-6,0 1 5,0-1 4,0 1-6,0-1 6,0 0-3,0 1-6,0-1 26,0 1-22,0-1 8,0 32-4,0-31 2,31 31-7,-31 0 8,32 31-2,-32-62 1,0-1-11,0 1 8,0-1-10,31 1 5,-31-1 19,32 32-20,-32 0 2,31 31 7,-31 1-8,32-32-3,-1 0 3,-31 31 0,0 0 3,32-62-4,-1 62 1,1 1 1,-1-64 0,1 64 0,-32-64-1,31 1 3,-31-1 3,0 1-5,0-64 371,-31 1-365,31-1-8,-63 1 3,31 31-1,-31-32-1,0 1-1,-31-32 2,62 0 1,1 63 0,0-32-3,-1 32 0,32-31 2,-31 31 54,-1 0-47,32-32-9,0 1 10,-31-1-10,-1 1 0,1 0 2,-1-32 0,1 31 7,-1 32-7,32-31 53,0-1-36,32 32 57,31 95-60,-32-64-14,1 1-3,-32-1 3,0 0 2,31 1 5,1-1-8,-32 1 9,31-1-8,1 1-1,-1-32 0,-31 31 9,31-31-7,1 0 63,-1 0-50,1 0 50,-32-31-67,31-1 3,1 1-2,-1 31 2,-31-32 0,32 1 0,-1-1 0,1-30 0,-32 30 0,31 32 0,1-63 0,-1 0 0,0 0 11,1 0-16,-1 63 5,1-63 0,-32 0 0,31 63 0,1-31 0,-1-1 0,-31 1 0,32 31 0,-32-32 0,0 1-3,31 31 12,-31-63 206,0 32-211</inkml:trace>
    </iact:actionData>
  </iact:action>
  <iact:action type="add" startTime="31312">
    <iact:property name="dataType"/>
    <iact:actionData xml:id="d3">
      <inkml:trace xmlns:inkml="http://www.w3.org/2003/InkML" xml:id="stk3" contextRef="#ctx0" brushRef="#br0">12616 16807 0,'32'32'235,"30"-32"-229,1 0-1,0 0 14,-31 0-10,-1 0 2,1 0-3,62 0 56,-31 0-57,-32-32 0,32 1 1,32-1 0,-64 32 8,1-31-10,-1 31 2,1 0 74,31 0-77,31 0 3,0 0 0,-31 0-1,63 0 2,0 0 1,0 0-4,-32 0 2,1 0-2,-1 0 2,0 0 0,-62-32 0,62 32-1,1 0 2,-33-31-1,33 31 0,-1-32 0,-31 32 0,32-31 5,-33 31-11,1-32 5,-31 32 1,-1-31 0,1 31 0,-1 0 7,1 0 40,31 0-47,31-32 0,32 1 0,0-1 0,-32 32-1,32-31 2,0 0-1,-32 31-2,-31 0 2,0 0 0,-32 0 9,32 0 28,0 0-35,32 0-2,-1 0-1,-31 0 2,0 0-3,-32 0 2,1 0-1,-1 0 98,1 31-100,-32 0 2,31-31 1,1 32 2,-1-1-4,64 32 6,-1 0-8,0-63 4,1 63 0,-32-31 0,62-1-1,-30 1 0,-1-1 0,-31 1 6,-31-32-8,-1 0 2,-31 31 1,-31-62 253,-1-1-248,1 32 1,-1-31-3,1-1 2,-1 32-5,1-31 0,31-32 0,-32 63 0,1-32-2,-1 1 4,1-1-5,-32 32 3,63-63 0,-31 32 0,-1 31 0,1-32 2,31 1-4,-32 0 2,1 31 1,-1 0-3,-31-32 2,0 1 0,32 31 1,0-32-2,-1 32 1,1 0 2,-1 0-4,1-31 2,31 62 148,63 64-148,31-1-2,0 32 10,64 31-8,-32-62-6,-32-1 5,0 1 3,-62-95-4,-32 31 0,0 0 159,-32 1-158,1-32 1,31 31 0,-32 1 1,-31-32-3,32 31 2,0 1 0,-1-1 1,1-31 104,31-31 104</inkml:trace>
    </iact:actionData>
  </iact:action>
  <iact:action type="add" startTime="37995">
    <iact:property name="dataType"/>
    <iact:actionData xml:id="d4">
      <inkml:trace xmlns:inkml="http://www.w3.org/2003/InkML" xml:id="stk4" contextRef="#ctx0" brushRef="#br0">18908 15769 0,'32'-32'138,"-32"1"-130,0-1-1,0-31 8,0 32-7,0-32 1,0-32-1,0 1 0,0-32-1,-32 32 2,1-1-3,31 32 2,-32-63 0,32 32 4,0-32-8,-31 63 7,31-31-4,-31-1 2,31 32-1,-32 0 0,32 32-5,0-32 7,0 31-4,0 1 2,-31-32 0,31 0 0,-32 0 1,1 0-2,31-31 1,0-1 0,0 32 1,-32 0-2,32-31 1,0 62-2,0-62 3,0 63-2,0-1 9,0 1-6,0-1-2,0-31 1,0 32 5,0-32-9,0 31 11,0 1-9,0-1 1,-31 64 394,-1-1-397,1-31 7,-1 32 1,1-1-2,-1 1 6,1-1 9,0 1-20,31-1 10,-32 1-1,32-95 260,32 31-268,-32-62 1,31 94 1,0-63-2,1 31 3,-1 1 3,1-1-5,-1 32 155,1 0-93,-1 0-52,1 0-4,-1 32 4,1-32-4,-1 31-4,1 1-4,-1-32 8,0 31-6,1-31 11,-1 0-14,1 32 3,-32-1 1,31-31-1,1 32-1,-32-1-1,31 1 4,1-32-4,-1 0 2,-31 31 0,32-31 0,-1 0 3,-31 32 113,0-64-31,32-31-86,30 63 2</inkml:trace>
    </iact:actionData>
  </iact:action>
  <iact:action type="add" startTime="45966">
    <iact:property name="dataType"/>
    <iact:actionData xml:id="d5">
      <inkml:trace xmlns:inkml="http://www.w3.org/2003/InkML" xml:id="stk5" contextRef="#ctx0" brushRef="#br0">18814 12306 0,'0'-31'145,"31"-1"-127,-31 1-11,0-1 8,0 1-6,0-1-1,32 32 0,-32-31-3,0 0 3,31 31 0,-31-63 0,0 31 1,32-31-2,-32 32 1,31-1 0,-31-31 0,0 32 0,32 31 1,-1-32-4,-31-31 3,0 32 10,0-1-11,32 32 1,-32-31 3,0-1-6,0 1 7,31 0 7,-31-1-11,0 1 8,0-1-8,0 1 1,0-32 5,0 31 0,0-31-4,0 32-2,0-1 0,0-31 0,0 32 8,0-1-11,0 1 5,0-1-3,0 1-1,0-32 4,0 0-4,-31 0 10,31 0-8,-32 32 0,1-64-1,31 32 1,0 0 8,0 32-10,0-1 11,-32 1-9,32-1 7,0 1-6,-31 0 167,31-1-171,0 1 3,0-1-2,0 1 9,0-1-6,0 1 14,0-1 0,-32 32 143,32 32-161,0-1 19,-31-31 7,31 32 2,-32-32-27,1 31 1,31 1 1,0-1 0,-31-31 1,-1 0-2,32 32 2,-31-1-1,-1-31-1,1 31-1,31 1 20,0-64 178,0 1-195,0 0-1,31-1-4,1 1 13,-32-1-1,31 1 16,1-1-18,-1 1-6,0-1 8,1 1-8,-32-1 8,31 1-8,1 31 12,-1 0 2,1 0-8,-1 0-6,-31-32 0,32 1-2,-1 31 4,32-32 1,0 1-9,0 31 5,-32-32 0,1 32 1,-1 0 8,1 0 97,-1 0-108,1 0 14,-32 32 130,0-1-144,0 1 63,-32-1-61,1 1 8,31-1-7,0 1 0,0-1 9,-32 1-9</inkml:trace>
    </iact:actionData>
  </iact:action>
  <iact:action type="add" startTime="51987">
    <iact:property name="dataType"/>
    <iact:actionData xml:id="d6">
      <inkml:trace xmlns:inkml="http://www.w3.org/2003/InkML" xml:id="stk6" contextRef="#ctx0" brushRef="#br0">18814 9537 0,'0'-32'137,"31"32"-128,-31-31-2,0-1 1,32 1 1,-1-64-5,-31 64 5,32-64 0,-1 32-3,-31 0 2,32-62 1,-32 30-2,0 1 3,0 31-1,0-32-3,0 1 1,0 31-1,0 0 4,0-31-4,0 62 2,0-31 1,0 0-1,0 0-1,0 0 2,0 0-1,0 0-1,0 32 3,0-1 7,0 1-13,0 0 3,-32 31 271,1 0-263,-1 31 49,1-31-57,31 31-1,-32-31 426,1 32-425,31-1 7,31-31 205,-31-31-171,63-63-10,0 31-28,-31 31-6,-32-31 7,31 32-2,1 31-3,-1-32 0,1-31 5,-1 32-9,32 31 5,-32-32 4,1 1-4,31-1 1,-32 1-1,32-1 0,0 32 1,-31-31 0,31-1-1,-32 1 3,1 31-4,-32-32 10,31 32-8,0 0 89,-31 32-35,0-1-45,0 1 187,0-1-198,-31 1 8,31-1-5,0 1-4,-31 31 4,31 0-3,-32-63 2,1 31 0,31 1 0,0-1-2,-32 1 10,1-1 0,-1-31 0,32 32-8,-31-32 749,-1 0-730,1 0-11,-1 0-11,1 0 6,-1 0 18,1 0-21,-1 0 9,1 0 7,0 0 37,31-32-44,-32 32-11,1 0 9,-1 0 6,1 0-5,-1 0-7,1 0 22,-1 0-16,1 0 25,-1 0-32,1 0 22,-1 0-23,1 0 2,62 0 165,1 0-167,-1 0 12,1 32-15,-1-1 8,1 1-5,-1-32-4,-31 31 8,32 0-7,-1-31 14,-31 32-11,0-1 1,32-31 2,-32 32 10,31-32 44,-62 0 79,-1 0-134</inkml:trace>
    </iact:actionData>
  </iact:action>
  <iact:action type="add" startTime="83176">
    <iact:property name="dataType"/>
    <iact:actionData xml:id="d7">
      <inkml:trace xmlns:inkml="http://www.w3.org/2003/InkML" xml:id="stk7" contextRef="#ctx0" brushRef="#br0">21929 7302 0,'0'31'241,"-32"-31"-235,1 32 5,31-1 2,-32 1 115,32-1-120,-31 1-3,31-1 4,-32 1 7,32-1-9,0 1 7,0-1-6,0 1-1,0-1 18,0 1-19,0-1 9,0 0-7,0 1 16,0-1-8,0 1-10,0-1 10,0 1-8,0-1 1,32-31-2,-1 32 9,-31-1 0,32-31 40,-1 0-33,32 0-7,-31 0-7,-1-31 9,1-1-12,-1 32 1,-31-31 0,0-1 10,32 32-11,-32-31 67,31-32-59,0 63-7,-31-63-1,0 32 4,32-1 3,-32 1-4,31 31-2,-31-32 1,0 1 0,32-1 0,-1 1 6,-31-1-5,0 1 6,0-1-6,0 1-1,0-1 10,0 1-12,0-1 24,-31 32 184,-1 0-202,1 0-4,31 32 0,-32-32 9,1 31-2,0-31-6,-1 0 4,1 0-3,-1 0-4,-31 0 2,0-31 0,32-1 1,-1 1-2,1 31 1,-1 0 0,1 0 73,31-32 104,0 1-176</inkml:trace>
    </iact:actionData>
  </iact:action>
  <iact:action type="add" startTime="93301">
    <iact:property name="dataType"/>
    <iact:actionData xml:id="d8">
      <inkml:trace xmlns:inkml="http://www.w3.org/2003/InkML" xml:id="stk8" contextRef="#ctx0" brushRef="#br0">21709 8435 0,'0'63'129,"0"-32"-126,0 1 7,0-1-5,0 1 13,-32 31-9,1 0 4,31-32-6,-32-31 1,32 32-2,0-1 2,0 1 0,-31-1 0,-1 32 0,1 31 13,31-31-13,0 0-4,-32 0 2,32-31 5,0-1-3,-31 64 0,31-64-3,-32 32 8,1 0-7,-1-31 2,32-1 0,-31 0 1,0-31 4,31 32-6,0-1-2,0 1 12,0-1-1,-32 32-9,32-31 10,-31-1-11,31 1 2,0-1-1,-32 1 2,32-1 6,0 1-6,0-1 9,0 1-12,0-1 0,0 1 20,0-1-4,32-31 1,-32 31 0,31-31-16,1 32 1,-32-1 1,31-31 2,0 0 3,1 32 2,-32-1-2,31-31 5,1 32-14,-32-1 2,31 1 2,-31-1 6,0 1-7,32-32 0,-32 31 6,31 1-7,-31-1 9,32-31 1,-32 32-9,31-1-1,1-31 23,-32 32-22,0-1 18,0 1-3,-32-32 127,1 0-135,-1-32 6,1-31-10,31 0-3,0-31-1,0 31-2,31-32 3,1 32 1,-1 0-3,1 32 10,-32 0-8,31 31-1,1-32 3,-32 1 12,0-1-6,31 32 24,0 0-33,-31-31 1,32-1 0,-1 32 10,-62 32 122,-1 31-134,1-32 2,0 1 0,-32 62 0,31-63-2,1 64 7,-32-1-7,31-62 1,1-32 0,31 31-1,0 1 11,-32-32 99,1 0 66,-1 0-74,1 0-100,0 0 0,31-63-1,-63 63 0,31-63 1,1 31 0,31 1-1,-32 31 2,1 0-1,-1-32 8,1 1 5,-1 31-8,1-32-1,-1 1 5,1 31 179,62 0-134,1-32-54</inkml:trace>
    </iact:actionData>
  </iact:action>
  <iact:action type="add" startTime="98360">
    <iact:property name="dataType"/>
    <iact:actionData xml:id="d9">
      <inkml:trace xmlns:inkml="http://www.w3.org/2003/InkML" xml:id="stk9" contextRef="#ctx0" brushRef="#br0">21583 11079 0,'-32'0'34,"32"31"-27,-31 64 0,-1 94 1,1-95-5,-1 32 5,1 0 0,-1 0 2,1-32-4,0 1 2,31-1 2,-32 32-4,32 0 3,0 0-1,0-32-2,0 32 5,0 0-6,0-63 2,0 63 2,32 0-2,-1-32 1,-31 32 0,31-63 1,-31 63-2,0-32 2,32 1-3,-32-32 2,31 31 0,-31-31 0,0-32 0,32 32 0,-1 32-1,-31-32 1,32 0 0,-32 31 2,0-62-6,0 31 4,0-32 0,0 32 0,0-32 0,0 1 0,0 31 8,0-32 0,31 32-9,1-63 4,-32 63-7,0-31 4,31-32 2,-31 31-4,0 1 2,0-1 0,32 1 8,-32-1-7,0 1-3,0-1 2,0 1 1,31-1 6,-31 0-7,0 1 8,0-1-9,0 1 2,32-1 4,-32 1-4,0-1 7,31 1-9,-31-1 2,31-31-1,-31 32 1,0-1-5,0 1 13,32-1-10,-32 1 1,31-32 0,-31 31 0,0 1 0,32-32 1,-1 31-1,-31 1-1,0-1 1,32-31-2,-32 31 10,0 1-8,0-1 63,-32-31 203,1 0-246,-1-31 15,1 31-37,-1-32 2,1 1 9,0 0-10,31-1-1,-95 32 3,32-31 0,32-1-2,-1 32 1,1-31-1,-1 31 91,32 31 321,63-31-411,-31 32-2,-32-1 1,31-31 2,1 32-1,-32-1-1,31 0 1,1-31 0,-1 32 6,-31-1-7,32-31 1,-1 0 11,-31 32 24,31-32-30,1 0 182,-1-63-181,1-31-2,-32 62-3,31-31-6,1 32 7,-1-1-4,1 1 7,-1-1-5,1 1 17,-32-1 276,0 1-298,31 31 5</inkml:trace>
    </iact:actionData>
  </iact:action>
  <iact:action type="add" startTime="103504">
    <iact:property name="dataType"/>
    <iact:actionData xml:id="d10">
      <inkml:trace xmlns:inkml="http://www.w3.org/2003/InkML" xml:id="stk10" contextRef="#ctx0" brushRef="#br0">22967 15643 0,'0'-32'119,"0"-62"-104,0 31-5,0 0-5,-31-32 5,-1-30-5,1 30 3,-1 1-3,32-1 5,-31-31-3,-32 0 1,31 1-1,-62-1 1,0 31 2,62 1-4,-31-32 4,32 31-3,-1 1 1,1-32-2,-1 0 2,1 0-1,-1 0 2,1-31-1,-1 31-1,1 0 1,31 0 0,-31 0 0,-1 32 0,32 0 0,-31-1-2,31 1 3,0 31-1,0-32 0,0 64 0,0-63-1,0 31 1,-32 31 4,32-62-8,0 31 2,0 31 2,0-31 1,0 32-2,0-1 1,0-62 0,0 0 1,0 62-2,32-31 1,-1 0 0,1 0 10,-32 32-13,31 31 3,0-32 0,1 1 0,-32-32 10,31 31-10,1 1-2,-1-64 2,1 32 0,-1 1 6,1 30-7,-1 32 3,-31-31-4,32-1 3,-32 1 7,31 31-6,-31-32-6,0 1 12,32-1 0,-1 1 0,0-1-9,1 1 11,-1-32-12,1 31 1,-32-31 1,0 32 0,31 31 0,-31-32-1,0 1 18,0 62 62,-31 32-80,-32-63 2,31 32-3,32-1 5,-31 1-6,-32-32 2,63 31 4,-31 1-6,-1-32 3,1 31 8,-1-31 92,1-31-92,-1-32-8,32 31 0,0-31 1,0 32 9,0-1-15,0 1 4,0 0 77,32 31 33,-1 0-113,-31 31 15,32 0-14,-1 1 2,-31-1 10,32 1-11,-1-32 2,1 31 0,-32 32 2,31-31-4,0 31 1,1-32 6,-32 1-9,31-32 6,1 31-7,-1 1 6,-31-64 196,32-62-199,62-1 3,-62 95-2</inkml:trace>
    </iact:actionData>
  </iact:action>
  <iact:action type="add" startTime="105956">
    <iact:property name="dataType"/>
    <iact:actionData xml:id="d11">
      <inkml:trace xmlns:inkml="http://www.w3.org/2003/InkML" xml:id="stk11" contextRef="#ctx0" brushRef="#br0">23124 10040 0,'-31'-31'161,"31"-1"-153,-32 1 0,32-64 0,-31 1 0,-1 31 0,1-31 0,0-1 1,-1 1-2,1 31 2,31-32-1,-32 1-2,1-1 2,-1 64 2,32-63-4,0 31 1,-31 0 2,31-32-2,-32 32 1,1-31 2,31 62-5,0-62 4,-32 0-2,1 62 9,31 1-7,0-1 6,0 1-7,0-1 0,0 1 14,0-1 10,-32 32-8,1 0 334,0 32-264,-1-32-54,32 31 39,-31-31-35,62 0 122,-31-31-156,32-1-2,-1 32 0,0 0 5,1-31-5,-1 31-1,1-32 8,-1 32-7,1 0 9,-1 0-10,1 0 8,-1 0 15,1 0-13,-1 32 15,1-32-16,-1 31-8,-31 1-2,0-1 3,0 1-2,0 31 2,0-32 10,0 1-14,0-1 12,0 0-1,0-62 138</inkml:trace>
    </iact:actionData>
  </iact:action>
  <iact:action type="add" startTime="119571">
    <iact:property name="dataType"/>
    <iact:actionData xml:id="d12">
      <inkml:trace xmlns:inkml="http://www.w3.org/2003/InkML" xml:id="stk12" contextRef="#ctx0" brushRef="#br0">29039 15926 0,'-31'0'1188,"-1"0"-1124,1 0-40,62 0 100,1 0-119,31 0 3,31 0 0,-63 0 2,1 0-4,-1 0 0,1 0 2,-1 0 9,-125-32 140,31 32-150,-31 0 3,-32-31-2,31 31-3,1 0 3,0 0-1,31 0 2,31 0-2,1 0 0,62 0 114,1 0-113,-1 0 0,1-32 22,-1 32-16,0 0 49,-31-31-31,0 0-24,32 31 1,-32-32 3</inkml:trace>
    </iact:actionData>
  </iact:action>
  <iact:action type="add" startTime="123522">
    <iact:property name="dataType"/>
    <iact:actionData xml:id="d13">
      <inkml:trace xmlns:inkml="http://www.w3.org/2003/InkML" xml:id="stk13" contextRef="#ctx0" brushRef="#br0">29039 15769 0,'0'-63'175,"-31"-32"-168,-1 32 1,1-31 2,-1-64-5,1 33 0,-1-1 2,1 0 1,-1 63 0,32-63 0,-31 31 0,31 1-1,0 63 0,0-64 2,0 32-2,-32 32 1,32-1 1,0 1 1,0-1-5,0-31 6,0 32-6,-31-32 4,31 0-2,0 31-1,0 1 2,0 0 0,-31-1 10,31 1-12,0-1 3,0 1 7,0-1-9,0 1 7,0-1-5,0 1-2,0-1 2,0 1-2,0-1 1,0 1 1,0-1-1,0 1-2,0-64 4,0 64-5,0-32 4,0 32-1,0-1 4,0-31-7,0 32 10,0-32-3,31 63-8,-31-32 5,0 1 14,31 31 190,-31-63-208,32-32 1,-1 32 2,1-31 0,-1 31 1,1 0-2,-1 63 1,-31-31 1,0-1-3,32 32 8,-32 32 340,-32-32-342,1 31-5,-1 1 8,1-1-6,-1-31-5,1 0 9,-1 32 4,1-1 14,0-31-23,-1 0 0,1 31 80,-1-31-75,1 0 2,62 0 151,1-31-155,-32 0-7,31 31 4,1-32 0,-1 1 0,-31-1 2,31 32-1,1 0-6,-1 0 29,1 0-23,-1 0-2,1 0 16,-1 0-15,1-31 18,-1 31-20,1 0 1,-1 0 10,1 0 4,-1 0 15,0 0 9,1 31-7,-32 1-21,0-1 0,31-31 14,-31 32-25,0-64 150,0 1-146</inkml:trace>
    </iact:actionData>
  </iact:action>
  <iact:action type="add" startTime="130815">
    <iact:property name="dataType"/>
    <iact:actionData xml:id="d14">
      <inkml:trace xmlns:inkml="http://www.w3.org/2003/InkML" xml:id="stk14" contextRef="#ctx0" brushRef="#br0">29196 12495 0,'0'-31'112,"0"-32"-99,0 31-3,-31 1-3,31-32-2,-32-32 5,1 64-5,0-32 4,-1-31-1,32 62 0,-31-31-1,-1 0-1,32-31 2,-31 62 1,-1-62-2,1 31 1,-1 0 0,32-31 0,-31-1 0,-1 1 0,32 31 0,0-32-1,0 1 2,0 62-3,0-62 2,-31 31 0,31 32 9,-32-32-10,32 31 9,0 1-7,-31-1-4,31 1 4,-31-32-1,31 31 0,0-62-1,-32-1 3,32 33-4,0-1 2,0 0 0,0 31 0,0 1-1,0-1 1,0 1 10,0-1-5,-31 32 157,-1 32-155,1 31-11,31-32 7,-32-31-8,1 32 5,31-1-1,-32 1 2,1-1 7,-1 1 5,1-1-9,-1-31 1,32 31-4,0 1 38,-62-1-28,30 1-15,32-1 7,0-62 216,32-1-217,-32 1 0,31-1 2,0 32-8,1-62 6,-32 30-6,31 32 5,1-31 0,-32-1-3,31 32 2,1-31-1,-1-1 0,-31 1 1,32 31 8,-1 0 8,-31-32-8,32 32-10,-1 0 27,1-31-25,-1 31 7,0 0-7,1 0 6,-1 0-5,1 0-2,-1 0 9,1 0-8,-1 0 9,1 0-9,-1 0 8,1 0 13,-1 0-13,1 0 17,-1 0-19,-31 31 161</inkml:trace>
    </iact:actionData>
  </iact:action>
  <iact:action type="add" startTime="133805">
    <iact:property name="dataType"/>
    <iact:actionData xml:id="d15">
      <inkml:trace xmlns:inkml="http://www.w3.org/2003/InkML" xml:id="stk15" contextRef="#ctx0" brushRef="#br0">29228 10072 0,'0'-32'295,"0"1"-279,0-1 0,0 1 15,0-1 11,0 1-30,0-1 12,0 1-16,0-1 22,0 1 10,0-1-23,0-31-11,0 32 1,0 0 9,31-1-8,-31 1 0,32-1 95,-32 1-89,31 31-7,-31-32 1,0-31 1,32 63-2,-32-31 1,0-1 0,31 1 0,1-1 8,-32-31-5,31 32-8,1-64 5,-1 1 0,0 63 0,1-32 0,-32 0 1,31 31-1,1 32 1,-32-31-2,31-1 1,-31 1 10,0-1-13,32 32 10,-32-31 23,0-1-21,31 1-11,-31-1 27,0 1-9,-31-1-18,-1 1 10,1-32-8,-1 63 0,32-31 0,-31-1 0,-1 32 0,32-31 0,0-1 0,0 1-2,-31-1 9,0 1-7,-1 31 9,32-32 7,-31 32-19,-1-31-1,1-1 12,-32 32-8,31-31-4,-31-1 7,0 32-6,63-31 3,-31 31 0,0 0 1,-1 0-2,32-32 106,-31 32 134,-1 32-220,32-1-19,-31-31 0,-1 32-4,32-1 5,-31-31-2,31 63-1,-63 0 2,31 0 1,1 0-2,-32-31 1,63-1 0,-31 0 0,-1-31 9,64 0 106,-32-62-115,31 30 0,63-31 0,-62 32 0,-1-32 0,1 63-3,-1-32 4,1 1-2,-1-1 5,1 32-7,-1-31 3,1-1 7,-1 32-6,0-31 15,1 31 6,-1 0 18,1 0-10,-1 0-30,1 0 15,-1 0-11,1 0-7,-32-32 1,31 32 2,1 0-1,-1 0 11,1 0-12,-1 0 11,0 0-12,1 0 5,-1 0 6,1 0-10,-1 0 29,1 0-27,-1 0-2,1 0 15,-1 0-5,-31 32-8</inkml:trace>
    </iact:actionData>
  </iact:action>
  <iact:action type="add" startTime="143843">
    <iact:property name="dataType"/>
    <iact:actionData xml:id="d16">
      <inkml:trace xmlns:inkml="http://www.w3.org/2003/InkML" xml:id="stk16" contextRef="#ctx0" brushRef="#br1">22621 7585 0,'31'0'282,"64"0"-275,31-31 1,-63-1 0,62 1 1,1-1-4,63 1 3,-95-1 0,127 1 0,-1-32 0,63 31 0,-63 1 0,0-1 0,1 1 0,-95-1-1,-1 1 1,-62 0 1,32 31-3,-1 0 1,0 0 6,-31 0-7,32 0 4,31 0-3,31 0-1,0 0 1,63 0 1,-31 0-3,31 0 3,1 0 0,-1-32 0,0-31 0,-94 63 0,-32 0 0,-31 0 0,0 0 0,-31 0 1,-1 0 6,1 32 0,-1-32-8,63 31 2,32 1-2,0-32 1,31 0 0,32 0 0,-63 0 0,0 0-2,0 0 3,-63 0-2,0 0 1,-32 0 1,1 0 8,-1 0-11,-31 31 8,31-31-5,1 0-2,-1 0 1,1 0 9,-1 0-2,-94 0 207,63-31-215,-63-1 2,-31 1-2,31-1-1,-63-31 2,-62 0-2,-33 0 2,-62-31 0,-31 62 0,30 1 0,33-32 0,30 31 0,96 32 0,30-31-1,32 0 2,126 31 179,32 0-183,-1 0 4,63 0-2,64 31 1,-1 0 0,0 1 1,-94-32-1,0 31-1,-63 1 0,-63-1 49,31-31-38,1 32-12,-32-1 11,31-31 52,0 32-56,1-1-4,-1 1-2,64-32 1,-1 63 0,-31-32 0,31 1 1,1-1-1,-1 1 0,-94-1 2,32-31-2,-32 32-3,31-32 5,-31 31 28,32 0-25,-1-31-5,-31 32 138,-31-1-132,-32 1-9,-32-1 2,1 32 1,-32 0 0,0 0 5,-188 63-6,-64-31-3,1 30 4,30 1 0,64 0-1,63-63-1,63 0 2,62-31 0,32-1 0,32 1 0,94-32 179,31 0-184,1-32 6,-1 32 1,-62 0-8</inkml:trace>
    </iact:actionData>
  </iact:action>
  <iact:action type="add" startTime="147114">
    <iact:property name="dataType"/>
    <iact:actionData xml:id="d17">
      <inkml:trace xmlns:inkml="http://www.w3.org/2003/InkML" xml:id="stk17" contextRef="#ctx0" brushRef="#br1">27875 7239 0,'-31'0'32,"-1"-32"-17,1 1-7,-1-1 7,1 32-1,-1 0-4,32-31-3,-31 31 8,-1 0-8,1 0 19,-1 0-19,-31 0 12,32 0-9,-32 0-6,0 0 5,0 0-2,-31 0-3,-1 0 4,64 0 0,-32 0 2,32 0-3,-1 0 4,-31 0-3,32 0 7,-1 31-7,1-31-1,-1 0 0,1 0-1,-32 0 5,0 32-6,-31-32 3,62 0 0,-31 0-2,0 31 4,-31-31-4,0 0 1,-1 0 2,32 0 8,32 0-11,-1 0 6,1 0-3,-1 0 1,1 0-3,0 0 10,-1 0-1,-31 0-7,32 0-2,-32 0 0,0 0-1,-32 0 2,1 0 0,63 0 0,-64-31 5,1 31-5,62-32 1,-62 32-3,0 0 1,62 0-2,1 0 10,-1 0-8,1 0 35,-1 0-35,1 0 10,-1 0-10,1 0 3,-1 0-5,-30 0 1,30 0 10,1 0-7,-1 0 7,1 0 0,-1 0 8,1 0-10,31 32-6,-32-32 0,1 0 7,-1 0-7,1 0 0,-1 0 46,1 0-45,31 31-2,-63-31 2,32 0-3,-32 32 1,31-32 1,-31 31 0,32-31 1,-32 0-2,31 0 9,1 32 62,31-1-69,-63 1 0,32-32-2,31 31 0,-32 1-1,1-32 3,31 31-2,-32 1 2,1-32-1,-1 0 0,1 31 104,-32 1-105,0-32 1,0 0-3,32 31 7,-1-31-8,1 0 8,-1 0-3,1 0 118,-1-31-119,1 31 8,-1 0-8,32-32 236,32 1-235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21:00:26.70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0377">
    <iact:property name="dataType"/>
    <iact:actionData xml:id="d0">
      <inkml:trace xmlns:inkml="http://www.w3.org/2003/InkML" xml:id="stk0" contextRef="#ctx0" brushRef="#br0">5883 8592 0,'32'0'168,"-1"0"-165,1 32 7,31-32 5,31 0-7,-31 0-2,0 31 1,31-31-1,-31 32 3,-31-32-2,31 31 2,-1-31-2,-30 0 1,-32 32 0,63-32 0,-32 0-2,1 0 2,-1 31 0,1-31 0,-1 0 1,1 0-2,-1 0 1,1 32 0,-1-32 0,0 0 0,1 0 0,31 0 0,0 0-2,-32 31 2,1-31 8,31 0-8,-32 32 8,1-1-8,-1-31 1,0 0-2,-31 32-1,0-64 215,-31 32-213,0-31 2,-1 31 1,1-32-3,-1 32 0,32-31 0,-63-1 1,0 32-2,63-31 3,-63-1-4,0 1 2,-31-1 7,63 1-5,-1-1-5,1 1 3,-1 31 2,1 0 5,-1 0-7,32-32 0,-31 32 46,-1-31-46,1 31 0,62 0 174,1 31-175,-1 1 2,1-32-1,31 31-3,-32 1 5,32-32-2,-63 31-1,32-31 0,-1 0 0,0 32 15,1-32-7,-1 31-6,1-31 14,-1 0-15,1 32 103,-1-32-93,-31 31 6,32-31-4,-1 0 21,1 32-31,-32-1 82,-32-31-85,32 32 0,-31-32-1,-32 31 0,31 1 2,-62-1 0,31 0 1,-31 1-2,62-1 3,-31-31 0,0 32-6,-31-1 5,62 1-3,-30-32 2,-1 31 0,31-31 11,1 0-14,-1 32 11,1-32-8,-1 0 7,1 0-1,-1 0-6,1 0 9,-1 0 0,64 0 122,31 0-122,-32 0-9,-31-32 0,32 1 0</inkml:trace>
    </iact:actionData>
  </iact:action>
  <iact:action type="add" startTime="24890">
    <iact:property name="dataType"/>
    <iact:actionData xml:id="d1">
      <inkml:trace xmlns:inkml="http://www.w3.org/2003/InkML" xml:id="stk1" contextRef="#ctx0" brushRef="#br0">23942 6043 0,'-31'0'77,"31"-32"-54,-32 1 1,1 31-19,-1 0 2,32-32 1,-62 1 0,-33-32 0,32 0 0,-63 32 0,1-32 0,-64 0 1,-31 0-4,-1-32 3,-30 32 1,30-31 0,1 31-2,0 32 1,0-1-1,-1 1 1,-93-32 0,-64 31 0,252 32-1,95 0 0,0 0 98,-1 32-100,32-1 4,-31 1-2,-1-32 2,1 0 29,31 31-13,0 1-17,-32-32 1,1 31-3,31 0 2,-32 32 1,-31 32-3,0 31 1,-31 0 1,63-32 1,-32 1-3,31-1 2,-31-63 1,32 64 0,-1-32-3,32-32 1,-31-31 0,-1 32 1,32-1 0,-31-31 0,31 32 0,-31-1 0,-1 1 0,32-1 0,-31 1 1,-1-1-4,1 1 15,31-1-16,-32-31 4,1 31 0,31 1 0,-32-1 0,-31-31 0,63 63 0,-63 0 0,32-31 1,-32-32-3,0 63 1,-31 31 3,31-62-4,-32 62 3,64-31-1,-63 0-1,31 0 1,-32 0 0,64-32-1,-1 1 0,-62 31 1,31 31 0,0 1 1,0-1-1,32-62 0,-1-1-1,1 0 2,-1 1-1,32-1-2,-31 1 4,-1-1-5,1 32 13,31-31-10,-32-1-2,1 32 2,31-31 0,-31 62 1,31-31-3,0-31 3,-32 62-2,32-31 1,-31 0-1,31 0 1,-32 0 0,32-32 0,0 64 6,0-32-12,-31 0 6,31 31 0,0 0-2,0-31 3,0 32-2,-32-1 1,32-31 0,-31 32 0,31-32 1,0-32-2,0 32 2,-32 0-4,32-32 4,0 1 1,0-1-5,0 1 13,0-1-11,0 1 0,32-32 2,-32 31-1,31 1-3,1-1 6,-1 32-4,32 32-1,-31-1 3,-32-31-2,31 0 1,0 0 1,1-32-2,-1 1 2,-31-1-2,32 1-1,-1-1 11,1 1-2,-1-1 11,1 1-17,-1-1-6,1-31 5,31 63 0,-1 0 0,33-32 0,31 64 0,62-1 0,96-31 0,125-31 1,125-1-2,64 64 1,-126-1-1,0 0 1,-94-62 0,-1 62-1,-157-62 2,1-1-1,-95 1 0,-95-64 53,0-31-52,32 0 0,32-31-2,-64 31 0,64 32 2,-64-32-1,63 0-3,-94 31 4,95 1 1,-64-32-4,-31 31 1,32 32 2,62-63-2,-62 0 1,-1 32 0,63-32 1,1 0-3,-1 0 2,-31 32 0,32-64 0,62 1-1,-63-1 1,32 1 1,-32-1-2,1 33 2,-32-1 1,-32-32-7,1 1 7,-1 31-1,1-32-4,-1 1 3,1 31 0,-1 32 1,0-32-2,1 31 1,-1 32 1,1-63-3,-32 32 1,31-1 2,1-62-2,-1-1 1,1 64 2,-32-64 0,0 1-5,-32 0 3,1 31 0,-1-63 4,1 31-8,-1 1 2,1 31 2,-1-31 0,1-32 0,0 31 1,-1-31-2,1 0 1,-32 1 1,31-33-2,-94 32-1,32-31 2,-32-63 0,32 94 1,-1-63-2,-30 0 1,-1 32 0,0 31 0,31 0 0,1 31 0,0 1-1,31 0 0,63 31 1,-32 31-1,-31-62 1,0-1 0,32 32 2,-32-31-4,32 62 5,31-62-6,-32 31 1,1 32 2,-1-1 0,1 1 0,31-1 0,-32 32 1,32-31-1,0-1-1,-31 32 1,-1-63 0,32 0 0,-31 63-2,-32-94 3,63 62-2,-63 1 1,32-1 1,31 1-1,-32 62 147,1 95-147,-64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21:17:51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743">
    <iact:property name="dataType"/>
    <iact:actionData xml:id="d0">
      <inkml:trace xmlns:inkml="http://www.w3.org/2003/InkML" xml:id="stk0" contextRef="#ctx0" brushRef="#br0">18248 22284 0,'31'0'333,"1"0"-317,-1 0 38,1 0 15,-1 0-53,0 0-8,1 0 89,-1 0-89,1 0 7,-1 0-9,1 0 1,-1 0 19,1 0-12,-1 0 95,1 0-103,-1 0 2,1 0 19,-1 0 58,0 0-64,1 0 129,-1 0 35</inkml:trace>
    </iact:actionData>
  </iact:action>
  <iact:action type="add" startTime="38714">
    <iact:property name="dataType"/>
    <iact:actionData xml:id="d1">
      <inkml:trace xmlns:inkml="http://www.w3.org/2003/InkML" xml:id="stk1" contextRef="#ctx0" brushRef="#br0">21488 22315 0,'32'0'72,"-1"0"-66,1 0 2,-1 0 7,32-31-7,-31 31-2,30 0 2,1 0 1,-31 0-2,31-32 0,31 32 1,-62 0 2,62 0-4,-63 0 3,1 0-2,31 0 0,-32 0 8,1 0-7,-1 0 16,1 0-7,-1 0-9,1 0 7,-1 0-6,1 0 16,-1 0 26,0 32-43,1-32 8,-1 0-9,1 0 10,-1 31-9,1-31 1,-32 32 17,31-32-20</inkml:trace>
    </iact:actionData>
  </iact:action>
  <iact:action type="add" startTime="40627">
    <iact:property name="dataType"/>
    <iact:actionData xml:id="d2">
      <inkml:trace xmlns:inkml="http://www.w3.org/2003/InkML" xml:id="stk2" contextRef="#ctx0" brushRef="#br0">24446 22473 0,'31'0'125,"1"0"-111,31 0-6,-32 0 0,32 0 0,-32 0-1,64 0 1,-32 0 0,0 0-2,31 31 2,-31-31 0,-32 32 10,1-32-4,-1 0 18,1 0-10,-1 0-14,1 0 16,-1 0-16,1 0 7,-1 0 0,1 0-5,-1 0 6,0 0-6,-31 31-4,32-31 2,-1 0 7,1 0-8,-1 0 18,1 0-20,-1 0 12,1 0-7,-1 0-4,1 0 7,-1 0-5,1 0 9,-1 0-10,0 0 1,1 0 16,-1 0-19,1 0 69,-1 0-66,1 0-2,-1 0 11,1 0-8,-32-31 180,0-1-181,0 1-4</inkml:trace>
    </iact:actionData>
  </iact:action>
  <iact:action type="add" startTime="59299">
    <iact:property name="dataType"/>
    <iact:actionData xml:id="d3">
      <inkml:trace xmlns:inkml="http://www.w3.org/2003/InkML" xml:id="stk3" contextRef="#ctx0" brushRef="#br0">12679 12306 0,'0'32'134,"31"-32"-128,1 31 5,-32 32-6,63-63 6,-32 63-5,1 0 2,-1 0-3,1 0 3,-32-32 0,31 32 0,1 0 0,-1 0 0,1 0 0,-1-31-2,-31-1 11,0-62 63,0-32-64,0 0 3,0 31-14,0 1 8,0-1-4</inkml:trace>
    </iact:actionData>
  </iact:action>
  <iact:action type="add" startTime="60159">
    <iact:property name="dataType"/>
    <iact:actionData xml:id="d4">
      <inkml:trace xmlns:inkml="http://www.w3.org/2003/InkML" xml:id="stk4" contextRef="#ctx0" brushRef="#br0">13403 12369 0,'-32'32'101,"1"-32"-96,-1 31 4,-31 1-2,32 31 1,-32 0 0,0-32 0,0 1 4,-31 30-8,62 1 4,-31-31-1,0-1 0,0-31 2,32 32-2,0-1 4,-1 1-6,1-32 12,-1 0 227</inkml:trace>
    </iact:actionData>
  </iact:action>
  <iact:action type="add" startTime="64239">
    <iact:property name="dataType"/>
    <iact:actionData xml:id="d5">
      <inkml:trace xmlns:inkml="http://www.w3.org/2003/InkML" xml:id="stk5" contextRef="#ctx0" brushRef="#br0">21803 13125 0,'31'0'55,"1"0"-9,-1 0-39,1 0 2,-1 0 6,1 0 2,-1 0 7,1 0-19,-1-32 11,1 32-8,-1 0-2,0 0 11,1 0-9,-1 0 7,-31-31 198,-31 31-205,-1 0-2</inkml:trace>
    </iact:actionData>
  </iact:action>
  <iact:action type="add" startTime="80429">
    <iact:property name="dataType"/>
    <iact:actionData xml:id="d6">
      <inkml:trace xmlns:inkml="http://www.w3.org/2003/InkML" xml:id="stk6" contextRef="#ctx0" brushRef="#br0">7802 20647 0,'63'32'62,"-63"-1"-51,32 1-4,-1-32-2,1 0 4,-1 0 21,1 0-7,-1 31-8,1-31-5,-1 0-5,-31 31 3,32-31 0,-1 0 3,0 32-7,1-32 7,-1 0-4,-31 31-1,32-31 2,-1 32 0,1-32-2,-1 0 9,1 0-6,-1 0 14,1 0-15,-1 0 1,1 0 13,-1 0-14,-31 31 0,31-31 0,1 32 0,-1-32 0,1 0 8,-1 0-8,1 31 6,-1-31 2,1 0 39,-1 0-37,1 0-4,-32 32-6,31-32-1,1 0 0,-1 0 9,0 0-8,32 0-2,32 0 2,-1-32 0,1 1 1,-33-1 0,33 1-2,-32-1 4,-32 32 6,1 0-7,-1 0 6,1 0 12,-1 0-23,1 0 11,-1 0-11,0 0 12,-62 0 165,0 0-177,-32-31 12,31-1-9,32 1 1,-63 31-4,32-31 4,31-1-3,-32 32 2,1 0 0,31-31 0,-32 31 0,1-32 8,62 32 195,1 32-196,31-32-6,-63 31-1,31 1-3,1-32 2,-32 31 1,31 0 0,1-31 0,-1 32 0,-62-1 166,-1 1-167,1-1 8,-1-31-7,32 32 2,-31-1 3,-1-31 3,32 32 56,-31 31-58,-1-63-7,32 31 3,-31 32-2,-1-63-4,32 63 4,-31-31 0,0-1 2,-1 32-4,1 0 2,31-32 17,-32-31-9,64-31 182</inkml:trace>
    </iact:actionData>
  </iact:action>
  <iact:action type="add" startTime="86062">
    <iact:property name="dataType"/>
    <iact:actionData xml:id="d7">
      <inkml:trace xmlns:inkml="http://www.w3.org/2003/InkML" xml:id="stk7" contextRef="#ctx0" brushRef="#br0">10131 22063 0,'0'0'4,"-32"0"-1,1 0 5,31-31 4,-32-1 6,1 32-12,-32-31 10,0 0-8,0-1 0,-31 1 0,31 31 0,31-32 0,-31 32-2,0 0 1,32 0 12,-32 0-14,32 0 12,-1 0-10,1 0 10,-1 0-11,1 0 2,-1 0 1,1 0-1,-1-31 0,1 31-1,-1-32 3,1 32 6,-1 0-13,1-31 6,0 31 7,-1 0-8,1 0 15,-1-32-15,1 32 1,-1 0 6,1 0-6,-1 0 5,1 0-6,-1 0 0,-31 0 0,1 0 0,62 32 0,-63-32-1,0 0 0,0 31 9,31-31-8,1 32 8,-1-32 17,32 31 3,-63-31-28,32 32 0,0-1 0,-32 1 1,31-32-4,32 31 5,-31-31-4,-1 31 2,1 1 1,-1-32 10,1 31-14,31 1 3,-63-32 0,31 0 0,32 31-2,-31 1 3,0-1-2,-1-31 9,1 0-9,-1 0 2,32 32-1,-31-1 0,-1-31-2,32 32 6,-31-1-9,-1 1 5,1-32 0,-1 0 8,1 31-7,31 1 6,-32-32-7,32 63 109,0-32-109,0 1 0,0-1 0,0 1 0,32-1 2,-1 32-2,1-32-1,31 32 8,-32-31-8,32-1 2,0 1-1,31-1-2,-31 1 2,63-1 0,0 1-2,0-32 2,0 0 0,-95 0 0,32 0 4,-31 0-4,31 0 91,-32-32-85,0 32-4,1 0-1,-1 0 28,1 0-28,-32-31-2,31 31 1,1-32-3,-1 1 2,32 31 2,0 0 0,-63-32-1,63 1-1,0-1 2,-32 1-2,32 31 5,0-32-10,32-31 9,-32 32-6,31 0 4,-31-1-2,0 1 5,-32-1 1,1 32-4,-1 0 157,1 0-160,31-94 112,-63 62-109,31-62-5,32-1 7,0 1-6,-32 62 7,1-31-10,-32 32 5,31 0 2,1 31-1,-1-32 0,-31 1 1,32-1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21:34:30.8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98">
    <iact:property name="dataType"/>
    <iact:actionData xml:id="d0">
      <inkml:trace xmlns:inkml="http://www.w3.org/2003/InkML" xml:id="stk0" contextRef="#ctx0" brushRef="#br0">15039 20710 0,'31'0'158,"1"0"-153,-1 0 10,32 0-6,31 0-1,32 0-1,31 0 4,1 0-6,62 0 1,0 32 3,0-1-1,1 0 0,-1 1-1,-63-1 1,-31 1 0,-32-1 0,-62-31 0,-1 0 6,1 0 3,-1 0-2,1 0-7,31 0 1,63 0-2,31-31 1,-31-1-2,62 1 2,33-1 0,-95 1 0,-32 31 0,0 0 0,1 0 0,-64 0 0,1 0 0,-1 0 2,1 0 53,30 0-58,1 0 6,32 0-5,-1 0 2,-31-31 0,-31 31-3,-1 0 3,-31-32 221,31 1-215,-31-1-5,0 1 2,32 31-7,-1-32 69,1-31-65,-32 0-3,31-31 4,1 31-5,-1 0 4,1 31 0,-1 1 2,-31-1-1,32-30 1,-1 62-5,-31-32 2,32 1 10,-32-1 30,0 1-39,0-1-2,0 1 5,-32-1-6,1 32 3,31-31-2,0-1 5,-32 1-5,1-1 10,31 1 2,-32 31 57,-62-32-67,-95 1 1,-31-1-2,0 1 1,-158-1-3,1-62 6,-32 63-3,31-32-2,0 31 1,64 1 1,-1 31 0,1 0 4,62 0-10,126 0 12,0 0-12,32 31 6,62-31 8,1 0 214,-1 63-222,-62 32 0,-32 30 1,32 33-5,-1-32 9,-62 0-11,63 62 9,-1-30-5,-30-32-1,62 0 6,0 0-4,0-1-1,31-30 2,1-1 2,31-31-4,0 32 2,-32-32 0,32-32-2,0 32 3,0 0-2,0-32 1,0 1 2,0-1-3,0 1 9,0-1-8,32-31 142,-1 0-140,1-63-6,62 32 4,-31-32-2,31 0 6,-31-31-8,32 31 7,-64 63-6</inkml:trace>
    </iact:actionData>
  </iact:action>
  <iact:action type="add" startTime="43195">
    <iact:property name="dataType"/>
    <iact:actionData xml:id="d1">
      <inkml:trace xmlns:inkml="http://www.w3.org/2003/InkML" xml:id="stk1" contextRef="#ctx0" brushRef="#br0">18940 4186 0,'0'-32'64,"0"1"-53,-32-1-9,1 1 38,-1 0-32,1-1 8,0 1-7,-1-1-2,-31 1 7,-31-1-6,31-31 0,-32 32 0,1-32 0,-32 31 0,63 32 0,-63-31-2,32-1 2,0 1 0,-1-1 0,95 1 0,-31 31 0,-1-32 0,1 32 46,-63 0-34,31 0-13,-32 0-2,1 0 3,31 0 1,-31 0 1,-1-31-7,64 31 10,-64 0-8,64 0 5,-32 0-5,0 0 5,0 0-5,-31 31 6,-1 1-3,1-1 1,31 1-1,-31-1-5,-1 32 5,1-31-1,62-1 2,-62 1 3,31-1-9,0 1 10,0-1-4,32 1-2,-32-1 1,31-31-3,-31 32 5,32-1-7,0 1 8,-1-1-4,1-31-1,31 31 2,-32 1-1,1-32 2,-1 31-2,32 1 0,-31-32 0,-1 31 1,32 1 1,-31-1-2,-1-31 2,1 32-2,31-1 1,-32-31 0,-30 32 0,62-1-2,-32 1 4,1-32-4,-1 63 2,1-32 1,-1 1-2,1-1 1,31 32 0,-32-63 4,1 31-3,31 1-5,-32-1 8,32 1-10,0-1 5,0 1 3,-31-1-2,31 1-2,0 62 11,31 1-1,1-32-10,-1 0 3,64 31-3,-1 0 2,0 1 1,1-1-1,-1-31 0,1 0 3,-32-31-6,-1-32 0,1 31 4,-31 1-1,31-32 0,0 31-1,-32 1 2,32-1-1,0 0 0,0-31-1,0 32 2,31-1-3,1 32 1,-1 0 1,32 0 1,-63 0-2,0-31 1,31-1 1,-31 1-2,-32-32 1,32 0 0,0 0-2,-31 31 5,31-31-6,-32 0 4,1 0 2,-1 0-3,1 0 1,30 0 0,33 0-2,-32 0 8,0 0-11,31 0 2,0 0 3,-31 0-2,32 0 1,-1 0 0,-62 0 0,-1 0 1,32 0-2,-32-31 2,32-1-3,0 1 3,-31 31 1,-1-32-5,1 32 3,-1 0 0,-31-31 0,32 31 1,-32-32-2,31 1 1,1-1 16,-1 1-19,0 31 4,-31-63 0,32 31-3,31-31 2,-32 1 1,-31-1 3,32 63-5,-1-32-4,1-31 9,-1 32 5,1-1-10,-32 1 7,31-1-8,1 1 4,-1 31-5,-31-32 3,0 1-2,31 31 5,-31-32-4,32-31 0,-32 0 8,0 0-7,0 1 2,0-1-5,0 31 4,0-62-3,0 31 3,0 0 6,-32 0-5,32 31-4,-31 1 3,31-1-2,0 1 1,0-1 3,0 1-8,-31 0 13,31-1-7,0 1 6,-32-1-7,32 1 0,-31 31 0,-1-32 3,1-31-7,-1 0 15,1 0-11,-1 63-3,32-31 3,-31-1 0,-1 32 0,1-31 1,31-1-2,-32 1 0,1 31 1,31-32 10,0 1 41,-31 0-44,-1-32-7,1 31 0,-1-31 8,32 0-8,-31 0 7,31 32-7,-32-1 9,32 1-8,-31 31-3,31-32 95,0-62 24,0 62-118</inkml:trace>
    </iact:actionData>
  </iact:action>
  <iact:action type="add" startTime="56253">
    <iact:property name="dataType"/>
    <iact:actionData xml:id="d2">
      <inkml:trace xmlns:inkml="http://www.w3.org/2003/InkML" xml:id="stk2" contextRef="#ctx0" brushRef="#br0">19160 9662 0,'0'0'1,"-31"0"4,-1 0 5,-31-31-4,-31 31 1,31-31 2,-31-1-1,-32 1 6,31-1-7,-31 1-2,64-32-1,-33 63 5,1-63 0,-1 31-4,64 1 3,-63-1 1,31 1 1,0-1-1,31 32 6,1 0-11,31-31 6,-63 31-4,31-32 1,-31 32 2,-31-31-2,31 31 3,0 0-4,0-32 2,0 32 0,-31 0 2,31 0-6,0 0 4,0 0 3,-31 0-6,62 0 3,-62 0 0,63 0 1,-32 0-2,0 0 1,0 0 6,0 32-4,0-1-4,-31 1 2,31-1 4,-32 1-8,1-1 5,-1-31 2,1 32-2,-32-1-7,63-31 7,-63 32-3,32-1 2,0 1 0,62-1 2,-31-31-4,0 32 2,32-32 0,-1 31 0,1-31-2,0 0 4,-1 32 4,1-32-6,31 31 0,-32-31 0,1 32 0,-1-1 9,1-31-10,-1 31 1,32 1 8,-31-32-1,-1 31-8,1 1 18,31-1 5,-32 1-22,1-32 0,31 31 1,-31 1-2,-1-32 0,32 31 4,0 1-4,-31-32-2,31 31 4,-32 1-1,1-1-2,-1 1 11,1-1-7,31 1 3,-32-1-3,1 1-4,-1-32 0,32 31 2,-31 0 1,-1-31-2,32 63 1,-31-31 1,0-1-2,31 64 7,-32-32-12,1 0 10,-1 0-4,32 0-4,-31 31 3,31-31 2,-32 0 0,32 0-4,0 0 3,0 31 0,0 1 0,0-32 1,0 31-4,32 0 3,-32-31 0,31 32 0,-31-32 0,0-32 3,0 32-6,32-31 6,-1-32-6,-31 31 1,32 1 3,-32-1-2,62 1 1,-30 31 0,-1-1 0,64 1 0,-1-63 1,-31 63-2,31-31 1,-31-1-2,0 1 2,-31-1 0,31-31 0,-32 32 0,1-1 0,-1 1 0,1-32 0,-1 0 0,0 0 0,32 0 0,-31 0 1,62 0-4,1-32 3,30 1 0,-62-1 1,63 1 1,-31 31-4,-1 0 1,32 0 2,-32 0-2,1 31 2,-64 1-4,32-1 4,-32-31-2,1 32 1,-1-1 2,64 1-4,-64-32 3,64 31-2,-1 1 2,0-1-4,-31 1 3,32-1 0,-1-31 0,-31 31 0,31-31 0,-62 0 1,-1 0-2,1 0 2,-1 32-2,32-32 8,0 0-6,0 0-3,31 0 2,1-32 1,-32 1-1,31 0-1,0-1 1,1 1 3,-64-1-6,32 32 6,0 0-8,-31 0 13,31-31 64,-32-1-64,0 1-10,1 31 4,-1 0-2,1-32-2,-1 1 2,64-1 2,-32 1-6,0-1 7,-1 32-6,-30-31 7,-1-1-7,1 1 3,-1 31-1,1 0-1,-32-32 4,31 1-4,1 31 3,-1-32 6,1 1-6,-1 0-2,1 31 10,-1-32-7,0 1 3,1 31-6,-1 0 1,-31-32 0,32 1-1,-1-1 3,-31 1-4,32-1 2,-1 1 0,1-1 0,-32 1-2,31-1 2,1 32 0,-1-31 0,-31-1 1,0 1 8,32-1-7,-32 1-4,31-1 35,-31 1-37,0 0 13,0-32-8,32 63-2,-32-32-1,31 1 0,-31-1 3,31 32 0,-31-31-2,0-1 9,0 1 0,0-1-8,0 1-3,32-1 11,-32 1-8,31 31 2,-31-32-2,0 1-2,0-1 26,0 1-26,0-1 2,0 1 8,-31-1-8,31 1 8,0 0-7,0-1-2,-32 1 65,-30-32-65,30 0 1,32 0-1,-63-32-1,32 95 4,-32-94-3,31 31 0,1 31 10,-1 1-10,1 0 10,-1-1-9,1 1-2,-32-1 2,32-31 0,-1 32 1,1-1-2,-32-31 3,-32 0-5,1-31 4,31 31-1,32 31-1,-32 32 0,31-31 0,1 31 11,-1 0-4,1 0 86,31-31 397,-32-1-480,1 1-10,31-64 0,0 32 1</inkml:trace>
    </iact:actionData>
  </iact:action>
  <iact:action type="add" startTime="73195">
    <iact:property name="dataType"/>
    <iact:actionData xml:id="d3">
      <inkml:trace xmlns:inkml="http://www.w3.org/2003/InkML" xml:id="stk3" contextRef="#ctx0" brushRef="#br0">20702 10764 0,'31'32'96,"1"30"-89,-1 33-1,1-1 0,-1 1 3,0 31 1,32 0-2,32 62-2,-64-62 1,95 95-1,-94-95 2,-1 31 1,1-31-2,-1 63 1,0-63 0,1-32 5,-1 32-6,1 0-3,-1 0 7,-31 0-7,32-1 3,-1-30 1,1 94 3,-1 31-6,1-94 3,-32 31 1,31 64-4,1-64 3,-1 63 0,0 1 1,-31-1-2,63 0 3,-63 64-2,0-96 2,-31 33-1,-1-1-5,1-31 2,0-63 6,-1 94-6,32-125 0,0 62 6,0 32-7,0-95 4,0 64-1,0-33 0,0 1 0,0-31-1,0 31-1,0 0 2,0-1 0,-31 1-2,-1-31 2,1-1 0,-1 1 1,1 31-2,-1-63 2,1 62-2,-32 1 0,31 0 0,-30 0 2,30 63-2,-31-63 2,32 31-2,-1-31 1,1 0 0,-1 0 2,1-32-2,-1-31-4,1 32 6,31-1-3,-32 1 0,1-32 1,-1-32 0,32 0 0,0 1 0,-31-32 0,31-94 156,0 62-156,0 1 0,0-1 2,0 1-4,0-1 0,0-31 2,0 0 0,-31 32 2,31-1-3,-32 1 0,32-1 4,-31 32-7,31-31 4,-32-1 8,1 1 0,31-1-8,-32 1-1,32-1 9,0 1-10,-31 31 2,-1-94 4,1 31-5,31 31 2,-63 1-4,32-32 2,-1 31 1,1 1 6,62 94 178,32 31-184,-32 1-2,1-1 5,-1 32-6,1 0 5,31 0-2,31 31-3,-31-31 0,0 0 3,0-32 2,-32-31-4,1 32 7,-1-64-5,-31 1 1,0-64 89,0 1-79,32 31-5,-32-32-6,31 1 12,1-1-5,-1-31-9,1 0 2,31-31 3,-1 0-5,1-1 3,0 1-2,32-1 1,-32 32-1,31-31 2,-31-1-2,31 1-1,1 0 5,-64-1-5,1 64 1,-1-1 1,1-31 0,-1 63 10,0-31 175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0T21:41:21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814">
    <iact:property name="dataType"/>
    <iact:actionData xml:id="d0">
      <inkml:trace xmlns:inkml="http://www.w3.org/2003/InkML" xml:id="stk0" contextRef="#ctx0" brushRef="#br0">5600 16870 0,'63'0'187,"31"-31"-180,-31 31 5,63 0-7,0 0 4,63 0-6,31 0 8,0 0-6,32 31 3,94 64 0,-31-64 1,-32 32-2,-63 0 1,0 0-2,-62-32 2,-33 1 1,1-1-2,0 1 2,0-1-1,0 1 4,-32-1-3,1 1-3,30-32 0,1 0-2,0 0 5,-31 0-1,30 31 1,1-31-3,0 0 4,-32 0-4,1 32 2,-1-1 4,1-31-3,-1 0-3,63 0 4,64 0-7,-1 0 4,0 0 4,32 0-3,-32 0-3,-63 0 5,-31 0-2,0 0 0,-63-31 1,31-1-1,-31 1-2,0 31 2,-31-32-3,-1 1 5,0 31-1,1 0-4,-1-32 5,1 1-2,62-1 1,1 1-7,-1-1 9,32-31-3,0 0-3,0 1 6,-32-1-6,-31 31 3,0 32 0,31-31 0,-31-1 0,-31-31-2,-1 32 2,0 31 0,1-32 4,-1 1 3,1 31-5,-32-32-5,31 32 10,1 0-10,-1 0 56</inkml:trace>
    </iact:actionData>
  </iact:action>
  <iact:action type="add" startTime="22724">
    <iact:property name="dataType"/>
    <iact:actionData xml:id="d1">
      <inkml:trace xmlns:inkml="http://www.w3.org/2003/InkML" xml:id="stk1" contextRef="#ctx0" brushRef="#br0">14189 8655 0,'0'-31'78,"-31"31"-57,31-32-10,-32 32-7,1-31 7,-1 31-5,-62-32 5,0 32-5,-32-31-2,63-1 4,-63 1 0,0-1-1,0 1 1,-94 0 0,94-1 0,0 1 1,32-1-1,-32 32-3,0 0 4,32 0 4,31 0-11,0 0 10,0 0-4,32 32-2,-32-1 4,0 1-3,31-1-2,-31 0 2,0-31 0,32 32 1,-32-1 0,0 1 0,32-32 0,-32 31 0,0-31 1,63 32-2,-32-1 2,1-31-2,-1 32 2,1-32-4,0 0 3,-1 0 1,32 31-1,-31-31 0,-1 32-1,32-1 2,-94-31-1,62 32 0,-31-1 0,0 1-2,32-1 1,-63-31 1,31 32 1,-32-1-2,95 1 1,-63-1 0,0 0 0,32 1 8,0-1-10,-1 32 10,1-31-6,-1-32-2,32 31-2,-31 32 2,-1-31 0,1 62 0,-1 1-2,1-1 2,-1-31 0,-31 31 0,63 1 0,-31-1 3,0-62-5,-1 62 1,1-31 1,-1 0 3,1-31-6,-1 30 4,32 1-4,-31-31 3,-1 31 0,1 31 0,-1-31 1,1 0-2,31 32 3,-32-1-3,32-63-1,0 95 3,-31-31-2,31-32 1,-31 31-1,31 32 2,0-31-1,-32-33-1,32 33 1,-31-1 0,-1 1 3,32-64-7,-31 64 4,31-1 0,0-31 1,0 31-2,0 1 2,0-32-3,0 31 3,0-31-2,0-31 1,0 31 0,0 0-2,0-1 2,0 1 1,0 0-2,0 32 1,0-32 0,31-32 0,-31 32 0,32 32-2,-32-32 3,63 31-1,-32 0-1,0 1 1,1-1 1,31-31-2,0 32 1,-32-1 2,32 0-4,-31-31 0,-1 32 3,32-1-1,-32 1 0,32-1 0,0-31-1,0 31 3,0 1-3,-31-1 2,31-31-2,-1-31-1,1 31 2,-31-32 1,-1 1-3,1-32 2,-1 31 0,64 1 0,-32-1 1,31 1-2,0-1 2,32 1-3,0-1 3,0 0-2,0 1 1,0-32-1,-32 0 1,32 31 1,-32-31-1,63 0 0,-31 0-1,-31 0 2,31 0-1,-32 0-1,-31 0 3,31-31 1,1 31-8,-1-32 12,-31 1-10,-32 0 3,32-1-2,-31 32 1,31-31-4,-32-1 8,1 1-3,-1-1 0,32 32 0,-32-31-1,32-1-1,0 1 3,-31-1-2,31 1 2,-32 31-3,1-32 1,31 1 2,-32-1-1,32 32 0,0-31-1,31-1 1,-62 1 2,62-1-3,-31 1 1,0-1-1,0 1 0,31 0 1,-31 31 0,32-32 0,-33-62 0,96-1 2,-64 1-4,1-1 2,-33 1 1,33 0-5,-1-1 13,1 64-15,-32-32 6,31 31-1,-94 1 1,63-32 1,-32 63-3,-31-32 1,63-31 1,0 0 5,-31 32-8,-32-32 2,63 0 1,-32 63-2,0-63 2,-31 32-1,32-32 1,-1-32 0,1 1 0,-1 31 0,1-32-2,-1 1 2,1 0 0,-32 31 1,31-32-1,-31 1 0,0 31 3,0-32-5,0 1 2,0-32 0,0 63 1,-31-63-4,-1 0 2,1 0 2,-32 1 1,0-1-5,0 0 6,-31-63-6,-1 63 6,32 0-6,-31-31 1,0 62 3,31 32-2,0-31 0,0 0 2,0-1-2,0 1 2,0 31-1,32-32 0,-64 1 2,1-1-4,31 1 0,-32 0 1,64 62 2,0-62 5,-1-1-6,-31 1 0,0 62-6,-31-62 12,-1 0-7,1-1-1,-32 32-1,32-31 0,-1 31 3,33 31 1,-33-31-2,1 32 1,-1-1 0,64 32 0,-1-31 0,1-1 0,31 1 71,-31 31-72,-1-31-1,1-1 3,-1 32 17,1-31 93,31-1-116</inkml:trace>
    </iact:actionData>
  </iact:action>
  <iact:action type="add" startTime="28268">
    <iact:property name="dataType"/>
    <iact:actionData xml:id="d2">
      <inkml:trace xmlns:inkml="http://www.w3.org/2003/InkML" xml:id="stk2" contextRef="#ctx0" brushRef="#br0">5034 12180 0,'31'0'121,"1"32"-107,-1-32-6,32 31 0,0 1 0,31-1-3,-31 1 3,32-1 0,-1-31 0,32 32-1,-63-1 2,63 1-1,0-1-1,-1 1 2,33-1-3,-32 1 1,-1-1 1,1-31 0,-31 32 1,-32-1-2,0-31 2,-1 0 3,1 31-8,0-31 5,0 32-4,0-32 6,32 0-5,30 31 3,-62-31-2,63 0-1,0 0 3,-32 32-2,1-32 1,-1 0 0,1 0 1,-33 0-4,33 0 5,-1 0-3,-62 0 6,31 0-7,-32 0 3,1 31-5,30-31 7,-30 0-2,-1 0-6,32 32 6,32-32-1,-95 31 0,63-31-1,0 0 1,-1 0-1,1 0 3,0 0-4,32 0 2,-1 0-2,-62-31 2,62 31 0,0-32 0,-62 32 0,31 0 0,-32 0 0,1 0 7,-1 0 113,1 0-114,-1 0 16,0 0-28,1 0 11,-1 0-5,1 0-1,-1 0 11,1 0 54,-1 0-48,1 0 0,31 0-19,-32 0 3,1 0 0,-1 0-2,0 0 13,1-31-14,-1 31 14,1 0-7,-32-32 15,0 1 223,31 31-242,32-63-1,-31 32-2</inkml:trace>
    </iact:actionData>
  </iact:action>
  <iact:action type="add" startTime="41614">
    <iact:property name="dataType"/>
    <iact:actionData xml:id="d3">
      <inkml:trace xmlns:inkml="http://www.w3.org/2003/InkML" xml:id="stk3" contextRef="#ctx0" brushRef="#br0">18311 8152 0,'31'0'31,"1"0"-16,-1 0 46,-31 31-52,31-31 0,1 0-1,-1 0-4,1 0 12,-1 32-8,1-32 9,-1 0-9,1 31 0,31-31 11,-32 32-15,63-32 4,1 0 0,-32 0 1,31 0-4,1 0 5,-1 31-2,-31-31-2,31 32 2,-62-32-2,62 0 10,-62 31-6,-1-31-4,1 31 3,-1-31-2,32 0 1,0 32 0,-32-32 0,64 0 0,-32 0 0,31 0-2,0-32 2,32 32 0,-63 0 0,32 0 0,-33 0 0,1 0 0,0-31 0,-31 31 0,31-31 0,-32 31-2,1-32 2,-1 32 0,0 0 0,1-31 0,31-1 1,-32 1-1,1-1-1,31 32 1,0-31-2,0-1 2,-32 1 0,32-1 0,0 32 10,0 0-10,-32 0 0,64-31-1,-32-1 0,-32 32-1,32 0 4,-32 0-2,32 0-1,0-31 1,-31 31-1,31 0 1,-32-32 0,1 32 0,-1 0 0,1 0 0,-1 0-2,0 0 5,1 0-6,31 0 3,-32 0 0,1 32 0,31-32 0,-32 0 0,-31 31 0,32-31 0,-1 0-2,1 0 10,-1 0-7,0 0 2,1 0-4,-1 32-1,1-32 2,31 0 0,-32 0 4,1 31-10,62-31 5,-31 32 1,-32-32 10,1 0-10,-1 0 15,1 0 169,-1 0-190,1-32 6,31 1 1</inkml:trace>
    </iact:actionData>
  </iact:action>
  <iact:action type="add" startTime="44510">
    <iact:property name="dataType"/>
    <iact:actionData xml:id="d4">
      <inkml:trace xmlns:inkml="http://www.w3.org/2003/InkML" xml:id="stk4" contextRef="#ctx0" brushRef="#br0">17618 15359 0,'0'0'3,"126"32"2,0-1 2,0 1-1,-32-1 0,1 1 2,-1-32 0,32 31 0,-32 1 0,32-32 0,-63 0 0,32 0 1,-1 0-2,-31 0 1,31 0-2,-31-32 3,-31 1-1,-1 31 0,1-32 5,-1 32-7,0 0 9,1-31-8,-1 31 1,64-32-4,-1 32 4,-31 0 0,32 0 0,30 0 0,1 0 0,-63 0 0,31 0 0,1 0 0,-32 0 0,31 0-2,1 0 2,-1 0 10,-31-31-12,31 31 4,1-32-4,-1 32 5,-31-31-6,31-1 3,-31 1 1,0 31-4,0-32 5,0 32-4,-63-31 2,32 31 0,-1 0 2,0 0-4,32 0 8,0 0 2,-31 0-8,-1 0 10,1 0-11,-1 0 1,32 0 7,0 0-7,0 0-2,0 0 5,-32 0-5,64 0 6,-64 0-8,64 0 9,-33 0-10,-30 0 15,-1 0-10,1 0-4,31 0 15,-32 0-8,32 0 3,-63-31-10,63 31 4,31-32 3,-62 1-6,62 31 3,1 0-1,-32 0 1,0 0-1,31 0 3,0 0 4,-62 0-6,31 0 6,-32 0 1,32 0-5,-31 0-3,62 0 1,0 0-1,-31-32 1,32 32 0,-1 0 0,-31 0 0,0 0 0,-32 0-2,1 0 11,-1 0 155,1 0-156,62-31 147,0-32-155,-62 31 0,62-31-1</inkml:trace>
    </iact:actionData>
  </iact:action>
  <iact:action type="add" startTime="61045">
    <iact:property name="dataType"/>
    <iact:actionData xml:id="d5">
      <inkml:trace xmlns:inkml="http://www.w3.org/2003/InkML" xml:id="stk5" contextRef="#ctx0" brushRef="#br0">30235 5917 0,'-32'-31'298,"1"31"-291,-1 0 9,1-32-12,-1 1 3,32-1 1,-31 32 0,-1 0 0,1-31 0,-63-1 0,62 1 0,1 31 1,-1 0-2,1-32-1,-1 32 3,1 0 3,-1 0-7,1 0 11,-1-31-9,-31 31 72,1-32-71,-1 32 1,0-31 0,-32 31-2,64-32 0,-32 32-3,0 0 7,32 0-3,-32-31 0,31 31 0,1 0 7,-1-32 2,1 32 31,-32 0 5,31 0-48,-31 0 5,-31 0-3,63 0 0,-64 0 1,32 0-1,32 0 1,-32 0-1,31 0 0,-30 0 3,-33 0-4,32 0 2,-31 0 0,-1 0 0,33 0 1,-1 0-2,0 0 2,31 0-2,1 0-1,-1 0 2,1 0 8,-1 0-8,1 0 8,31 32-8,-32-32 1,1 0 1,0 31 46,-1 1-48,1-32 3,-1 0-3,1 31 7,-1-31-8,1 0 10,-1 32 8,1-32-19,31 31 0,-32 1 2,1-1 0,-1-31 1,1 0-2,0 0 1,-1 32 3,1-1 2,-1 1-6,1-1 8,-1-31-7,1 32 0,-32-1 9,31 0-10,32 1 1,-31-32 1,-32 31-1,32 1 1,-64-1-5,32 32 4,-31-31 0,31-1 0,-31 32 1,31 0-2,0-31 2,31 31-1,-31-32 0,-31 1-1,31 30 0,-31 33 0,62-1 2,1-62 0,-1 31-3,-31 0 4,32-32-3,-1 64 1,1-32-1,-1 31-1,1-63 3,0 64-2,-1-32 1,1 31 0,-1-31 0,1 32 0,31-1 0,-32 0 0,1-31 0,-1 32-2,1-1 2,-1 1 1,1-32-1,-1 63-1,1-32 3,0 63-3,-1-31 3,1 0 1,-1 0-4,32-32-5,0 1 7,-31-1 0,31 1-2,0-32 1,0 63 0,0-32-2,0-31 2,0 0 0,0-32 3,0 1-7,31 31 6,-31 31-4,32-31 4,-1 32-1,1-1-5,30 0 10,-30-31-8,-1 0 0,32 32 1,0-1 1,32-31-1,30 32 0,1-1 1,32-31-1,-33 0 2,1 0-1,32-32-1,30 1 1,-30-1 1,62 32-2,0-63-1,0-31 2,95 31 0,0 0 1,-32-32-2,31 1 1,1-1 2,-32-31-2,-63 32-1,-31 31 0,31-32 1,-94 1 2,0-1 1,-32-31-8,-31 32 6,-31 31-3,-1-31 6,1-1-9,-32 1 5,31 31 3,1 0-8,-1-32 6,-31 1 0,32 31-3,31-95 2,-63 32 0,62 0 1,1-31-1,32-1 0,-1 1 0,-62 0-2,31 31 4,31 0-5,-63-32 5,32 1-3,0-32 0,63-63 2,-32 63 0,32-126-3,-31 32 4,31 31-4,-32 63 0,32-62 2,-32-33 0,1 32 1,-64 32-2,0-63 3,-31 31-3,0 94 2,0-31-3,0 1 3,-31 30-4,0 32 4,-1-31-1,1 31 0,-1-32 1,32 64-3,-63-63 3,0 62 3,-31-31-3,0 0-2,31 32-3,-63-1 2,31 32 1,-30-31 1,-1-1 0,0 1 0,-31-1 0,-64-31 0,1 32 1,63 31 1,-63-32-5,-1 1 4,1 31-1,94 0 0,32-32-3,-32 32 3,32 0 0,31 0 1,31 0 6,32-31 181,63-63-190,-31 31 3,31-32 4,-1 1-9</inkml:trace>
    </iact:actionData>
  </iact:action>
  <iact:action type="add" startTime="75871">
    <iact:property name="dataType"/>
    <iact:actionData xml:id="d6">
      <inkml:trace xmlns:inkml="http://www.w3.org/2003/InkML" xml:id="stk6" contextRef="#ctx0" brushRef="#br0">30014 12904 0,'0'-31'68,"-31"31"-6,-32-32-49,-31 1-10,-1 31 5,-31 0 1,32 0-2,-32-32 3,-31 32-3,31-31 3,0 31-3,0 0 3,32 0-3,-32 0-3,0 0 5,32 0-2,31 0 0,-31 0 2,31 0-1,0 0-1,31 0 2,1 31 0,-1-31 5,1 0-4,-1 32-4,1-32 10,-1 0-9,32 31 2,-31 1-2,0-32 1,-1 31-1,1 1 2,-1-1-3,1-31 2,-1 32 0,-31-1 0,32 1 0,-1-1 0,1-31-1,31 32 2,-32-1-1,1-31 0,0 0-2,31 32 1,-32-1 3,1-31-3,-1 32 10,1-1-6,-1-31-4,1 32 3,-1-32-4,1 31 2,31 0-5,-63 1 4,31-32 1,1 0 9,0 31-5,-1 1 4,1-32-12,-1 0 4,1 0 7,-1 0-9,1 0 10,-1 31-7,1-31-1,-32 0 6,31 0 1,-30 0-7,-1 0 2,0 0-4,-32 0 3,32 0 0,-31 0-1,63 0-2,-1 0 9,1 0-6,-1 0 21,1 0 3,-1 32-25,-31-1 6,32 1-5,31-1 0,-63-31-1,0 32-3,63-1 3,-31 1 3,-1-32-7,1 31 3,31 32 4,-32 0-6,1 31 4,-1 1-2,1 31 1,-1 0 0,1-32 0,-1 32 0,1 0-2,-1 0 2,1 0 0,0-32 0,-1-31 2,1 32-3,31-1 1,-32 0 5,32-31-8,-31 32 1,31-1 3,-32 32-4,32-32 5,-31 32-5,31 0 5,0 0-4,0-31 4,0 30-3,0 1 0,0 0 2,0-63-2,0 63 1,0 0-2,0 0 2,31-32 4,-31 32-8,0-31 4,0-1 0,0 32 0,32-32 0,-32 32 1,31-63-4,-31 32 3,0-32 0,0-32 0,0 1 0,32-1 0,-32 1 1,31-32-1,-31 31-1,0 0 1,63-31-1,-32 32 0,32-1 1,32 1 2,-1-32-3,-31 31 1,63-31 1,-32 0-2,-31 0 0,63 32-1,0-32 2,0 0 0,0 0 0,-32 0 3,32 0-6,0 0 3,-32 0 3,95 31-5,-95 1 1,32-32 2,0 0-1,0 0-1,0 31-1,-32-31 3,32 0-2,0 0 3,-32 0-4,0 0 3,1 0-2,-1-31 3,-31-1-3,32 1 0,-1-1-1,32 1 2,-63-1 0,63 1 0,-1-1 2,1 1-2,32 0-2,-33-1 2,1 1-2,0-32 2,31-32 4,-31 1-8,0-1 4,31-31 2,-94 64-4,32 30 3,-1 1-1,-62-32 0,30 31-1,-62 1 0,32-1 8,-1-31-7,1-31 9,-1-1-10,32 64 1,-31-63 1,-1-1-1,1 1-1,31 31 3,-32-32-5,32-31 2,-63 0 1,31 1 0,1-1 0,-1 0 0,1 31 1,-1 1-2,-31-95 1,0 63-2,0 32 2,0-1 0,0 32 2,0-31-4,0 0 3,-31 31-2,31-32 1,-32 1 0,1-1 0,-1 64-1,1-64 2,-1 32-3,-30-31 3,-1-32-1,0 63 0,0-31-1,-32-32 2,1 31 5,31 1-6,-94 0-6,62-1 8,1 1-3,31-1-1,0 1 1,0 31 1,-31 0-1,62 32 1,32-1 0,-31 1-2,-1 31 3,32-32-2,-31 1 1,0-1 8,-1 32 1,32-31 7,0-1-18,-31 1 17,-1-1-14,1 32 0,31-31-2,-32-1 1,1 1 0,-1-1 5,32 1 3,0-1 214,0-62-225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1T11:39:52.42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3076">
    <iact:property name="dataType"/>
    <iact:actionData xml:id="d0">
      <inkml:trace xmlns:inkml="http://www.w3.org/2003/InkML" xml:id="stk0" contextRef="#ctx0" brushRef="#br0">17304 8183 0,'-32'0'138,"32"32"-130,-31-1 2,31 1 2,-32-1-4,1-31-1,31 32-2,-31-1 11,-1 0-1,32 1-5,-31-1-3,-1 1 3,1-1-2,31 1 0,-32-1 1,1 1-2,-1-1 0,32 1 7,-31-1-7,-1 1 9,32-1-10,-31 1 5,-1-32-4,32 31 1,0 1 0,-31-32-3,0 31 6,-1 1-3,32-1 6,-31 0-5,-1 1 4,95-1 202,31 1-213,64-32 10,-32 31-8,62 1 8,33-1-3,-96 1-1,1-1-5,-63 1 10,-31-1-4,-1-31 2</inkml:trace>
    </iact:actionData>
  </iact:action>
  <iact:action type="add" startTime="35184">
    <iact:property name="dataType"/>
    <iact:actionData xml:id="d1">
      <inkml:trace xmlns:inkml="http://www.w3.org/2003/InkML" xml:id="stk1" contextRef="#ctx0" brushRef="#br0">16517 9127 0,'32'0'36,"-1"0"149,-31-31-175,32-1-4,-1 1 2,1-1 7,31 1-8,-63 0 1,62 31 1,1-32-4,-31 1 4,31-1-2,0 1-1,-32 31 4,1 0-4,-1 0 4,1 0 4,30-32 57,33 1-64,-64-1 4,64 32-6,-1-31 3,-62 31 0,30 0 0,-30 0-1,-1 0 19,1 0-5,-1 0 6,1-32-22,-1 32 4,1-31-1,-1 31-3,1-32 7,31 32-8,-1-31 7,-30-1 4,31 32-11,-63-31 6,31-1-4,1 32 2,-1 0 0,1 0 16,-1 0 23</inkml:trace>
    </iact:actionData>
  </iact:action>
  <iact:action type="add" startTime="41353">
    <iact:property name="dataType"/>
    <iact:actionData xml:id="d2">
      <inkml:trace xmlns:inkml="http://www.w3.org/2003/InkML" xml:id="stk2" contextRef="#ctx0" brushRef="#br0">17556 19168 0,'-63'0'48,"31"31"-41,32 1 2,-31-32-3,-1 31 1,1 1 4,-32-1-6,31 1 4,-31-32-2,1 31 2,-33 1-5,32-32 4,-31 31 0,-1-31 0,1 32 0,63-32 0,-32 0 0,31 0 17,32 31-10,32-31 101,-1 31-108,-31 1 0,32-1 2,-1-31-6,1 32 6,-1 31-4,0-63 3,1 31-2,-32 1 1,31-1 63,1-31-52,31 0-11,31 32 1,-31-1-3,-31 1 3,-1-1-3,0-31 1,1 32 7,-64-32 301,1 0-308</inkml:trace>
    </iact:actionData>
  </iact:action>
  <iact:action type="add" startTime="42703">
    <iact:property name="dataType"/>
    <iact:actionData xml:id="d3">
      <inkml:trace xmlns:inkml="http://www.w3.org/2003/InkML" xml:id="stk3" contextRef="#ctx0" brushRef="#br0">16800 19608 0,'32'0'84,"-1"0"-65,1 32-11,-1-32 0,-31 31 0,32 1 0,-1-32 1,1 31 6,31 1-12,0-32 6,31 31 1,32-31-2,-32 0 1,-31 0-2,31 0 1,32 0 0,-63 0 0,63 0 0,0 0-2,-63 0-1,31 0 6,32 0-2,31 0-1,-31 0-3,-31 0 5,30 0 0,64-31-4,-94 31 0,30-32 3,1 1-1,-31-1 0,-32 1 0,31-1 0,-31 1 0,31-1 0,-62 32-1,62-31 2,-31 31-7,-31 0 12,-1 0-9,32 0 3,-32 0 7,1 0 89,-1 0-57,1 0-40,-1 0 61,1 0-42,-1 0-5,1 0 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1T11:39:52.4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4329">
    <iact:property name="dataType"/>
    <iact:actionData xml:id="d0">
      <inkml:trace xmlns:inkml="http://www.w3.org/2003/InkML" xml:id="stk0" contextRef="#ctx0" brushRef="#br0">8904 5193 0,'0'0'2,"31"0"7,-31-31-6,32 31 6,-1 0 2,0 0-1,32 0-3,0 0 0,-31 31 8,31-31-10,0 0 12,-32 0-8,-31 32-1,63-32 0,-32 0-3,32 0 6,0 0-2,0 0 7,-31 0-14,-1 0 8,1-32-2,-1 32 0,1 0 1,-1 0-1,0 0 6,1 0-7,-32-31 246,-32 31-168,1-32-77,0 32 0,-1 0-1,1 0 6,-1-31-5,1 31 13,-1 0-14,1 0 2,-1 0 4,1 0-5,-1 0-1,1 0-2,-1 0 3,1 0 11,0 0-9,-1 0-1,1 0 1,-1 0 15,95 0 131,-31 0-141,-1 31-9,0-31 3,-31 32-1,32-32 0,-1 0 1,1 0 3,-1 0-4,1 31 0,-1 1 16,1-32-16,-1 0 6,1 31-6,-1-31 2,1 31 4,-1-31-7,0 0 9,1 0-6,-1 32 4,1-32 9,-64 0 167,1 0-176,-1 0-5,1 0 3,0 0-3,-1 0-2,1 0 2,-1 0-2,1 0 10,-1 0-9,1 0-1,-1 0 8,1 0-5,-1 0 6,1 0 71,-1 0-62,32 31-3</inkml:trace>
    </iact:actionData>
  </iact:action>
  <iact:action type="add" startTime="27883">
    <iact:property name="dataType"/>
    <iact:actionData xml:id="d1">
      <inkml:trace xmlns:inkml="http://www.w3.org/2003/InkML" xml:id="stk1" contextRef="#ctx0" brushRef="#br0">12459 6232 0,'0'31'156,"0"1"-149,31-32-1,1 63 3,-32-32-3,31-31 2,-31 32 2,32 31-4,-1-63 3,-31 62-2,32 33 1,-1-64 0,0 1-2,-31 62 5,32-62-6,-32-1 3,0 1 0,31-1 3,-31 32-5,32 32 1,-32-64 2,0 63-1,0-62 2,0 31-4,31 0 0,-31 0 10,0-32-8,0 1 8,0-1-8,0 1 0,0-1 8,0 1-10,0-1 10,0 1-9,0-1 12,0 1-11,0-1 0,0 0 5,0 1-4,0-1 4,0 32-2,0-31 3,0 31-7,0-32 1,0 32 0,-31 0 0,31-31 7,0-1 98,0 1-97,0-1-8,0 1-2,0-1 17,0 0-15,0 1 7,0-1-8,0 1 17,0-1-9,0 1-7,0-1 14,0 1-11,0-1 3,0 1-3,0-1-4,0 1 6,0-1-4,-32-31 218,1-31-213,-32-1-6,0 32-1,32 0 3,31-31 0,-32-1 4,1 32-6,-1-31 29,32-1-28,-31 1 0,-1 31 4,32-32-2,0 1-6,-31-1 9,-1 1-4,32-1-2,-31 1 0,-1 0-1,1-1 2,31 1-1,0-1 0,63 64 173,0-1-174,-32-31-2,64 32 9,-32-1-9,-63 0 2,31 1-1,1-32 5,-1 31-3,-31 1 0,31-1-6,1-31 18,-1 32 105,1-1-119,-1-31 11,1 0 113,-1 0-122,1 0 6,-1-63 85,1-31-92,-32 0 1,31 31 0,1 31 0,-32 1-2,31-32 0,0 31 11,-31 1-11,32 31 2</inkml:trace>
    </iact:actionData>
  </iact:action>
  <iact:action type="add" startTime="34048">
    <iact:property name="dataType"/>
    <iact:actionData xml:id="d2">
      <inkml:trace xmlns:inkml="http://www.w3.org/2003/InkML" xml:id="stk2" contextRef="#ctx0" brushRef="#br0">12742 10040 0,'0'63'164,"31"32"-151,1-33-10,-1 33 9,1-1-4,-32 1 1,0-32-6,0 63 5,0-32 4,0-31-6,0 31-1,0-31 5,0-31-5,0-1 6,0 1-3,0-1 0,0 32-1,0-31 7,0-1-3,0 1-3,0 31 227,-32 0-230,1-32 5,31 0-3,-32 1 3,32-1-5,0 64 3,0-64 0,-31 1-1,-1-32 165,32-32-159,-31 1-5,0-1 54,-1 1-50,32-1-7,-31-31 1,-1 32 4,1 31-4,62 0 288,-31 31-287,63 1 2,-31-1-7,-32 1 11,31-32-7,0 31 2,1 1 0,-32-1 0,31 1 15,1-1-16,-1-31 17,1 0 0,-1 0-16,-31 32 0,32-1-1,-1-31 2,-31 32-3,32-32 7,-1 0 6,1 0 44,-1 0-49,0-32-7,1 1 7,-1 31-6,1-32 0,-1 1 22,1 31-3,-1-32-10,1 1-9,-1-1 1,1 32 83,-32-31 7,-32-1-92,1-31 1,-1 63 0</inkml:trace>
    </iact:actionData>
  </iact:action>
  <iact:action type="add" startTime="37509">
    <iact:property name="dataType"/>
    <iact:actionData xml:id="d3">
      <inkml:trace xmlns:inkml="http://www.w3.org/2003/InkML" xml:id="stk3" contextRef="#ctx0" brushRef="#br0">12207 13408 0,'0'31'241,"0"64"-232,0-1 1,0 32-7,-31-31 9,-1-1-5,32 0 1,-31 1 1,31-64 7,0 1-10,-32 31 75,32 0-74,-31-63 1,31 63-3,-32 0 4,1-32-2,31 32-1,0-32 1,-32 1 7,32-1 113,0 1-109,0-1-11,0 1 0,0-1 0,0 1 10,-31-32 187,-1 0-195,32-32-1,0 1-1,0-1 1,-31 32 1,0-31-5,-1-32 7,1 31 0,31 1-3,31 31 206,1 31-210,-1 1 8,0-1 2,1 32-8,-1 0 3,1 0-2,-32-31 1,31 62 1,-31-62-2,0-1 3,32 1-4,-32-1 0,0 1 4,31-32 90,-31-32-92,0 1 0,32 31 16,-32-32-16,0 1 16,31 31-9,1-63 0,-32 31-3,0 1-8,31 31 4,-31-32 0,32 1 0,-1 31 0,-31-32 7,0 1-5,31-1-3,1 32 1,-32-31-4,31-1 9,-31 1 277,0-1-284,0 1-1</inkml:trace>
    </iact:actionData>
  </iact:action>
  <iact:action type="add" startTime="43042">
    <iact:property name="dataType"/>
    <iact:actionData xml:id="d4">
      <inkml:trace xmlns:inkml="http://www.w3.org/2003/InkML" xml:id="stk4" contextRef="#ctx0" brushRef="#br0">12239 16555 0,'31'32'228,"-31"-1"-222,0 1 3,31 31 0,1 31 0,-32 1-1,0-32-1,0 31 1,0 0 0,0-31 0,0 32 1,0-1-2,0-62 1,-32 62-1,32 1 0,-31-33 2,31 33-2,0-1 3,-31 1-4,31-64 0,0 32 4,0-31-2,-32-1-1,32 1 0,-31-95 362,-1 31-361,32 1 0,-31-1 442,-1 1-433,1-1-7,31 1 13,31 31 359,1 0-368,-1 31-7,1-31 4,-32 32-8,31-32 15,1 0-10,-32 31 0,0 1 6,0-1-7,31-31 4,0 0-7,1 32 6,-32-1-2,31-31 7,-31 32-9,32-1 2,-32 1 8,31-32-8,1 0 0,-1 0 1,-31 31 48,32-31-2,-1 0-47,1 0 16,-1 0-20,1-31 7,-32-1-5,31 1-1,0-1 6,1-31-5,-1 32 13,1-1-12,-32 1 1,31 31 1,1 0-3,-32-32 1,31 32 2,-31-31 14,32 31 40,-1 0-50,-31-32 34,0 1 105</inkml:trace>
    </iact:actionData>
  </iact:action>
  <iact:action type="add" startTime="51983">
    <iact:property name="dataType"/>
    <iact:actionData xml:id="d5">
      <inkml:trace xmlns:inkml="http://www.w3.org/2003/InkML" xml:id="stk5" contextRef="#ctx0" brushRef="#br0">12648 19829 0,'31'0'244,"0"63"-238,1-32 4,-32 1-1,31 31-5,1-32 8,-1 63-4,1-62-2,-32 31 1,31 31-2,1-31 6,-1 0-6,1 32 5,-1-32-4,1-32 4,-32 1-3,31-1-1,-31 1 2,0-1 17,0 0-20,0 1 11,0-1-8,0 1 8,0-1 129,0 1-138,0-1 14,-31 1 98,-1-1-104,1-31-8,31 32 11,-32-1-10,1-31-1,31 32 0,0-1-1,0 1 4,-32-32 0,1 0 137,-1 0-100,32-32-18,-31 1-12,-1 31-7,32-32-3,0 1 1,-31-1 7,-1 1-6,32-1-3,0 1 6,-31-1-4,0 32 0,31-31 2,-32 31-5,32-32 44,-31 1-40,-1 31-1,32-32 0,-31 32 5,31 32 124,31 62-134,-31 1 5,32-1 0,-1-31-1,1 63 1,-1 0 3,0 0-3,1 0-4,-32 0 4,31-32 0,1 32 1,-32-32-3,0 1 2,0-64 0,0 1 0,31-32 74,-31-32-67,32-31-10,-1 32 3,1 31 1,-32-32-3,31 1 3,1-1-1,-1 1 6,1-1-6,-1 1 3,-31-32-8,31-31 6,1 31-1,-1-32 0,1 64 0,-32-1-1,31 1 4,-31-1-3,0 1-1,0-1 8,0 1 1,0-1 5,0 1-12,32 0-1,-1-1 8,-31 1-8,0-1 0,32 1-3,-32-1 3,0 1 36,-95 31 121,64-32-156,-1 32-3,1 32-3</inkml:trace>
    </iact:actionData>
  </iact:action>
  <iact:action type="add" startTime="65168">
    <iact:property name="dataType"/>
    <iact:actionData xml:id="d6">
      <inkml:trace xmlns:inkml="http://www.w3.org/2003/InkML" xml:id="stk6" contextRef="#ctx0" brushRef="#br0">12868 23039 0,'31'0'223,"1"0"-218,-1 0 7,1 0 1,-1 0-5,1 32 6,-1-32-4,0 0-3,1 0 1,-1 0 0,1 0-2,-1 0 11,1 0-9,-1 0-1,1 0 2,-1 0-2,1 0 8,-1 0-6,1 0 5,-1 0-5,0 0-4,1 0 3,-1 0 0,1 0-1,-1 0 9,1 0-6,-1 0 3,1 0 4,-1 0 63,32 0-67,-31 0 7,-1-32-16,0 32 8,1 0 9,-1 0-14,-31-31 1,32 31 1,-1 0-2,1 0 1,-1 0 13,1 0-15,-32-32 4,31 32-2,1 0-2,-1 0 4,1 0 23,-1-31-17,0 31 13,1 0-3,-1 0 1955,1 0-1973,-1 0 33,1 0-26,-1 0-5,1 0 50,-1 0-50,1 0 2,-1 0 37,1 0 7,-64 0 106,1 0-101,-1 0-53,1 0 0,-1 0 14,1 0-12,-1 0 15,1 0-10,-1 0 14,1 0-14,-1 0 4,32-32-10,-31 32-3,0 0 0,31-31 11,-32 31-9,1 0-1,-1 0 2,32-32-1,-31 32-1,-1 0 2,32-31 5,-31 31-9,-1 0 53,1-32-35,-1 32 0,1 0-8,31-31-9,-32 31 2,1 0 0,31-32 0,31 32 171,1 0-163,-1 0-8,1 0 8,-1 0-6,1 0-1,-1 0-2,1 32 0,-1-32 1,1 0 7,-1 31-7,-31 1 345,-31-1-339,-1 1 2,1-1-1,-1-31-9,1 0 20,-1 0-12,1 0 52,31 32 209,-32-32-235,32 31 237,32 1-269,31-1 4,-32 1-4,1-32 7,31 31-7,-63 1 0,63-1 2,-32-31-6,0 0 6,1 0-3,-1 0 4,-31 32 4,-63-32 268,32 0-272,0 31 0,-1-31-6,1 0 13</inkml:trace>
    </iact:actionData>
  </iact:action>
  <iact:action type="add" startTime="73079">
    <iact:property name="dataType"/>
    <iact:actionData xml:id="d7">
      <inkml:trace xmlns:inkml="http://www.w3.org/2003/InkML" xml:id="stk7" contextRef="#ctx0" brushRef="#br0">15479 21214 0,'0'-32'205,"-31"32"-198,31-31 2,0-1-1,0 1-1,0-1-2,-32 1 3,1-1 10,31 1-13,0-1 2,0 1 12,0-1-14,-32 32 7,32-31-5,-31-32 2,31 32-2,0-32 1,0 0-1,0 0 7,0 31 3,0 1-9,0-1-1,0 1 7,0-1-4,0 1 74,0-1-74,0 1-2,-32 31 55,32-63-40,0 31-15,0 1 6,0-1-8,0 1 13,-31 31 126,-1 0-138,1 0 18,-1 0-16,1 0-2,0 0 19,-1 0-22,1 0 20,-1 0-10,32 31 22,-31-31 85,31-31 15,63 0-127,-32-1-4,32 1 10,-32-1-9,1 32 1,-1-31 1,1 31 1,-1 0 6,1 0-7,-1 0 8,1 0 8,-1 0 183,-31 31-184,0 1-18,0-1 10,0 1 7</inkml:trace>
    </iact:actionData>
  </iact:action>
  <iact:action type="add" startTime="76304">
    <iact:property name="dataType"/>
    <iact:actionData xml:id="d8">
      <inkml:trace xmlns:inkml="http://www.w3.org/2003/InkML" xml:id="stk8" contextRef="#ctx0" brushRef="#br0">14976 18192 0,'0'-63'198,"0"0"-194,0 0 2,31-31 6,1 62-8,-32-31 9,31-31-5,-31 62-1,0-30 0,32-33-1,-32 64 3,31-32 3,-31 0-8,0 31 5,0-31-3,0 32 2,0-1-1,0 1 2,0-1 5,0 1-7,0-1 253,-31 32-229,-1 0-17,1-31-5,31 0 0,-32 31-1,1 0-2,31-32 3,-32 1-2,1-1 1,-1 32 6,32-31 34,0 62 283,0 32-327,-31-31 14,-1-1-11,32 0 1,-31 32 174,31-94-43,63-1-131,-32-30-4,-31 30 8,32 1-2,31-64-9,-32 32 11,32 0-3,-31 0-3,-1 0 1,0 32 0,1 31 0,-32-32 1,31 1-1,1-1 0,-1 32 0,1 0 49,-1 32 68,-31-1-113,0 1 4,0-1-8,0 1 1,32-32-1,-32 31 1,31 1-3,1-1 20,-32 1-17,0-1 0,0 1 27</inkml:trace>
    </iact:actionData>
  </iact:action>
  <iact:action type="add" startTime="80482">
    <iact:property name="dataType"/>
    <iact:actionData xml:id="d9">
      <inkml:trace xmlns:inkml="http://www.w3.org/2003/InkML" xml:id="stk9" contextRef="#ctx0" brushRef="#br0">15259 14667 0,'0'0'2,"0"-32"2,0 1 2,0-32 2,0 0 3,0 0-3,-32-31-3,32-1 4,0 32-2,0 0 1,0-31-3,-31 62 4,31-30 0,0 30-3,0 1 2,0-1 1,0 1 1,0-1 3,0 1 2,0-1 44,0-31-50,0 0 5,0 32-5,0-1 6,0 1-8,-32 31 338,1 63-330,0-63-9,31 31-1,-32 1 6,1-32-6,31 31 3,-32-31 0,32-31 299,0-1-302,32 1 14,-1 31-10,-31-32-5,32 1 4,-1 31 2,-31-32-2,31 1 0,1 31-2,-1 0 2,1 0 41,-1 0-40,1 0 28,-1 0-1,1 0 14,-1 31-42,1-31 29,-32 32-32,0-1 3,0 1 0,31-32 1,-31 31-2,0 1 2,0-1 9,-31-94 136,-1 0-143,1 63 2</inkml:trace>
    </iact:actionData>
  </iact:action>
  <iact:action type="add" startTime="84273">
    <iact:property name="dataType"/>
    <iact:actionData xml:id="d10">
      <inkml:trace xmlns:inkml="http://www.w3.org/2003/InkML" xml:id="stk10" contextRef="#ctx0" brushRef="#br0">14787 11362 0,'31'0'34,"-31"-31"-21,32-1-5,-32 1 5,0-1-3,0-31-3,0 0 1,0 0 1,0 32-1,0-64-1,0 32 0,-32 63 1,32-31 0,0 0 0,0-1-1,0 1 0,0-1 1,-31 1 9,-1-1-9,32 1 7,0-1-7,0 1 0,-31 31 2,31-32-4,-31-31 2,31 32-2,-32-1 5,32 1-6,0-1 138,-31 32-16,-1 0-118,1 32-2,31-1-2,-32 1 1,1-32 6,-1 0 1,1 0-6,-1 0 8,1 0-7,-1 0 2,1 0 12,0 0-16,-1 0 19,32-32 64,0 1-45,0-32-26,32 0-11,30 32-1,-30-32 6,-1 31-8,1 1 14,-1-1-10,-31 1-1,32 31 1,-1-32 1,1 1-2,-1 31 6,1 0-2,-1 0 2,1 0-6,-1 0 19,0 0-12,1 31-7,-1 1 28,1-1-28,-32 1-1,31-32 2,1 31 0,-32 1-2,0-1 20</inkml:trace>
    </iact:actionData>
  </iact:action>
  <iact:action type="add" startTime="87046">
    <iact:property name="dataType"/>
    <iact:actionData xml:id="d11">
      <inkml:trace xmlns:inkml="http://www.w3.org/2003/InkML" xml:id="stk11" contextRef="#ctx0" brushRef="#br0">14787 8215 0,'0'-63'173,"0"-32"-168,0 32 6,0-31-3,0-1 0,0 64 0,0-32-1,0 32 8,0-1-6,0 1-5,0-1 14,0 1-13,0-1 13,0 1-14,0-1 6,0 1 7,-32-1-1,1 1 8,31-1-16,-31 1 1,31-1-4,-32 1 127,1-1-121,-1 1 11,1 31-9,-1-32-2,1 32 4,-1-31-5,32 0-6,-31-1 10,-1 32 4,32-31-10,-31 31 142,-1 0-146,1 31 5,31 1 8,31-64 215,64-31-221,-32 0 0,0 0-3,31 0 0,-31 32-6,31-32 11,-31 31-3,-31 1 2,-1 31 2,1 0-6,-1 0 5,1 0 13,-1 0-12,1 0 19,-1 31-27,0-31 3,1 32 3,-1-1 0,1-31 2,-1 32-9,1-1 8,-32 1 0,31-32-5,1 0 0,-32 31-2,31 1 0,1-32 2,-32 31 2,31 1-4,1-32 4,-1 31-3,-31 1 1,31-1 2,1-31 3,-32 32 45,0-1-45,0 0 25,0-125 56,0 31-85,0 32-3</inkml:trace>
    </iact:actionData>
  </iact:action>
  <iact:action type="add" startTime="94422">
    <iact:property name="dataType"/>
    <iact:actionData xml:id="d12">
      <inkml:trace xmlns:inkml="http://www.w3.org/2003/InkML" xml:id="stk12" contextRef="#ctx0" brushRef="#br0">17241 14635 0,'63'0'119,"-32"0"-109,1-31-2,-1 31 1,32 0-3,32-32 0,-1 1 3,-31 0-2,0 31 1,31 0 0,-31 0 0,-31 0 0,-1 0 0,0 0-5,32-32 65,-31 32-60,31 0 6,0 0-6,31 0 0,0 0 0,-31 0 0,32 0 0,-1 0 0,-62 0 1,-1 0-2,1 0 1,-1 0 6,0 0 0,1 32 48,-1-1-56,32 0 2,32 1 1,-32-1-2,31 1 1,-31-1 0,31-31 2,-62 32-1,-1-32-4,1 0 1,-1 0 62,1 0-49,-1 31-8,1-31-2,31 0-2,-32 0 3,32 0-4,-32 0-1,32 0 6,-31 0-3,-1 0 22,32 0 1,-94-31 172,-1-1-198,1 32 11,-1 0-4,1-31-6,-1 31 4,1-32-6,-1 32 12,1 0-8,0 0 0,-1 0 0,1 0 0,-1 0 0,1 0 6,-32 0-4,31 0 5,1-31-8,-1-1 10,1 32-9,-1-31 0,1 31 0,-1 0-3,1 0 13,94 0 284,-32 0-294,1 0 2,31 31-1,0 1-6,-63-1 7,63-31-1,-32 0-1,1 0 7,-1 0-9,1 32 138,-1-32-132,0 31-3,1 1 110,-1-1-111,-31 1 5,32-32-6,-1 0 11,1 31 7,-32 1 247,-95 31-257,64-32-6,-63 32-3,31-31 2,-32-1-2,64 1 3,-32-32-3,0 0 2,31 0 7,1 0-6,-1 31 55,-30-31-50,30 32 2,1-32-5,31-63 168</inkml:trace>
    </iact:actionData>
  </iact:action>
  <iact:action type="add" startTime="101255">
    <iact:property name="dataType"/>
    <iact:actionData xml:id="d13">
      <inkml:trace xmlns:inkml="http://www.w3.org/2003/InkML" xml:id="stk13" contextRef="#ctx0" brushRef="#br0">20293 4406 0,'31'0'56,"1"0"-51,-1 0 11,-31 32-5,32-32-2,-32 31 6,31-31-7,1 0 0,-1 32-1,-31-1-1,31-31 2,1 32 1,-32-1-2,31 1 2,1-32-2,-1 31 2,-31 0-2,32-31-1,-32 32 2,31-1-1,-31 1 2,32-1 6,-1 1-5,1-32-5,-32 31 6,0 1-4,31-1-2,0-31 1,-62 0 186,0 0-184,-32 0 0,31 0 1,1 0 7,-1 0-11,1 0 10,-1 0-7,1-31-3,-1 31 19,1 0-8,31-32 1,0 1 20,0-1-28,-31 1 7,-1-32-8,1 0-3,-32-63 6,0-31-6,0 94 4,31-32-1,1 32 0,31 32-1,31 31 169,1 31-167,-1 1-2,32-1 4,-31 1 1,-32-1-5,31-31-2,1 32 5,-32-1-1,31-31-1,1 32 0,-1-1 5,0 1 3,1-32 1,-1 0-3,-31 31-4,32 1-3,-1-32 2,1 0 3,-1 31 3,-31-62 256,0 62-42,32 1-217,-1-1-5,-31 1 3,32-1-3,-32 0 14,-63 1 110,0-1-120,0 1-2,0-1-3,31-31 0,32 32 0,-31-32 3,0 31 2,-1-31 4,1 0 2,-1 0 81,1 0-84,-1 0-6,1-31 3,62 31 137,1 0-133,31 0-9,-32-32 2,32 32 3,-32 0-4,1 0 5,-1 0-4,1 0 0,-32-31 64,0-1-15,31 32-49,-31-31 2,32-1-5,-32 1 2,0-32 6,0 0-5,0 0 0,0 0 1,0 0 0,0 0-1,0 0-2,-32 63 3,1-31-4,31-1 2,-32 1 5,32-32-7,0 0 3,-31 0 9,31 0-9,0 32 7,-32-1-8</inkml:trace>
    </iact:actionData>
  </iact:action>
  <iact:action type="add" startTime="105892">
    <iact:property name="dataType"/>
    <iact:actionData xml:id="d14">
      <inkml:trace xmlns:inkml="http://www.w3.org/2003/InkML" xml:id="stk14" contextRef="#ctx0" brushRef="#br0">23030 6295 0,'0'63'625,"0"-32"-616,0 1 8,0-1-12,0 1 12,0-1-8,-32 0-3,32 1 11,0-1-12,0 1 10,0-1-7,0 1-2,0-1 2,-31 32 1,31-31-2,0 31 1,0-32 0,-31-31 0,31 32 0,0-1 0,0 1-1,-32-32 2,32 31 108,0 32-100,0-32-5,0 1-8,0-1 4,0 1-3,0 31 2,0-32 9,0 1-8,0-1 8,0 32 137,32-31-149,-32-1 9,31 1-5,-31-1 1,0 1 2,0-1-3,31 1 172,-31-1-163,32-31 7,-32 32 29,31-1-47,-31 0 3,0 1 15,0-1-18,32-31 2,-32 32 1,0-1-2,0 1-1,0-1 21,-32-31 339,1 0-359,-1 0-1,32-31 19,-31 31-18,0 0 6,31-32 4,-32 1-10,1 31 1,31-32 0,-32 32 17,32-31-17,-31 31 0,-1 0-2,1-32 2,-1 1-1,1 0 4,-1 31 18,1 0 30,-1-32-39,64 64 160,-1-32-170,-31 31-2,32 32 0,-1-63-4,1 63 7,-32-32-4,31-31-2,1 32 4,-1-1-1,-31 1 7,32-1-7,-32 1-2,31-32 2,32 0 44,-32 0-45,1 0-1,-1 0 2,1 0 0,31 0 0,0 0 0,0 0 7,-32 0-5,1 0 3,-1 0-7,0 0 12,1 0-9,-1-32-2,-31 1 1,0-1 38,0 1-37,0-1 5,0 1-6,0-1-2,0 1 12,0-1-13,0 1 10,0 0-7,-31 31 0,31-32 0,0 1 0,0-1 0,-32 32 151,1-31-151,31-1 3,0 1-5</inkml:trace>
    </iact:actionData>
  </iact:action>
  <iact:action type="add" startTime="111021">
    <iact:property name="dataType"/>
    <iact:actionData xml:id="d15">
      <inkml:trace xmlns:inkml="http://www.w3.org/2003/InkML" xml:id="stk15" contextRef="#ctx0" brushRef="#br0">22495 9820 0,'32'0'194,"-1"0"-184,-31 31 18,31 1-19,1-32-1,-1 63 0,-31 0 0,32-32 0,-32 32 0,31 32-3,1-64 6,-32 63-5,31 1 2,-31-32-1,0 31 2,0 32-2,0-63 1,0 31 0,0 1 1,0-64-2,0 64 2,32-32-4,-32-32 5,0 1-4,0-1 3,0 1 17,0-1-20,0 1 1,0-1 12,0 1-16,31-32 8,-31 63-2,0-32-5,0 0 15,0 1-2,-31-32 138,-1 0-147,1 0 8,-1 0-11,-31 0 13,32-32-10,-32 32 6,32 0-7,31-31 1,62 31 167,-62 31-167,63 1-5,-31-1 8,-1-31 4,1 32-5,-1-32 51,1-63-54,-1-63 2,1 32 0,-1-32-4,1 63 6,-32 31-4,0 1-1,31-1 9,-31 1-10,31-1 4,1 32 0,-32-31-3,0-1 4,0 64 101</inkml:trace>
    </iact:actionData>
  </iact:action>
  <iact:action type="add" startTime="113152">
    <iact:property name="dataType"/>
    <iact:actionData xml:id="d16">
      <inkml:trace xmlns:inkml="http://www.w3.org/2003/InkML" xml:id="stk16" contextRef="#ctx0" brushRef="#br0">22684 12967 0,'31'0'30,"1"0"-14,-1 0 10,1 32 4,-1-1-24,-31 1 2,0 31 3,32 31-3,-32-31-2,0 31 3,0 1-2,0 31-1,-32 0 2,1-32-2,31 32 2,0-32 0,-32 1 0,32-32 1,0-32-2,0 1 1,0-1 9,-31-31 228,31 95-232,0-64-8,0 1 3,0-1 0,0 1 9,0-1-6,0 0 2,0 1-3,0-1-3,-32-31 172,1 0-164,31-31 7,-32-1-14,1 32 9,31-31-12,0 0 3,0-1 8,-32 1-8,32-1 0,-31 32 0,31-31 2,0-1-4,0 1 28,-31 31-26,31-32 0,0 1 5,-32 31-3,1 0 6,94 0 140,-1 31-148,1 1 2,-31-1-2,-1 1-1,1-32-4,-1 31 9,1 1-5,-1-32 16,1 0 122,-1-32-127,1 1 0,-32-1 3,31 32-13,-31-31 108,-63 31-101</inkml:trace>
    </iact:actionData>
  </iact:action>
  <iact:action type="add" startTime="117579">
    <iact:property name="dataType"/>
    <iact:actionData xml:id="d17">
      <inkml:trace xmlns:inkml="http://www.w3.org/2003/InkML" xml:id="stk17" contextRef="#ctx0" brushRef="#br0">22747 16461 0,'0'31'217,"0"1"-208,0-1 6,0 1-6,-32-32 0,1 31-3,31 1 0,-32-32 1,32 31 1,0 1 2,0-1-2,-31-31 0,31 63 0,0-31-2,-32 62 4,32 1-2,-31-33 1,0 1-6,31 32 7,-32-32-1,32 0 5,-31 0-7,-1-32 3,1 32 0,31-31-3,-32-1-1,32 1 114,0 30-108,0-30-1,0-1-4,-31 1-3,31 31 4,0-32 2,0 1 7,0-1-8,0 1 117,31-32-121,-31 31 3,32 1 0,-64-32 154,32-63-154,-31 31-2,-1 1 2,1-1 0,-1 32 34,1-31-30,31-1-11,-32 1 12,1 31-7,0-32 5,31 1-6,31-1 111,0 32-108,1 0 103,-1 32-107,-31-1 5,32-31-2,-1 0 0,-31 32 7,32-32-6,-32 31 16,31-31 27,1 32-36,-32-1-7,31-31 0,1 0 16,-1 0 43,-31-31-43,32-1 55,-1 1-69,0-1 7,-31 1-4,32 31 13,-1 0 116,1 0-108,-1 0-11,1-32-18,-1 95 7,1 0-7</inkml:trace>
    </iact:actionData>
  </iact:action>
  <iact:action type="add" startTime="123769">
    <iact:property name="dataType"/>
    <iact:actionData xml:id="d18">
      <inkml:trace xmlns:inkml="http://www.w3.org/2003/InkML" xml:id="stk18" contextRef="#ctx0" brushRef="#br0">22904 19892 0,'0'31'165,"0"64"-156,32-1-2,-32-31 1,0 31 0,31 1 0,-31-32 0,0 31 0,0 1-2,0-64 3,0 32-1,31-31 0,-31-1 6,0 0-7,0 1 9,0-1-8,0 1 6,32 31 45,-1 31-53,-31-62 6,0-1-4,0 1 49,0-1-44,0 1-3,-31-32 148,-1 0-143,1 0-5,0 0-5,31-32 117,-32 1-62,1 31-51,-1 0-2,1 0 56,-1 0-50,1 0 89,-1-32 23,32 1-78,32 62 37,-1 1-66,1-1-8,-1 1 7,1-1 34,-1 1-35,1-32-7,-1 31-5,0-31 2,-31 32 1,32-32 1,-1 0 5,1 0-1,-1 0-5,1-32 1,-1-31 8,1 32-8,-1-1 6,1 1-6,-32-1 206,0 1-201</inkml:trace>
    </iact:actionData>
  </iact:action>
  <iact:action type="add" startTime="130757">
    <iact:property name="dataType"/>
    <iact:actionData xml:id="d19">
      <inkml:trace xmlns:inkml="http://www.w3.org/2003/InkML" xml:id="stk19" contextRef="#ctx0" brushRef="#br0">23093 22661 0,'94'0'61,"-62"0"-50,31 0-2,0 0-1,-1 32-2,33-1 1,-1-31 2,-62 32 0,31-1-3,0-31 1,-32 32-2,0-32 3,1 31 0,-32 1 0,31-32-2,1 0 4,-1 0-3,1 0 8,-32 31-7,31-31 2,-31 32-4,32-32 2,31 31 10,-32-31 4,1 0-14,-1 0-2,0 32 11,1-32-10,-32 31 1,31 1-1,1-32 0,-1 0 11,1 0 32,-32-63 87,0 31-119,0 1-10,0-1-1,-32 32-2,32-31 62,0-1-45,0 1 100,63-1-113,-31 1-2,-1 31 8,-62 0 184,-64 0-194,64 0 4,-1 0-3,1 0 2,-1 0 1,1 0 4,0 0 3,-1 0 96,95 0 7,31 31-115,1 1 7,-32-1-2,31 1 0,-31-1-6,-32-31 8,32 32-2,-31-32-2,-1 0 8,1 0-7,-1 31-3,-31 1 13,32-32-2,-32 31 94,-32 1-97,1-32-5,-1 31 1,1-31 5,31 32-6,-32-1-1,1-31 108,-1 0-105,1 0-4,0 0 18,-1 0-16,32-63 1,0 32 5</inkml:trace>
    </iact:actionData>
  </iact:action>
  <iact:action type="add" startTime="136213">
    <iact:property name="dataType"/>
    <iact:actionData xml:id="d20">
      <inkml:trace xmlns:inkml="http://www.w3.org/2003/InkML" xml:id="stk20" contextRef="#ctx0" brushRef="#br0">25043 21277 0,'0'-63'151,"0"0"-147,0 31 7,0-31-2,0-31-2,0 31 2,-31 0-2,31 0 1,-31 32-3,-1-32 6,32 31-3,-31 32-2,31-31 4,0-1-3,0 1 1,0-1-1,0 1 3,0-1 5,0 1-8,0-1-1,0 1 338,0-1-335,31 32 6,-31-31-11,0-1 4,0 1 0,0-1 6,0 1-4,-31 31 150,-1 31-153,-31 1 9,32-1-5,31 1-6,-32-32 3,1 31-1,31 1 7,0-64 178,31 32-184,-31-31 1,0-1-2,32 32 1,-1-63 2,64 0-2,-32 1-1,-1-33-2,64 95 3,-31-63 2,31 32-1,-32-1-4,-31 1 4,31-1-1,1 32-1,-32-31 2,-32 31 7,0 0-2,-31 31 191,0-62-27</inkml:trace>
    </iact:actionData>
  </iact:action>
  <iact:action type="add" startTime="138985">
    <iact:property name="dataType"/>
    <iact:actionData xml:id="d21">
      <inkml:trace xmlns:inkml="http://www.w3.org/2003/InkML" xml:id="stk21" contextRef="#ctx0" brushRef="#br0">24792 20112 0,'0'31'7,"0"1"25,0-1-6,0 1-18,0-1 9,0 1-13,0-64 114,0 1-110,63-64 0,0 1 2,-32 0-2,32-1 3,-32 95-7,1-31 4,-32-1-4,31 32 9,1 0 22,-1 0-21,1 0 67,-32 32-66,0-1-9,0 1 2,31-1-2,-31 1 12,0-1-10,32 1 5,-32-1-5,31 1 4,-31-1-7,0 32 3,32-63 0,-32 63 0,0-32 0,31 1 6,-31-1 40,32-31-30,-1 32-6,0-32-5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84DBBF8-606A-435C-BEA9-550A7E647E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>
            <a:lvl1pPr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A257C79-3FB7-4666-89CD-53B6241ED0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EA15BEB-24D6-485F-8991-9625DAB636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197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A19FEAB7-2B37-4D73-BE38-5A6E7D7B35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339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A9DF4BA8-6E97-4BF9-BE5A-619A401EA0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b" anchorCtr="0" compatLnSpc="1">
            <a:prstTxWarp prst="textNoShape">
              <a:avLst/>
            </a:prstTxWarp>
          </a:bodyPr>
          <a:lstStyle>
            <a:lvl1pPr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>
            <a:extLst>
              <a:ext uri="{FF2B5EF4-FFF2-40B4-BE49-F238E27FC236}">
                <a16:creationId xmlns:a16="http://schemas.microsoft.com/office/drawing/2014/main" id="{EA7BCC49-C3E6-48B0-B7D5-774B8E49F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015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Helvetica" panose="020B0604020202020204" pitchFamily="34" charset="0"/>
              </a:defRPr>
            </a:lvl1pPr>
          </a:lstStyle>
          <a:p>
            <a:fld id="{1901A2E3-630D-4E15-A676-B38BEC5FAE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17353F88-B78E-49E7-9DAE-345B7CD8D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B8A36DF-D5DE-4135-BA2A-AE700B2D5BED}" type="slidenum">
              <a:rPr lang="en-US" altLang="en-US" sz="1300">
                <a:latin typeface="Helvetica" panose="020B0604020202020204" pitchFamily="34" charset="0"/>
              </a:rPr>
              <a:pPr/>
              <a:t>1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32B0BFDE-B784-4DA8-8BBA-A3FB86E01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C313760-176F-4967-9348-FB7480991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C3BA02F-6FD0-46EE-A278-79C99A659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A1EA967-CEE3-41E3-830B-B95EDB9E0824}" type="slidenum">
              <a:rPr lang="en-US" altLang="en-US" sz="1300">
                <a:latin typeface="Helvetica" panose="020B0604020202020204" pitchFamily="34" charset="0"/>
              </a:rPr>
              <a:pPr/>
              <a:t>11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7EFF3E7-F9E6-4B30-BA75-07B75E4E1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84145FB-01D8-4827-8F0C-97A306E83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5B05B65-0B5A-49F3-BE00-ECC22051A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BE57AD7-3E20-4C51-8902-ADE4488CA64F}" type="slidenum">
              <a:rPr lang="en-US" altLang="en-US" sz="1300">
                <a:latin typeface="Helvetica" panose="020B0604020202020204" pitchFamily="34" charset="0"/>
              </a:rPr>
              <a:pPr/>
              <a:t>12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FBA0B14-6E14-4E31-A7ED-216103D1A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6F2CAC3-F6E7-4135-B378-2E9932DE2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3A85153-ABC7-4075-918A-F203A55C4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8024F8-F2A5-4B5F-8B3A-CC78E359D2D3}" type="slidenum">
              <a:rPr lang="en-US" altLang="en-US" sz="1300">
                <a:latin typeface="Helvetica" panose="020B0604020202020204" pitchFamily="34" charset="0"/>
              </a:rPr>
              <a:pPr/>
              <a:t>13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1A654B37-5BDE-467B-B1B0-1DE019C32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4E6BA5E-3080-45DB-BE9F-6E2691525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32BCEB8-A66E-4805-BC1C-1789BF2DD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6BF2A60-5C89-468F-BBA2-3BBA9BD35881}" type="slidenum">
              <a:rPr lang="en-US" altLang="en-US" sz="1300">
                <a:latin typeface="Helvetica" panose="020B0604020202020204" pitchFamily="34" charset="0"/>
              </a:rPr>
              <a:pPr/>
              <a:t>14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9D2785E-0E6A-48E1-93A2-AE960D5E0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BA48AB3-B8AB-4258-8082-5E098E23B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0FB0FB7-73F2-439F-B9A2-9CE2A1B23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94BF86D-BB78-4685-BF1F-FDA5D712E167}" type="slidenum">
              <a:rPr lang="en-US" altLang="en-US" sz="1300">
                <a:latin typeface="Helvetica" panose="020B0604020202020204" pitchFamily="34" charset="0"/>
              </a:rPr>
              <a:pPr/>
              <a:t>15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8D6FD46-955B-45E2-B0DE-9D1759B59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713517D-DB8E-477C-B2A1-CF6F475FA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09FF01BC-9BA2-487B-9573-8E454CC2B7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F9D24E1-57D8-4DD4-87FE-502690D04B34}" type="slidenum">
              <a:rPr lang="en-US" altLang="en-US" sz="1300">
                <a:latin typeface="Helvetica" panose="020B0604020202020204" pitchFamily="34" charset="0"/>
              </a:rPr>
              <a:pPr/>
              <a:t>16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6C16F831-925A-4D89-B945-A76A95E96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625A7DA-7882-4ADA-8EAF-12F703FFB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FFF05E7-0604-49EA-AD82-B85F9CC1E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B77A83-EFA9-48C2-B27D-3BA4AC36B75B}" type="slidenum">
              <a:rPr lang="en-US" altLang="en-US" sz="1300">
                <a:latin typeface="Helvetica" panose="020B0604020202020204" pitchFamily="34" charset="0"/>
              </a:rPr>
              <a:pPr/>
              <a:t>17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8E5D370E-8E29-4446-BDF1-87970F333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A74BE65-4BA7-411A-ADE9-D3E6D1474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04CBD796-74DE-47AB-BD3D-5E4430091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321F67-8456-4E3E-B081-7CC6C2194481}" type="slidenum">
              <a:rPr lang="en-US" altLang="en-US" sz="1300">
                <a:latin typeface="Helvetica" panose="020B0604020202020204" pitchFamily="34" charset="0"/>
              </a:rPr>
              <a:pPr/>
              <a:t>18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B5CA588-6C9D-41E9-813C-78A11A975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1017208-002C-485C-9754-6915FB0C7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51D54021-619D-455F-B768-9847C03FAA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42BEA8B-0B7C-4F00-AEC1-2F50F4CE1988}" type="slidenum">
              <a:rPr lang="en-US" altLang="en-US" sz="1300">
                <a:latin typeface="Helvetica" panose="020B0604020202020204" pitchFamily="34" charset="0"/>
              </a:rPr>
              <a:pPr/>
              <a:t>19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60D325BA-B902-49FB-9F17-EAF78EEA7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F8F496E-B007-4F01-925A-74F1C72D4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B6AA856E-7CA9-45C5-BB3F-2AA33E4B5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531E5D-D189-44CE-B567-EAE100736BD1}" type="slidenum">
              <a:rPr lang="en-US" altLang="en-US" sz="1300">
                <a:latin typeface="Helvetica" panose="020B0604020202020204" pitchFamily="34" charset="0"/>
              </a:rPr>
              <a:pPr/>
              <a:t>20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8794990-204C-4664-8210-8BEF660340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A09ED239-461E-428C-A145-F2E6DB47A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29250401-E860-4D02-A2C4-E4EAF667D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34B612D-62EA-4662-BED9-61B0C944965F}" type="slidenum">
              <a:rPr lang="en-US" altLang="en-US" sz="1300">
                <a:latin typeface="Helvetica" panose="020B0604020202020204" pitchFamily="34" charset="0"/>
              </a:rPr>
              <a:pPr/>
              <a:t>2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B06097B-ADAF-4EE4-AF33-D1886DFB07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BFCE36B-5D0E-4187-860D-30AE633CB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1E242E84-7CD8-4053-83A4-20501B542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1D2BD6-26ED-4CAC-8AB2-825A6FA95E74}" type="slidenum">
              <a:rPr lang="en-US" altLang="en-US" sz="1300">
                <a:latin typeface="Helvetica" panose="020B0604020202020204" pitchFamily="34" charset="0"/>
              </a:rPr>
              <a:pPr/>
              <a:t>21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8072537-F340-4C91-AB70-2562CC7B1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FD25246-D07E-4296-95B5-CB424A92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CDE110AE-8CDB-46CE-986C-C9EC5F97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ADF6DF1-3F88-44B2-8D7D-806909A8AC20}" type="slidenum">
              <a:rPr lang="en-US" altLang="en-US" sz="1300">
                <a:latin typeface="Helvetica" panose="020B0604020202020204" pitchFamily="34" charset="0"/>
              </a:rPr>
              <a:pPr/>
              <a:t>22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7DDE2FB-1A7C-4960-9DAA-F324735A8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392A72A-F3E7-49D4-ADC9-8381BEE33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91569EC-88D0-4E35-BA56-251E8E52D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570EC9B-C041-43E1-A720-F1DB09D3C32D}" type="slidenum">
              <a:rPr lang="en-US" altLang="en-US" sz="1300">
                <a:latin typeface="Helvetica" panose="020B0604020202020204" pitchFamily="34" charset="0"/>
              </a:rPr>
              <a:pPr/>
              <a:t>23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0E7EED0-D239-4A83-9BF5-FB1210E90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774DD2FE-34DE-446E-8478-B6AF56551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A33576B0-84B4-46FC-AED9-CFB7EFD17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6E72C6-8511-4136-BC0B-A3327184186D}" type="slidenum">
              <a:rPr lang="en-US" altLang="en-US" sz="1300">
                <a:latin typeface="Helvetica" panose="020B0604020202020204" pitchFamily="34" charset="0"/>
              </a:rPr>
              <a:pPr/>
              <a:t>24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4D6BA804-0A5A-4244-9D7E-4E5734F56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27BD965-A8E5-4A56-B33A-8280FA852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55B754DC-1207-4390-A34D-EF82DFC2F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EE93722-90FB-4E0B-ADA7-7556874E3C5C}" type="slidenum">
              <a:rPr lang="en-US" altLang="en-US" sz="1300">
                <a:latin typeface="Helvetica" panose="020B0604020202020204" pitchFamily="34" charset="0"/>
              </a:rPr>
              <a:pPr/>
              <a:t>25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C6B68CF6-D1F4-4888-B3C2-33D32C143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5AB5B94-0124-4FEF-9DAC-21E146879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0CF9348C-EB61-412A-825C-896DBFA013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746DE24-46DF-4BC3-AAA0-0C8178B9BE51}" type="slidenum">
              <a:rPr lang="en-US" altLang="en-US" sz="1300">
                <a:latin typeface="Helvetica" panose="020B0604020202020204" pitchFamily="34" charset="0"/>
              </a:rPr>
              <a:pPr/>
              <a:t>26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8EFD608-9071-4328-8C3A-EF15BED37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BE67F2E-2F10-4B07-A103-1F6646AC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ACCB58BF-A873-47F4-9A91-42E48D60A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047B6E-94B6-4FCA-B550-6270471F5AFF}" type="slidenum">
              <a:rPr lang="en-US" altLang="en-US" sz="1300">
                <a:latin typeface="Helvetica" panose="020B0604020202020204" pitchFamily="34" charset="0"/>
              </a:rPr>
              <a:pPr/>
              <a:t>27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5FC98062-8452-4DAC-9FC0-A2DB634D5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16A7772-23F2-4CE9-818F-04AD56745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352880DD-DAC4-4EE2-92A4-4031D05413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D6A8D80-616B-43C9-90AA-85DE1F93DE7D}" type="slidenum">
              <a:rPr lang="en-US" altLang="en-US" sz="1300">
                <a:latin typeface="Helvetica" panose="020B0604020202020204" pitchFamily="34" charset="0"/>
              </a:rPr>
              <a:pPr/>
              <a:t>28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2B584A8E-B306-4E2B-9D67-50BE44B7C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B7B829BE-6E21-4276-83B7-4F71FE56D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7E2AC8F7-2B8A-497C-AD4D-341FBAC570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9EF455-222A-4183-885D-7104F7AF2F6E}" type="slidenum">
              <a:rPr lang="en-US" altLang="en-US" sz="1300">
                <a:latin typeface="Helvetica" panose="020B0604020202020204" pitchFamily="34" charset="0"/>
              </a:rPr>
              <a:pPr/>
              <a:t>29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50BA37C6-D9E9-4544-98FA-8E681080CD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1EE9BD3E-E80E-47F4-93EB-C0B275C6C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55779FCA-7091-4DDA-9E2E-D7C0DC1435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94B3F0-467D-4D86-A7E7-9ECE8A52C91D}" type="slidenum">
              <a:rPr lang="en-US" altLang="en-US" sz="1300">
                <a:latin typeface="Helvetica" panose="020B0604020202020204" pitchFamily="34" charset="0"/>
              </a:rPr>
              <a:pPr/>
              <a:t>30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6E6F919-485E-4DDF-9490-76F332562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2B61725-843F-43BB-B3EE-1909C48DE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703CA0A-1F1B-4300-9A2D-08CE168BDE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699E80-DFE5-4DBF-B40F-B2F7E9DF039E}" type="slidenum">
              <a:rPr lang="en-US" altLang="en-US" sz="1300">
                <a:latin typeface="Helvetica" panose="020B0604020202020204" pitchFamily="34" charset="0"/>
              </a:rPr>
              <a:pPr/>
              <a:t>3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646A38C-0147-48CE-91EF-6A008A0E6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75A35C9-9B77-4A22-BF6F-DA572F712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D839935-E3D1-41CF-B9A6-BD6FD9372D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1E92352-6EDC-46A8-9491-3737C55D4429}" type="slidenum">
              <a:rPr lang="en-US" altLang="en-US" sz="1300">
                <a:latin typeface="Helvetica" panose="020B0604020202020204" pitchFamily="34" charset="0"/>
              </a:rPr>
              <a:pPr/>
              <a:t>4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8E11E68-1079-4A93-9A90-1C31B3FA9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7CB4EF1-8F8E-4FC9-AC47-344CCEE98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CD3F4F12-0E57-4A7B-9FBF-805DAC741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99ACDAE-328A-48BE-8144-793D9E6E589C}" type="slidenum">
              <a:rPr lang="en-US" altLang="en-US" sz="1300">
                <a:latin typeface="Helvetica" panose="020B0604020202020204" pitchFamily="34" charset="0"/>
              </a:rPr>
              <a:pPr/>
              <a:t>5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F8E6AA6A-F1E4-4A44-A6F0-D228A3552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DA65248-3057-4CB2-83A2-AEC092840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64D869FA-598F-4C14-BE21-4E38EFABE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AB090A5-387D-400F-8E28-FE4BD7FEE622}" type="slidenum">
              <a:rPr lang="en-US" altLang="en-US" sz="1300">
                <a:latin typeface="Helvetica" panose="020B0604020202020204" pitchFamily="34" charset="0"/>
              </a:rPr>
              <a:pPr/>
              <a:t>6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B8E84FE6-5A4C-4300-9E03-E2068ABE37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0F06B9-C550-40E5-8812-FC1BD1E80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E183C18-2844-474B-AE22-E7A4D9EBF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70C1F3-CE7E-42A1-A1F5-8F7F34C91892}" type="slidenum">
              <a:rPr lang="en-US" altLang="en-US" sz="1300">
                <a:latin typeface="Helvetica" panose="020B0604020202020204" pitchFamily="34" charset="0"/>
              </a:rPr>
              <a:pPr/>
              <a:t>8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F6042422-6F64-4E63-9098-CEEC51C19B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8AF84EC-194A-42DB-8AC9-4638D6D06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398E81F-A022-45C1-9005-78F4ECBEE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ED1B78-3D25-46FB-A873-480CD5E3BAB9}" type="slidenum">
              <a:rPr lang="en-US" altLang="en-US" sz="1300">
                <a:latin typeface="Helvetica" panose="020B0604020202020204" pitchFamily="34" charset="0"/>
              </a:rPr>
              <a:pPr/>
              <a:t>9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90BA023A-0CEF-4C52-992B-686A5AB5A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CA7B9F1-EE87-46C8-95B3-484C6065E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21DCEE4-F9AF-4E7A-9E79-E826A20A6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3BC839D-6EB4-4DF8-8815-8ECEB2A1EBA9}" type="slidenum">
              <a:rPr lang="en-US" altLang="en-US" sz="1300">
                <a:latin typeface="Helvetica" panose="020B0604020202020204" pitchFamily="34" charset="0"/>
              </a:rPr>
              <a:pPr/>
              <a:t>10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21C43258-D775-4EEF-8887-537482C08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5B35A1B-2FBA-426F-B8FC-86FC501ED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51522A5-C452-4A44-89D3-BFFA0E7AA659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3948113"/>
            <a:ext cx="12915900" cy="268287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78E94A83-3BCD-4B2E-8C92-B8CB7C4D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CA22A53C-A7A0-4244-B45E-CA5DA9D9D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8D9F92F7-43F2-4623-9048-FFAFB35A4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CB4D76E2-3111-465C-A31C-3CB3FCEF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C2FB1C0-3598-457B-90B6-48ACAE8B1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818563"/>
            <a:ext cx="3727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4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ECAA59D7-942A-4BDB-95FA-044759C0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543550"/>
            <a:ext cx="3092450" cy="2125663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80B99C7-838B-4470-9E79-A3956337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367338"/>
            <a:ext cx="3505200" cy="2468562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333"/>
          </a:xfrm>
        </p:spPr>
        <p:txBody>
          <a:bodyPr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777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96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37007" y="370417"/>
            <a:ext cx="3217068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0417"/>
            <a:ext cx="9422607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69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62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50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96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1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68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17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18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77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09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97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D6DF858A-5AC7-4591-8E31-6CC0FA1E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793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A3B2A6B8-DCC5-49C6-A91B-E70460ACB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9888"/>
            <a:ext cx="1234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8D5D05-805D-4237-BF4F-29FF52815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9675" y="1644650"/>
            <a:ext cx="12344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5F59EF-C36D-4FDA-B2C6-B4A783BB4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17C7501B-C28C-4775-9B12-12285C2D8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147763"/>
            <a:ext cx="121158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F7A0060A-A6B4-45DB-ACFA-7CBAD712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342900" cy="3048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B4162858-9B96-4836-B2F4-7DC45296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F177E891-C2AD-4FFB-AC1B-81BF2645B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8818563"/>
            <a:ext cx="730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13.</a:t>
            </a:r>
            <a:fld id="{6D98BAC8-0222-4D38-A2EE-C87211502489}" type="slidenum"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14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4D6A7066-30E8-4E98-B0AA-F02A8D9A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122891" name="Text Box 11">
            <a:extLst>
              <a:ext uri="{FF2B5EF4-FFF2-40B4-BE49-F238E27FC236}">
                <a16:creationId xmlns:a16="http://schemas.microsoft.com/office/drawing/2014/main" id="{5DC69CF4-F424-41FA-B641-07F541F10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28088"/>
            <a:ext cx="3727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4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19210C4C-1542-4EF5-B290-4C37486B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75" y="7799388"/>
            <a:ext cx="19256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65311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9pPr>
    </p:titleStyle>
    <p:bodyStyle>
      <a:lvl1pPr marL="488950" indent="-48895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60450" indent="-407988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50988" indent="-325438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039938" indent="-325438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530475" indent="-325438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18391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383702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449013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514324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2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3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6.m4a"/><Relationship Id="rId7" Type="http://schemas.microsoft.com/office/2011/relationships/inkAction" Target="../ink/inkAction4.xml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5.xml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11/relationships/inkAction" Target="../ink/inkAction6.xml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4.png"/><Relationship Id="rId2" Type="http://schemas.microsoft.com/office/2007/relationships/media" Target="../media/media24.m4a"/><Relationship Id="rId1" Type="http://schemas.openxmlformats.org/officeDocument/2006/relationships/tags" Target="../tags/tag14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5.m4a"/><Relationship Id="rId7" Type="http://schemas.microsoft.com/office/2011/relationships/inkAction" Target="../ink/inkAction7.xml"/><Relationship Id="rId2" Type="http://schemas.microsoft.com/office/2007/relationships/media" Target="../media/media25.m4a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8.xml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97D90EA-6B79-46DC-9393-F4F3CC7B11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Chapter 13:  I/O Systems Part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A6C5A7-1F16-45C6-A933-26BC79C27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488BCB7-A216-4B53-BE3A-7955EC920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Clocks and Timers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3A083204-B11D-4ACB-BF72-D3D966624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14138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Provide current time, elapsed time, timer</a:t>
            </a:r>
          </a:p>
          <a:p>
            <a:pPr marL="0" indent="0">
              <a:buNone/>
            </a:pPr>
            <a:endParaRPr lang="en-US" altLang="en-US" sz="3200" dirty="0"/>
          </a:p>
          <a:p>
            <a:pPr marL="0" indent="0">
              <a:buNone/>
            </a:pPr>
            <a:r>
              <a:rPr lang="en-US" altLang="en-US" sz="3200" dirty="0"/>
              <a:t>Normal resolution about 1/60 second</a:t>
            </a:r>
          </a:p>
          <a:p>
            <a:pPr marL="0" indent="0">
              <a:buNone/>
            </a:pPr>
            <a:endParaRPr lang="en-US" altLang="en-US" sz="3200" dirty="0"/>
          </a:p>
          <a:p>
            <a:pPr marL="0" indent="0">
              <a:buNone/>
            </a:pPr>
            <a:r>
              <a:rPr lang="en-US" altLang="en-US" sz="3200" dirty="0"/>
              <a:t>Some systems provide higher-resolution timers</a:t>
            </a:r>
            <a:br>
              <a:rPr lang="en-US" altLang="en-US" sz="3200" dirty="0"/>
            </a:br>
            <a:endParaRPr lang="en-US" altLang="en-US" sz="3200" dirty="0"/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3366FF"/>
                </a:solidFill>
              </a:rPr>
              <a:t>Programmable interval timer</a:t>
            </a:r>
            <a:r>
              <a:rPr lang="en-US" altLang="en-US" sz="3200" dirty="0">
                <a:solidFill>
                  <a:srgbClr val="3366FF"/>
                </a:solidFill>
              </a:rPr>
              <a:t> </a:t>
            </a:r>
            <a:r>
              <a:rPr lang="en-US" altLang="en-US" sz="3200" dirty="0"/>
              <a:t>used for timings, periodic interrupts</a:t>
            </a:r>
            <a:br>
              <a:rPr lang="en-US" altLang="en-US" sz="3200" dirty="0"/>
            </a:br>
            <a:endParaRPr lang="en-US" altLang="en-US" sz="3200" dirty="0"/>
          </a:p>
          <a:p>
            <a:pPr marL="0" indent="0">
              <a:buNone/>
            </a:pPr>
            <a:r>
              <a:rPr lang="en-US" altLang="en-US" sz="3200" b="1" dirty="0" err="1">
                <a:latin typeface="Courier New" panose="02070309020205020404" pitchFamily="49" charset="0"/>
              </a:rPr>
              <a:t>ioctl</a:t>
            </a:r>
            <a:r>
              <a:rPr lang="en-US" altLang="en-US" sz="3200" b="1" dirty="0">
                <a:latin typeface="Courier New" panose="02070309020205020404" pitchFamily="49" charset="0"/>
              </a:rPr>
              <a:t>()</a:t>
            </a:r>
            <a:r>
              <a:rPr lang="en-US" altLang="en-US" sz="3200" b="1" dirty="0"/>
              <a:t> </a:t>
            </a:r>
            <a:r>
              <a:rPr lang="en-US" altLang="en-US" sz="3200" dirty="0"/>
              <a:t>(on UNIX) covers odd aspects of I/O such as clocks and timers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C4D2B8-B122-4C89-816E-CE2E37B3C9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85"/>
    </mc:Choice>
    <mc:Fallback xmlns="">
      <p:transition spd="slow" advTm="9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70E31D72-AC19-4B20-B298-6F57092BC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738" y="369888"/>
            <a:ext cx="11701462" cy="768350"/>
          </a:xfrm>
        </p:spPr>
        <p:txBody>
          <a:bodyPr/>
          <a:lstStyle/>
          <a:p>
            <a:pPr eaLnBrk="1" hangingPunct="1"/>
            <a:r>
              <a:rPr lang="en-US" altLang="en-US"/>
              <a:t>Nonblocking and Asynchronous I/O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55032787-59A2-43B8-8F44-FB0739C40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Blocking</a:t>
            </a:r>
            <a:r>
              <a:rPr lang="en-US" altLang="en-US" sz="2400" b="1" dirty="0"/>
              <a:t> </a:t>
            </a:r>
            <a:r>
              <a:rPr lang="en-US" altLang="en-US" sz="2400" dirty="0"/>
              <a:t>- process suspended until I/O completed</a:t>
            </a:r>
          </a:p>
          <a:p>
            <a:pPr lvl="1"/>
            <a:r>
              <a:rPr lang="en-US" altLang="en-US" sz="2400" dirty="0"/>
              <a:t>Easy to use and understand</a:t>
            </a:r>
          </a:p>
          <a:p>
            <a:pPr lvl="1"/>
            <a:r>
              <a:rPr lang="en-US" altLang="en-US" sz="2400" dirty="0"/>
              <a:t>Insufficient for some needs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Nonblocking</a:t>
            </a:r>
            <a:r>
              <a:rPr lang="en-US" altLang="en-US" sz="2400" dirty="0"/>
              <a:t> - I/O call returns as much as available</a:t>
            </a:r>
          </a:p>
          <a:p>
            <a:pPr lvl="1"/>
            <a:r>
              <a:rPr lang="en-US" altLang="en-US" sz="2400" dirty="0"/>
              <a:t>User interface, data copy (buffered I/O)</a:t>
            </a:r>
          </a:p>
          <a:p>
            <a:pPr lvl="1"/>
            <a:r>
              <a:rPr lang="en-US" altLang="en-US" sz="2400" dirty="0"/>
              <a:t>Implemented via multi-threading</a:t>
            </a:r>
          </a:p>
          <a:p>
            <a:pPr lvl="1"/>
            <a:r>
              <a:rPr lang="en-US" altLang="en-US" sz="2400" dirty="0"/>
              <a:t>Returns quickly with count of bytes read or written</a:t>
            </a:r>
          </a:p>
          <a:p>
            <a:pPr lvl="1"/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select() </a:t>
            </a:r>
            <a:r>
              <a:rPr lang="en-US" altLang="en-US" sz="2400" dirty="0"/>
              <a:t>to find if data ready then 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read()</a:t>
            </a:r>
            <a:r>
              <a:rPr lang="en-US" altLang="en-US" sz="2400" b="1" dirty="0"/>
              <a:t> </a:t>
            </a:r>
            <a:r>
              <a:rPr lang="en-US" altLang="en-US" sz="2400" dirty="0"/>
              <a:t>or 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write()</a:t>
            </a:r>
            <a:r>
              <a:rPr lang="en-US" altLang="en-US" sz="2400" b="1" dirty="0"/>
              <a:t> </a:t>
            </a:r>
            <a:r>
              <a:rPr lang="en-US" altLang="en-US" sz="2400" dirty="0"/>
              <a:t>to transfer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Asynchronous</a:t>
            </a:r>
            <a:r>
              <a:rPr lang="en-US" altLang="en-US" sz="2400" dirty="0"/>
              <a:t> - process runs while I/O executes</a:t>
            </a:r>
          </a:p>
          <a:p>
            <a:pPr lvl="1"/>
            <a:r>
              <a:rPr lang="en-US" altLang="en-US" sz="2400" dirty="0"/>
              <a:t>Difficult to use</a:t>
            </a:r>
          </a:p>
          <a:p>
            <a:pPr lvl="1"/>
            <a:r>
              <a:rPr lang="en-US" altLang="en-US" sz="2400" dirty="0"/>
              <a:t>I/O subsystem signals process when I/O completed</a:t>
            </a:r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A6C7CB-07C0-452A-B141-1D57DC390C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93"/>
    </mc:Choice>
    <mc:Fallback xmlns="">
      <p:transition spd="slow" advTm="14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608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2198A41-32E8-4C75-A215-5E0AC8710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Two I/O Methods</a:t>
            </a:r>
          </a:p>
        </p:txBody>
      </p:sp>
      <p:sp>
        <p:nvSpPr>
          <p:cNvPr id="48130" name="Text Box 4">
            <a:extLst>
              <a:ext uri="{FF2B5EF4-FFF2-40B4-BE49-F238E27FC236}">
                <a16:creationId xmlns:a16="http://schemas.microsoft.com/office/drawing/2014/main" id="{F265F06B-6933-4C30-90CA-D06D49A6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113" y="7368608"/>
            <a:ext cx="26019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Helvetica" panose="020B0604020202020204" pitchFamily="34" charset="0"/>
              </a:rPr>
              <a:t>Synchronous</a:t>
            </a:r>
          </a:p>
        </p:txBody>
      </p:sp>
      <p:sp>
        <p:nvSpPr>
          <p:cNvPr id="48131" name="Text Box 5">
            <a:extLst>
              <a:ext uri="{FF2B5EF4-FFF2-40B4-BE49-F238E27FC236}">
                <a16:creationId xmlns:a16="http://schemas.microsoft.com/office/drawing/2014/main" id="{FE7BE12A-1827-4CF5-8C00-01463060A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7394008"/>
            <a:ext cx="4629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Helvetica" panose="020B0604020202020204" pitchFamily="34" charset="0"/>
              </a:rPr>
              <a:t>Asynchronous</a:t>
            </a:r>
          </a:p>
        </p:txBody>
      </p:sp>
      <p:pic>
        <p:nvPicPr>
          <p:cNvPr id="48132" name="Picture 6">
            <a:extLst>
              <a:ext uri="{FF2B5EF4-FFF2-40B4-BE49-F238E27FC236}">
                <a16:creationId xmlns:a16="http://schemas.microsoft.com/office/drawing/2014/main" id="{7FBC08B9-A95E-420A-A74F-7C5DE416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48" y="2505642"/>
            <a:ext cx="93011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AD0A2D-15FF-414A-8C26-CF143A28581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52800" y="2334240"/>
              <a:ext cx="6773400" cy="3886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7AD0A2D-15FF-414A-8C26-CF143A2858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43440" y="2324880"/>
                <a:ext cx="6792120" cy="3905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ABAB01-D67B-43C0-AAD5-E202ED5A2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44"/>
    </mc:Choice>
    <mc:Fallback xmlns="">
      <p:transition spd="slow" advTm="16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D995655B-B019-4945-94AA-5C8293ABE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738" y="369888"/>
            <a:ext cx="11701462" cy="768350"/>
          </a:xfrm>
        </p:spPr>
        <p:txBody>
          <a:bodyPr/>
          <a:lstStyle/>
          <a:p>
            <a:pPr eaLnBrk="1" hangingPunct="1"/>
            <a:r>
              <a:rPr lang="en-US" altLang="en-US"/>
              <a:t>Vectored I/O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B3C100A3-AD92-4DDB-86D3-50FCA9B80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Vectored I/O </a:t>
            </a:r>
            <a:r>
              <a:rPr lang="en-US" altLang="en-US" sz="2400" dirty="0"/>
              <a:t>allows one system call to perform multiple I/O operations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For example, Unix </a:t>
            </a:r>
            <a:r>
              <a:rPr lang="en-US" alt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readve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altLang="en-US" sz="2400" dirty="0"/>
              <a:t>accepts a vector of multiple buffers to read into or write from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This scatter-gather method better than multiple individual I/O calls</a:t>
            </a:r>
          </a:p>
          <a:p>
            <a:pPr lvl="1"/>
            <a:r>
              <a:rPr lang="en-US" altLang="en-US" sz="2400" dirty="0"/>
              <a:t>Decreases context switching and system call overhead</a:t>
            </a:r>
          </a:p>
          <a:p>
            <a:pPr lvl="1"/>
            <a:r>
              <a:rPr lang="en-US" altLang="en-US" sz="2400" dirty="0"/>
              <a:t>Some versions provide atomicity</a:t>
            </a:r>
          </a:p>
          <a:p>
            <a:pPr lvl="2"/>
            <a:r>
              <a:rPr lang="en-US" altLang="en-US" sz="2400" dirty="0"/>
              <a:t>Avoids race conditions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4675D0-03F8-49BA-96F3-640EC8EDB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3"/>
    </mc:Choice>
    <mc:Fallback xmlns="">
      <p:transition spd="slow" advTm="8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17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60AE53F5-FC47-4F09-B7DD-85FA8310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369888"/>
            <a:ext cx="11744325" cy="768350"/>
          </a:xfrm>
        </p:spPr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5B71AAD6-6E62-48F3-8948-5F75D4D82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000" dirty="0"/>
              <a:t>Scheduling</a:t>
            </a:r>
          </a:p>
          <a:p>
            <a:pPr lvl="1"/>
            <a:r>
              <a:rPr lang="en-US" altLang="en-US" sz="2000" dirty="0"/>
              <a:t>Some I/O request ordering via per-device queue</a:t>
            </a:r>
          </a:p>
          <a:p>
            <a:pPr lvl="1"/>
            <a:r>
              <a:rPr lang="en-US" altLang="en-US" sz="2000" dirty="0"/>
              <a:t>Some OSs try fairness</a:t>
            </a:r>
          </a:p>
          <a:p>
            <a:pPr lvl="1"/>
            <a:r>
              <a:rPr lang="en-US" altLang="en-US" sz="2000" dirty="0"/>
              <a:t>Some implement Quality Of Service (i.e. IPQOS)</a:t>
            </a:r>
            <a:br>
              <a:rPr lang="en-US" altLang="en-US" sz="2000" dirty="0"/>
            </a:br>
            <a:endParaRPr lang="en-US" altLang="en-US" sz="2000" dirty="0"/>
          </a:p>
          <a:p>
            <a:pPr marL="0" indent="0">
              <a:buNone/>
            </a:pPr>
            <a:r>
              <a:rPr lang="en-US" altLang="en-US" sz="2000" b="1" dirty="0">
                <a:solidFill>
                  <a:srgbClr val="3366FF"/>
                </a:solidFill>
              </a:rPr>
              <a:t>Buffering</a:t>
            </a:r>
            <a:r>
              <a:rPr lang="en-US" altLang="en-US" sz="2000" dirty="0"/>
              <a:t> - store data in memory while transferring between devices</a:t>
            </a:r>
          </a:p>
          <a:p>
            <a:pPr lvl="1"/>
            <a:r>
              <a:rPr lang="en-US" altLang="en-US" sz="2000" dirty="0"/>
              <a:t>To cope with device speed mismatch</a:t>
            </a:r>
          </a:p>
          <a:p>
            <a:pPr lvl="1"/>
            <a:r>
              <a:rPr lang="en-US" altLang="en-US" sz="2000" dirty="0"/>
              <a:t>To cope with device transfer size mismatch</a:t>
            </a:r>
          </a:p>
          <a:p>
            <a:pPr lvl="1"/>
            <a:r>
              <a:rPr lang="en-US" altLang="en-US" sz="2000" dirty="0"/>
              <a:t>To maintain </a:t>
            </a:r>
            <a:r>
              <a:rPr lang="ja-JP" altLang="en-US" sz="2000" dirty="0"/>
              <a:t>“</a:t>
            </a:r>
            <a:r>
              <a:rPr lang="en-US" altLang="ja-JP" sz="2000" dirty="0"/>
              <a:t>copy semantics</a:t>
            </a:r>
            <a:r>
              <a:rPr lang="ja-JP" altLang="en-US" sz="2000" dirty="0"/>
              <a:t>”</a:t>
            </a:r>
            <a:endParaRPr lang="en-US" altLang="ja-JP" sz="2000" dirty="0"/>
          </a:p>
          <a:p>
            <a:pPr lvl="1"/>
            <a:r>
              <a:rPr lang="en-US" altLang="en-US" sz="2000" b="1" dirty="0">
                <a:solidFill>
                  <a:srgbClr val="3366FF"/>
                </a:solidFill>
              </a:rPr>
              <a:t>Double buffering </a:t>
            </a:r>
            <a:r>
              <a:rPr lang="en-US" altLang="en-US" sz="2000" dirty="0"/>
              <a:t>– two copies of the data</a:t>
            </a:r>
          </a:p>
          <a:p>
            <a:pPr lvl="2"/>
            <a:r>
              <a:rPr lang="en-US" altLang="en-US" sz="2000" dirty="0"/>
              <a:t>Kernel and user</a:t>
            </a:r>
          </a:p>
          <a:p>
            <a:pPr lvl="2"/>
            <a:r>
              <a:rPr lang="en-US" altLang="en-US" sz="2000" dirty="0"/>
              <a:t>Varying sizes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8CCBC5-09DE-4607-8EEF-2CC93074E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08"/>
    </mc:Choice>
    <mc:Fallback xmlns="">
      <p:transition spd="slow" advTm="16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6AECA67-087F-4618-AB85-F35CAE74D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888" y="369888"/>
            <a:ext cx="11644312" cy="768350"/>
          </a:xfrm>
        </p:spPr>
        <p:txBody>
          <a:bodyPr/>
          <a:lstStyle/>
          <a:p>
            <a:pPr eaLnBrk="1" hangingPunct="1"/>
            <a:r>
              <a:rPr lang="en-US" altLang="en-US"/>
              <a:t>Device-status Table</a:t>
            </a:r>
          </a:p>
        </p:txBody>
      </p:sp>
      <p:pic>
        <p:nvPicPr>
          <p:cNvPr id="54274" name="Picture 4" descr="13">
            <a:extLst>
              <a:ext uri="{FF2B5EF4-FFF2-40B4-BE49-F238E27FC236}">
                <a16:creationId xmlns:a16="http://schemas.microsoft.com/office/drawing/2014/main" id="{F022BE77-C95E-4565-9356-FC8321DF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125663"/>
            <a:ext cx="91122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2ED118-0C12-43B2-9345-E53311E6E4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7880" y="1699560"/>
              <a:ext cx="6977520" cy="2527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2ED118-0C12-43B2-9345-E53311E6E4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8520" y="1690200"/>
                <a:ext cx="6996240" cy="2545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345809-08CA-4A42-954A-7CEF677C7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6"/>
    </mc:Choice>
    <mc:Fallback xmlns="">
      <p:transition spd="slow" advTm="3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ECB367D-06FC-4DEA-ADB3-6D87DA1ED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9513" y="395288"/>
            <a:ext cx="12344400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Sun Enterprise 6000 Device-Transfer Rates</a:t>
            </a:r>
            <a:endParaRPr lang="en-US" altLang="en-US" sz="3400"/>
          </a:p>
        </p:txBody>
      </p:sp>
      <p:pic>
        <p:nvPicPr>
          <p:cNvPr id="56322" name="Picture 1" descr="13_10.pdf">
            <a:extLst>
              <a:ext uri="{FF2B5EF4-FFF2-40B4-BE49-F238E27FC236}">
                <a16:creationId xmlns:a16="http://schemas.microsoft.com/office/drawing/2014/main" id="{43660ECE-931B-4091-97C6-5A55CDC41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858963"/>
            <a:ext cx="7572375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75B76-9E82-4A0A-A847-5BF8312B65CA}"/>
              </a:ext>
            </a:extLst>
          </p:cNvPr>
          <p:cNvSpPr txBox="1"/>
          <p:nvPr/>
        </p:nvSpPr>
        <p:spPr>
          <a:xfrm flipH="1">
            <a:off x="6083263" y="8192022"/>
            <a:ext cx="1275777" cy="378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Mbits</a:t>
            </a:r>
            <a:r>
              <a:rPr lang="en-US" dirty="0"/>
              <a:t>/sec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2E684F-1949-4A33-A3C6-DDEDF4F5FE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61480" y="4430160"/>
              <a:ext cx="6728400" cy="3853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2E684F-1949-4A33-A3C6-DDEDF4F5FE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2120" y="4420800"/>
                <a:ext cx="6747120" cy="3871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2DB4744-FB50-4877-9450-C074B85E4E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40"/>
    </mc:Choice>
    <mc:Fallback xmlns="">
      <p:transition spd="slow" advTm="13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FD3CBB89-C4E1-4765-BE85-D755C78F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6813" y="369888"/>
            <a:ext cx="11863387" cy="768350"/>
          </a:xfrm>
        </p:spPr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2ED8A232-E610-4D94-B92A-3EB09A1D7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Caching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- faster device holding copy of data</a:t>
            </a:r>
          </a:p>
          <a:p>
            <a:pPr lvl="1"/>
            <a:r>
              <a:rPr lang="en-US" altLang="en-US" sz="2400" dirty="0"/>
              <a:t>Always just a copy</a:t>
            </a:r>
          </a:p>
          <a:p>
            <a:pPr lvl="1"/>
            <a:r>
              <a:rPr lang="en-US" altLang="en-US" sz="2400" dirty="0"/>
              <a:t>Key to performance</a:t>
            </a:r>
          </a:p>
          <a:p>
            <a:pPr lvl="1"/>
            <a:r>
              <a:rPr lang="en-US" altLang="en-US" sz="2400" dirty="0"/>
              <a:t>Sometimes combined with buffering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Spooling</a:t>
            </a:r>
            <a:r>
              <a:rPr lang="en-US" altLang="en-US" sz="2400" dirty="0"/>
              <a:t> - hold output for a device</a:t>
            </a:r>
          </a:p>
          <a:p>
            <a:pPr lvl="1"/>
            <a:r>
              <a:rPr lang="en-US" altLang="en-US" sz="2400" dirty="0"/>
              <a:t>If device can serve only one request at a time </a:t>
            </a:r>
          </a:p>
          <a:p>
            <a:pPr lvl="1"/>
            <a:r>
              <a:rPr lang="en-US" altLang="en-US" sz="2400" dirty="0"/>
              <a:t>i.e., Printing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3366FF"/>
                </a:solidFill>
              </a:rPr>
              <a:t>Device reservation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- provides exclusive access to a device</a:t>
            </a:r>
          </a:p>
          <a:p>
            <a:pPr lvl="1"/>
            <a:r>
              <a:rPr lang="en-US" altLang="en-US" sz="2400" dirty="0"/>
              <a:t>System calls for allocation and de-allocation</a:t>
            </a:r>
          </a:p>
          <a:p>
            <a:pPr lvl="1"/>
            <a:r>
              <a:rPr lang="en-US" altLang="en-US" sz="2400" dirty="0"/>
              <a:t>Watch out for deadlock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73B4A7-E1FC-4602-B5E0-8EA48E3E8B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41"/>
    </mc:Choice>
    <mc:Fallback xmlns="">
      <p:transition spd="slow" advTm="15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37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65A61167-72CC-4DC8-966D-C4B1DAB68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Error Handling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09A321A2-7ABA-4B8D-A46E-53FD22622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382375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/>
              <a:t>OS can recover from disk read, device unavailable, transient write failures</a:t>
            </a:r>
          </a:p>
          <a:p>
            <a:pPr lvl="1"/>
            <a:r>
              <a:rPr lang="en-US" altLang="en-US" sz="2000" dirty="0"/>
              <a:t>Retry a read or write, for example</a:t>
            </a:r>
          </a:p>
          <a:p>
            <a:pPr lvl="1"/>
            <a:r>
              <a:rPr lang="en-US" altLang="en-US" sz="2000" dirty="0"/>
              <a:t>Some systems more advanced – Solaris FMA, AIX </a:t>
            </a:r>
          </a:p>
          <a:p>
            <a:pPr lvl="2"/>
            <a:r>
              <a:rPr lang="en-US" altLang="en-US" sz="2000" dirty="0"/>
              <a:t>Track error frequencies, stop using device with increasing frequency of retry-able errors</a:t>
            </a:r>
            <a:br>
              <a:rPr lang="en-US" altLang="en-US" sz="2000" dirty="0"/>
            </a:b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Most return an error number or code when I/O request fails </a:t>
            </a:r>
            <a:br>
              <a:rPr lang="en-US" altLang="en-US" sz="2000" dirty="0"/>
            </a:b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System error logs hold problem reports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318BFF-2811-42E0-87F4-B045B7AED8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54"/>
    </mc:Choice>
    <mc:Fallback xmlns="">
      <p:transition spd="slow" advTm="10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41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2415C453-71CF-4681-B353-965E227C0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Protection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ADB2D9B5-D95D-4822-949B-FF0252FC78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57350"/>
            <a:ext cx="11439525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/>
              <a:t>User process may accidentally or purposefully attempt to disrupt normal operation via illegal I/O instructions</a:t>
            </a:r>
          </a:p>
          <a:p>
            <a:pPr lvl="1"/>
            <a:r>
              <a:rPr lang="en-US" altLang="en-US" sz="2000" dirty="0"/>
              <a:t>All I/O instructions defined to be privileged</a:t>
            </a:r>
          </a:p>
          <a:p>
            <a:pPr lvl="1"/>
            <a:r>
              <a:rPr lang="en-US" altLang="en-US" sz="2000" dirty="0"/>
              <a:t>I/O must be performed via system calls</a:t>
            </a:r>
          </a:p>
          <a:p>
            <a:pPr lvl="2"/>
            <a:r>
              <a:rPr lang="en-US" altLang="en-US" sz="2000" dirty="0"/>
              <a:t>Memory-mapped and I/O port memory locations must be protected too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D63097-EA5F-4783-8CAB-DC2DB0419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09"/>
    </mc:Choice>
    <mc:Fallback xmlns="">
      <p:transition spd="slow" advTm="53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6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D1FD992-C204-4166-882B-BA2E8DA1A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 Memory Access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635163B9-46CB-4D8F-B1E8-E7B94253E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7300" y="1714500"/>
            <a:ext cx="11523663" cy="65024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altLang="en-US" sz="2000" dirty="0"/>
              <a:t>Used to avoid </a:t>
            </a:r>
            <a:r>
              <a:rPr lang="en-US" altLang="en-US" sz="2000" b="1" dirty="0">
                <a:solidFill>
                  <a:srgbClr val="3366FF"/>
                </a:solidFill>
              </a:rPr>
              <a:t>programmed I/O</a:t>
            </a:r>
            <a:r>
              <a:rPr lang="en-US" altLang="en-US" sz="2000" dirty="0"/>
              <a:t> (one byte at a time) for large data movement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000" dirty="0"/>
              <a:t>Requires </a:t>
            </a:r>
            <a:r>
              <a:rPr lang="en-US" altLang="en-US" sz="2000" b="1" dirty="0">
                <a:solidFill>
                  <a:srgbClr val="3366FF"/>
                </a:solidFill>
              </a:rPr>
              <a:t>DMA</a:t>
            </a:r>
            <a:r>
              <a:rPr lang="en-US" altLang="en-US" sz="2000" dirty="0"/>
              <a:t> controller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000" dirty="0"/>
              <a:t>Bypasses CPU to transfer data directly between I/O device and memory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000" dirty="0"/>
              <a:t>OS writes DMA command block into memory </a:t>
            </a:r>
          </a:p>
          <a:p>
            <a:pPr lvl="1"/>
            <a:r>
              <a:rPr lang="en-US" altLang="en-US" sz="2000" dirty="0"/>
              <a:t>Source and destination addresses</a:t>
            </a:r>
          </a:p>
          <a:p>
            <a:pPr lvl="1"/>
            <a:r>
              <a:rPr lang="en-US" altLang="en-US" sz="2000" dirty="0"/>
              <a:t>Read or write mode</a:t>
            </a:r>
          </a:p>
          <a:p>
            <a:pPr lvl="1"/>
            <a:r>
              <a:rPr lang="en-US" altLang="en-US" sz="2000" dirty="0"/>
              <a:t>Count of bytes</a:t>
            </a:r>
          </a:p>
          <a:p>
            <a:pPr lvl="1"/>
            <a:r>
              <a:rPr lang="en-US" altLang="en-US" sz="2000" dirty="0"/>
              <a:t>Writes location of command block to DMA controller</a:t>
            </a:r>
          </a:p>
          <a:p>
            <a:pPr lvl="1"/>
            <a:r>
              <a:rPr lang="en-US" altLang="en-US" sz="2000" dirty="0"/>
              <a:t>Bus mastering of DMA controller – grabs bus from CPU</a:t>
            </a:r>
          </a:p>
          <a:p>
            <a:pPr lvl="2"/>
            <a:r>
              <a:rPr lang="en-US" altLang="en-US" sz="2000" b="1" dirty="0">
                <a:solidFill>
                  <a:srgbClr val="3366FF"/>
                </a:solidFill>
              </a:rPr>
              <a:t>Cycle stealing </a:t>
            </a:r>
            <a:r>
              <a:rPr lang="en-US" altLang="en-US" sz="2000" dirty="0"/>
              <a:t>from CPU but still much more efficient</a:t>
            </a:r>
          </a:p>
          <a:p>
            <a:pPr lvl="1"/>
            <a:r>
              <a:rPr lang="en-US" altLang="en-US" sz="2000" dirty="0"/>
              <a:t>When done, interrupts to signal completion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000" dirty="0"/>
              <a:t>Version that is aware of virtual addresses can be even more efficient - </a:t>
            </a:r>
            <a:r>
              <a:rPr lang="en-US" altLang="en-US" sz="2000" b="1" dirty="0">
                <a:solidFill>
                  <a:srgbClr val="3366FF"/>
                </a:solidFill>
              </a:rPr>
              <a:t>DVMA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72861B-0683-4310-A581-287FC6570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24"/>
    </mc:Choice>
    <mc:Fallback xmlns="">
      <p:transition spd="slow" advTm="13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67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2320F431-1E4A-4B90-9C1B-1EB393717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788" y="369888"/>
            <a:ext cx="11555412" cy="768350"/>
          </a:xfrm>
        </p:spPr>
        <p:txBody>
          <a:bodyPr/>
          <a:lstStyle/>
          <a:p>
            <a:pPr eaLnBrk="1" hangingPunct="1"/>
            <a:r>
              <a:rPr lang="en-US" altLang="en-US"/>
              <a:t>Use of a System Call to Perform I/O</a:t>
            </a:r>
          </a:p>
        </p:txBody>
      </p:sp>
      <p:pic>
        <p:nvPicPr>
          <p:cNvPr id="64514" name="Picture 1" descr="13_11.pdf">
            <a:extLst>
              <a:ext uri="{FF2B5EF4-FFF2-40B4-BE49-F238E27FC236}">
                <a16:creationId xmlns:a16="http://schemas.microsoft.com/office/drawing/2014/main" id="{66725FCF-92BC-43BA-9A7D-F17DBDCCE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490663"/>
            <a:ext cx="5875337" cy="69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B40722-BE77-44AD-BAC3-B133926D34C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40000" y="1246320"/>
              <a:ext cx="2945160" cy="652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B40722-BE77-44AD-BAC3-B133926D34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0640" y="1236960"/>
                <a:ext cx="2963880" cy="6545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F91049-F03C-4346-891C-22EE9EABB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79"/>
    </mc:Choice>
    <mc:Fallback xmlns="">
      <p:transition spd="slow" advTm="8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B7E7C24E-297D-4FD3-89BC-55CE488B2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69888"/>
            <a:ext cx="11658600" cy="768350"/>
          </a:xfrm>
        </p:spPr>
        <p:txBody>
          <a:bodyPr/>
          <a:lstStyle/>
          <a:p>
            <a:pPr eaLnBrk="1" hangingPunct="1"/>
            <a:r>
              <a:rPr lang="en-US" altLang="en-US"/>
              <a:t>Kernel Data Structures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8C3B3E1C-068F-48BB-87CA-5CCCEBE5D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28425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Kernel keeps state info for I/O components</a:t>
            </a:r>
          </a:p>
          <a:p>
            <a:pPr marL="571500" lvl="1" indent="0">
              <a:buNone/>
            </a:pPr>
            <a:r>
              <a:rPr lang="en-US" altLang="en-US" sz="2400" dirty="0"/>
              <a:t>open file tables</a:t>
            </a:r>
          </a:p>
          <a:p>
            <a:pPr marL="571500" lvl="1" indent="0">
              <a:buNone/>
            </a:pPr>
            <a:r>
              <a:rPr lang="en-US" altLang="en-US" sz="2400" dirty="0"/>
              <a:t>network connections</a:t>
            </a:r>
          </a:p>
          <a:p>
            <a:pPr marL="571500" lvl="1" indent="0">
              <a:buNone/>
            </a:pPr>
            <a:r>
              <a:rPr lang="en-US" altLang="en-US" sz="2400" dirty="0"/>
              <a:t>character device state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Many complex data structures</a:t>
            </a:r>
          </a:p>
          <a:p>
            <a:pPr marL="571500" lvl="1" indent="0">
              <a:buNone/>
            </a:pPr>
            <a:r>
              <a:rPr lang="en-US" altLang="en-US" sz="2400" dirty="0"/>
              <a:t>tracking buffers</a:t>
            </a:r>
          </a:p>
          <a:p>
            <a:pPr marL="571500" lvl="1" indent="0">
              <a:buNone/>
            </a:pPr>
            <a:r>
              <a:rPr lang="en-US" altLang="en-US" sz="2400" dirty="0"/>
              <a:t>memory allocation</a:t>
            </a:r>
          </a:p>
          <a:p>
            <a:pPr marL="571500" lvl="1" indent="0">
              <a:buNone/>
            </a:pPr>
            <a:r>
              <a:rPr lang="ja-JP" altLang="en-US" sz="2400" dirty="0"/>
              <a:t>“</a:t>
            </a:r>
            <a:r>
              <a:rPr lang="en-US" altLang="ja-JP" sz="2400" dirty="0"/>
              <a:t>dirty</a:t>
            </a:r>
            <a:r>
              <a:rPr lang="ja-JP" altLang="en-US" sz="2400" dirty="0"/>
              <a:t>”</a:t>
            </a:r>
            <a:r>
              <a:rPr lang="en-US" altLang="ja-JP" sz="2400" dirty="0"/>
              <a:t> blocks</a:t>
            </a:r>
            <a:br>
              <a:rPr lang="en-US" altLang="ja-JP" sz="2400" dirty="0"/>
            </a:br>
            <a:endParaRPr lang="en-US" altLang="ja-JP" sz="2400" dirty="0"/>
          </a:p>
          <a:p>
            <a:pPr marL="0" indent="0">
              <a:buNone/>
            </a:pPr>
            <a:r>
              <a:rPr lang="en-US" altLang="en-US" sz="2400" dirty="0"/>
              <a:t>Windows uses message passing</a:t>
            </a:r>
          </a:p>
          <a:p>
            <a:pPr lvl="1"/>
            <a:r>
              <a:rPr lang="en-US" altLang="en-US" sz="2400" dirty="0"/>
              <a:t>Message with I/O information passed from user mode into kernel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00DE4B-3863-4082-9177-5B3D5740C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5"/>
    </mc:Choice>
    <mc:Fallback xmlns="">
      <p:transition spd="slow" advTm="12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E7B277DA-999D-43AF-80A4-CF1436704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2850" y="369888"/>
            <a:ext cx="11817350" cy="768350"/>
          </a:xfrm>
        </p:spPr>
        <p:txBody>
          <a:bodyPr/>
          <a:lstStyle/>
          <a:p>
            <a:pPr eaLnBrk="1" hangingPunct="1"/>
            <a:r>
              <a:rPr lang="en-US" altLang="en-US"/>
              <a:t>UNIX I/O Kernel Structure</a:t>
            </a:r>
            <a:endParaRPr lang="en-US" altLang="en-US" sz="3400"/>
          </a:p>
        </p:txBody>
      </p:sp>
      <p:pic>
        <p:nvPicPr>
          <p:cNvPr id="68610" name="Picture 1" descr="13_12.pdf">
            <a:extLst>
              <a:ext uri="{FF2B5EF4-FFF2-40B4-BE49-F238E27FC236}">
                <a16:creationId xmlns:a16="http://schemas.microsoft.com/office/drawing/2014/main" id="{58A2FEA3-9ED6-4DC8-8EA3-49B2A4A54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1797050"/>
            <a:ext cx="8396288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946446-EF05-4099-BFBF-26E1CD3A8A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2240" y="1971360"/>
              <a:ext cx="9706680" cy="4702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946446-EF05-4099-BFBF-26E1CD3A8A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2880" y="1962000"/>
                <a:ext cx="9725400" cy="4721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A1D120-1753-4C9F-9AD8-DE1D38D03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16"/>
    </mc:Choice>
    <mc:Fallback xmlns="">
      <p:transition spd="slow" advTm="85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BD5A8F6C-9D8F-4C1C-831E-D5F7F053B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1925" y="369888"/>
            <a:ext cx="11598275" cy="768350"/>
          </a:xfrm>
        </p:spPr>
        <p:txBody>
          <a:bodyPr/>
          <a:lstStyle/>
          <a:p>
            <a:pPr eaLnBrk="1" hangingPunct="1"/>
            <a:r>
              <a:rPr lang="en-US" altLang="en-US"/>
              <a:t>I/O Requests to Hardware Operations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5F07CA7C-A648-4107-B76A-9AFC2F04B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/>
              <a:t>Consider reading a file from disk for a process:</a:t>
            </a:r>
            <a:br>
              <a:rPr lang="en-US" altLang="en-US" sz="2800" dirty="0"/>
            </a:br>
            <a:r>
              <a:rPr lang="en-US" altLang="en-US" sz="2800" dirty="0"/>
              <a:t> </a:t>
            </a:r>
          </a:p>
          <a:p>
            <a:pPr lvl="1"/>
            <a:r>
              <a:rPr lang="en-US" altLang="en-US" sz="2800" dirty="0"/>
              <a:t>Determine device holding file </a:t>
            </a:r>
          </a:p>
          <a:p>
            <a:pPr lvl="1"/>
            <a:r>
              <a:rPr lang="en-US" altLang="en-US" sz="2800" dirty="0"/>
              <a:t>Translate name to device representation</a:t>
            </a:r>
          </a:p>
          <a:p>
            <a:pPr lvl="1"/>
            <a:r>
              <a:rPr lang="en-US" altLang="en-US" sz="2800" dirty="0"/>
              <a:t>Physically read data from disk into buffer</a:t>
            </a:r>
          </a:p>
          <a:p>
            <a:pPr lvl="1"/>
            <a:r>
              <a:rPr lang="en-US" altLang="en-US" sz="2800" dirty="0"/>
              <a:t>Make data available to requesting process</a:t>
            </a:r>
          </a:p>
          <a:p>
            <a:pPr lvl="1"/>
            <a:r>
              <a:rPr lang="en-US" altLang="en-US" sz="2800" dirty="0"/>
              <a:t>Return control to process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A7D512-10A2-4F96-96AA-D32D808BC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9"/>
    </mc:Choice>
    <mc:Fallback xmlns="">
      <p:transition spd="slow" advTm="9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B6F6330C-8325-489E-AD6B-4BA038741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9063" y="369888"/>
            <a:ext cx="11641137" cy="768350"/>
          </a:xfrm>
        </p:spPr>
        <p:txBody>
          <a:bodyPr/>
          <a:lstStyle/>
          <a:p>
            <a:pPr eaLnBrk="1" hangingPunct="1"/>
            <a:r>
              <a:rPr lang="en-US" altLang="en-US"/>
              <a:t>Life Cycle of An I/O Request</a:t>
            </a:r>
            <a:endParaRPr lang="en-US" altLang="en-US" sz="3400"/>
          </a:p>
        </p:txBody>
      </p:sp>
      <p:pic>
        <p:nvPicPr>
          <p:cNvPr id="74754" name="Picture 4" descr="13">
            <a:extLst>
              <a:ext uri="{FF2B5EF4-FFF2-40B4-BE49-F238E27FC236}">
                <a16:creationId xmlns:a16="http://schemas.microsoft.com/office/drawing/2014/main" id="{BEA4E2DB-12E6-4929-9646-811C7CFA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1385888"/>
            <a:ext cx="5588000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65B06-EB28-4207-B90B-CAA1721F8E13}"/>
              </a:ext>
            </a:extLst>
          </p:cNvPr>
          <p:cNvSpPr txBox="1"/>
          <p:nvPr/>
        </p:nvSpPr>
        <p:spPr>
          <a:xfrm>
            <a:off x="2607503" y="1583592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37591-4C5E-4FB3-8F75-EB60C869066A}"/>
              </a:ext>
            </a:extLst>
          </p:cNvPr>
          <p:cNvSpPr txBox="1"/>
          <p:nvPr/>
        </p:nvSpPr>
        <p:spPr>
          <a:xfrm>
            <a:off x="2607503" y="3902990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B066C-316C-4482-A137-981FD4C47B88}"/>
              </a:ext>
            </a:extLst>
          </p:cNvPr>
          <p:cNvSpPr txBox="1"/>
          <p:nvPr/>
        </p:nvSpPr>
        <p:spPr>
          <a:xfrm>
            <a:off x="2607503" y="4654550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52187-13A7-4B3A-A89F-82ABE148523F}"/>
              </a:ext>
            </a:extLst>
          </p:cNvPr>
          <p:cNvSpPr txBox="1"/>
          <p:nvPr/>
        </p:nvSpPr>
        <p:spPr>
          <a:xfrm>
            <a:off x="2607503" y="7447848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1BF1C-44C6-4373-BF3B-2878E0E64080}"/>
              </a:ext>
            </a:extLst>
          </p:cNvPr>
          <p:cNvSpPr txBox="1"/>
          <p:nvPr/>
        </p:nvSpPr>
        <p:spPr>
          <a:xfrm>
            <a:off x="9523943" y="1768258"/>
            <a:ext cx="112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838B8-0658-41E8-9AB8-EA08960D32EF}"/>
              </a:ext>
            </a:extLst>
          </p:cNvPr>
          <p:cNvSpPr txBox="1"/>
          <p:nvPr/>
        </p:nvSpPr>
        <p:spPr>
          <a:xfrm>
            <a:off x="9523943" y="2935264"/>
            <a:ext cx="112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80191B-1E5A-4E3B-8EA1-868E019DCA02}"/>
              </a:ext>
            </a:extLst>
          </p:cNvPr>
          <p:cNvSpPr txBox="1"/>
          <p:nvPr/>
        </p:nvSpPr>
        <p:spPr>
          <a:xfrm>
            <a:off x="9523943" y="4839216"/>
            <a:ext cx="112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9DAF0-F117-4898-A8CD-1C0FBE6900AB}"/>
              </a:ext>
            </a:extLst>
          </p:cNvPr>
          <p:cNvSpPr txBox="1"/>
          <p:nvPr/>
        </p:nvSpPr>
        <p:spPr>
          <a:xfrm>
            <a:off x="9523943" y="6229602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F46482-D8D6-4689-901A-B2957F90E7FD}"/>
              </a:ext>
            </a:extLst>
          </p:cNvPr>
          <p:cNvSpPr txBox="1"/>
          <p:nvPr/>
        </p:nvSpPr>
        <p:spPr>
          <a:xfrm>
            <a:off x="9523943" y="7632514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70DB3-B669-461B-9172-D81256C15382}"/>
              </a:ext>
            </a:extLst>
          </p:cNvPr>
          <p:cNvSpPr txBox="1"/>
          <p:nvPr/>
        </p:nvSpPr>
        <p:spPr>
          <a:xfrm>
            <a:off x="2622117" y="2965628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364EA0DE-D975-4265-B66F-AE4BD446D7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43"/>
    </mc:Choice>
    <mc:Fallback xmlns="">
      <p:transition spd="slow" advTm="22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A3B4F71F-86AB-435D-9D08-C658F8F2B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0688" y="0"/>
            <a:ext cx="11658600" cy="1125538"/>
          </a:xfrm>
        </p:spPr>
        <p:txBody>
          <a:bodyPr/>
          <a:lstStyle/>
          <a:p>
            <a:pPr eaLnBrk="1" hangingPunct="1"/>
            <a:r>
              <a:rPr lang="en-US" altLang="en-US"/>
              <a:t>The STREAMS Structure</a:t>
            </a:r>
            <a:endParaRPr lang="en-US" altLang="en-US" sz="3400"/>
          </a:p>
        </p:txBody>
      </p:sp>
      <p:pic>
        <p:nvPicPr>
          <p:cNvPr id="78850" name="Picture 5">
            <a:extLst>
              <a:ext uri="{FF2B5EF4-FFF2-40B4-BE49-F238E27FC236}">
                <a16:creationId xmlns:a16="http://schemas.microsoft.com/office/drawing/2014/main" id="{96E13D93-2168-4A48-B1CD-3090621C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8" y="2043113"/>
            <a:ext cx="6527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DCD90-CD2A-483D-A8B7-9357659EF8C9}"/>
              </a:ext>
            </a:extLst>
          </p:cNvPr>
          <p:cNvSpPr txBox="1">
            <a:spLocks noChangeArrowheads="1"/>
          </p:cNvSpPr>
          <p:nvPr/>
        </p:nvSpPr>
        <p:spPr>
          <a:xfrm>
            <a:off x="7172051" y="1982851"/>
            <a:ext cx="6318467" cy="5257193"/>
          </a:xfrm>
          <a:prstGeom prst="rect">
            <a:avLst/>
          </a:prstGeom>
        </p:spPr>
        <p:txBody>
          <a:bodyPr/>
          <a:lstStyle>
            <a:lvl1pPr marL="488950" indent="-4889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1060450" indent="-40798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550988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2039938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530475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3183912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837022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4490133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5143243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pitchFamily="-84" charset="2"/>
              <a:buNone/>
            </a:pPr>
            <a:r>
              <a:rPr lang="en-US" altLang="en-US" b="1" kern="0" dirty="0">
                <a:solidFill>
                  <a:srgbClr val="3366FF"/>
                </a:solidFill>
              </a:rPr>
              <a:t>STREAM</a:t>
            </a:r>
          </a:p>
          <a:p>
            <a:pPr marL="914400" lvl="1" indent="-342900"/>
            <a:r>
              <a:rPr lang="en-US" altLang="en-US" kern="0" dirty="0"/>
              <a:t>full-duplex communication channel</a:t>
            </a:r>
          </a:p>
          <a:p>
            <a:pPr marL="914400" lvl="1" indent="-342900"/>
            <a:r>
              <a:rPr lang="en-US" altLang="en-US" kern="0" dirty="0"/>
              <a:t>between a user-level process and a device</a:t>
            </a:r>
          </a:p>
          <a:p>
            <a:pPr marL="0" indent="0">
              <a:spcBef>
                <a:spcPts val="1800"/>
              </a:spcBef>
              <a:buFont typeface="Monotype Sorts" pitchFamily="-84" charset="2"/>
              <a:buNone/>
            </a:pPr>
            <a:r>
              <a:rPr lang="en-US" altLang="en-US" kern="0" dirty="0"/>
              <a:t>A STREAM consists of:</a:t>
            </a:r>
          </a:p>
          <a:p>
            <a:pPr marL="833438" lvl="2" indent="-342900">
              <a:spcBef>
                <a:spcPts val="600"/>
              </a:spcBef>
            </a:pPr>
            <a:r>
              <a:rPr lang="en-US" altLang="en-US" kern="0" dirty="0"/>
              <a:t>STREAM head interfaces with the user process</a:t>
            </a:r>
          </a:p>
          <a:p>
            <a:pPr marL="833438" lvl="2" indent="-342900">
              <a:spcBef>
                <a:spcPts val="600"/>
              </a:spcBef>
            </a:pPr>
            <a:r>
              <a:rPr lang="en-US" altLang="en-US" kern="0" dirty="0"/>
              <a:t>driver end interfaces with the device</a:t>
            </a:r>
          </a:p>
          <a:p>
            <a:pPr marL="833438" lvl="2" indent="-342900">
              <a:spcBef>
                <a:spcPts val="600"/>
              </a:spcBef>
            </a:pPr>
            <a:r>
              <a:rPr lang="en-US" altLang="en-US" kern="0" dirty="0"/>
              <a:t>zero or more STREAM modules between them</a:t>
            </a:r>
          </a:p>
          <a:p>
            <a:pPr marL="0" indent="0">
              <a:spcBef>
                <a:spcPts val="1800"/>
              </a:spcBef>
              <a:buFont typeface="Monotype Sorts" pitchFamily="-84" charset="2"/>
              <a:buNone/>
            </a:pPr>
            <a:r>
              <a:rPr lang="en-US" altLang="en-US" kern="0" dirty="0"/>
              <a:t>Each module contains a </a:t>
            </a:r>
            <a:r>
              <a:rPr lang="en-US" altLang="en-US" b="1" kern="0" dirty="0">
                <a:solidFill>
                  <a:srgbClr val="3366FF"/>
                </a:solidFill>
              </a:rPr>
              <a:t>read</a:t>
            </a:r>
            <a:r>
              <a:rPr lang="en-US" altLang="en-US" b="1" kern="0" dirty="0"/>
              <a:t> </a:t>
            </a:r>
            <a:r>
              <a:rPr lang="en-US" altLang="en-US" b="1" kern="0" dirty="0">
                <a:solidFill>
                  <a:srgbClr val="3366FF"/>
                </a:solidFill>
              </a:rPr>
              <a:t>queue</a:t>
            </a:r>
            <a:r>
              <a:rPr lang="en-US" altLang="en-US" kern="0" dirty="0"/>
              <a:t> and a </a:t>
            </a:r>
            <a:r>
              <a:rPr lang="en-US" altLang="en-US" b="1" kern="0" dirty="0">
                <a:solidFill>
                  <a:srgbClr val="3366FF"/>
                </a:solidFill>
              </a:rPr>
              <a:t>write queue</a:t>
            </a:r>
            <a:endParaRPr lang="en-US" altLang="en-US" kern="0" dirty="0"/>
          </a:p>
          <a:p>
            <a:pPr marL="0" indent="0">
              <a:spcBef>
                <a:spcPts val="1800"/>
              </a:spcBef>
              <a:buFont typeface="Monotype Sorts" pitchFamily="-84" charset="2"/>
              <a:buNone/>
            </a:pPr>
            <a:r>
              <a:rPr lang="en-US" altLang="en-US" kern="0" dirty="0"/>
              <a:t>Message passing is used to communicate between queues</a:t>
            </a:r>
          </a:p>
          <a:p>
            <a:pPr marL="652462" lvl="1" indent="0">
              <a:buFont typeface="Monotype Sorts" pitchFamily="-84" charset="2"/>
              <a:buNone/>
            </a:pPr>
            <a:r>
              <a:rPr lang="en-US" altLang="en-US" b="1" kern="0" dirty="0">
                <a:solidFill>
                  <a:srgbClr val="3366FF"/>
                </a:solidFill>
              </a:rPr>
              <a:t>Flow control </a:t>
            </a:r>
            <a:r>
              <a:rPr lang="en-US" altLang="en-US" kern="0" dirty="0"/>
              <a:t>option to indicate available or busy</a:t>
            </a:r>
          </a:p>
          <a:p>
            <a:pPr marL="0" indent="0">
              <a:spcBef>
                <a:spcPts val="1800"/>
              </a:spcBef>
              <a:buFont typeface="Monotype Sorts" pitchFamily="-84" charset="2"/>
              <a:buNone/>
            </a:pPr>
            <a:r>
              <a:rPr lang="en-US" altLang="en-US" b="1" kern="0" dirty="0">
                <a:solidFill>
                  <a:srgbClr val="00B050"/>
                </a:solidFill>
              </a:rPr>
              <a:t>Asynchronous internally</a:t>
            </a:r>
            <a:r>
              <a:rPr lang="en-US" altLang="en-US" kern="0" dirty="0"/>
              <a:t>,</a:t>
            </a:r>
            <a:r>
              <a:rPr lang="en-US" altLang="en-US" b="1" kern="0" dirty="0">
                <a:solidFill>
                  <a:srgbClr val="FFC000"/>
                </a:solidFill>
              </a:rPr>
              <a:t> synchronous </a:t>
            </a:r>
            <a:r>
              <a:rPr lang="en-US" altLang="en-US" kern="0" dirty="0"/>
              <a:t>where user process communicates with stream head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9CCAF8-FD1C-48D6-B49E-D22BD113587F}"/>
              </a:ext>
            </a:extLst>
          </p:cNvPr>
          <p:cNvSpPr/>
          <p:nvPr/>
        </p:nvSpPr>
        <p:spPr bwMode="auto">
          <a:xfrm>
            <a:off x="1290181" y="1932747"/>
            <a:ext cx="3594970" cy="9106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A4FE8A-AF0A-4365-8796-1403364548D5}"/>
              </a:ext>
            </a:extLst>
          </p:cNvPr>
          <p:cNvSpPr/>
          <p:nvPr/>
        </p:nvSpPr>
        <p:spPr bwMode="auto">
          <a:xfrm>
            <a:off x="1279743" y="7408697"/>
            <a:ext cx="3594970" cy="9106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957BBA-11FC-41C2-A626-6E33BD3792F9}"/>
              </a:ext>
            </a:extLst>
          </p:cNvPr>
          <p:cNvSpPr/>
          <p:nvPr/>
        </p:nvSpPr>
        <p:spPr bwMode="auto">
          <a:xfrm>
            <a:off x="366712" y="2968668"/>
            <a:ext cx="5533047" cy="6137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D68EA5-9337-41A4-A418-8B066D206DD8}"/>
              </a:ext>
            </a:extLst>
          </p:cNvPr>
          <p:cNvSpPr/>
          <p:nvPr/>
        </p:nvSpPr>
        <p:spPr bwMode="auto">
          <a:xfrm>
            <a:off x="368800" y="6653400"/>
            <a:ext cx="5533047" cy="6137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B351159-B92F-4A20-BCF5-7F88A8FEFCB7}"/>
              </a:ext>
            </a:extLst>
          </p:cNvPr>
          <p:cNvSpPr/>
          <p:nvPr/>
        </p:nvSpPr>
        <p:spPr bwMode="auto">
          <a:xfrm>
            <a:off x="4308954" y="2605414"/>
            <a:ext cx="187890" cy="429619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FACDA90-6A0A-4A1E-8328-A41D3484552B}"/>
              </a:ext>
            </a:extLst>
          </p:cNvPr>
          <p:cNvSpPr/>
          <p:nvPr/>
        </p:nvSpPr>
        <p:spPr bwMode="auto">
          <a:xfrm flipV="1">
            <a:off x="1693108" y="2620028"/>
            <a:ext cx="187890" cy="429619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E3775C-3B8E-40A1-AE37-E7AB2155C3FE}"/>
              </a:ext>
            </a:extLst>
          </p:cNvPr>
          <p:cNvGrpSpPr/>
          <p:nvPr/>
        </p:nvGrpSpPr>
        <p:grpSpPr>
          <a:xfrm>
            <a:off x="1659706" y="3970751"/>
            <a:ext cx="2903944" cy="2301698"/>
            <a:chOff x="1659706" y="3970751"/>
            <a:chExt cx="2903944" cy="23016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F88551-1B9C-41F6-9216-B054C27C0978}"/>
                </a:ext>
              </a:extLst>
            </p:cNvPr>
            <p:cNvGrpSpPr/>
            <p:nvPr/>
          </p:nvGrpSpPr>
          <p:grpSpPr>
            <a:xfrm>
              <a:off x="4334006" y="3970751"/>
              <a:ext cx="229644" cy="2287084"/>
              <a:chOff x="4334006" y="3970751"/>
              <a:chExt cx="229644" cy="2287084"/>
            </a:xfrm>
          </p:grpSpPr>
          <p:sp>
            <p:nvSpPr>
              <p:cNvPr id="7" name="Arrow: Down 6">
                <a:extLst>
                  <a:ext uri="{FF2B5EF4-FFF2-40B4-BE49-F238E27FC236}">
                    <a16:creationId xmlns:a16="http://schemas.microsoft.com/office/drawing/2014/main" id="{2FDD243B-1176-47AE-9D7A-FE01A331DA06}"/>
                  </a:ext>
                </a:extLst>
              </p:cNvPr>
              <p:cNvSpPr/>
              <p:nvPr/>
            </p:nvSpPr>
            <p:spPr bwMode="auto">
              <a:xfrm>
                <a:off x="4334006" y="3970751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53D56065-9651-456D-946D-4A1FFF149638}"/>
                  </a:ext>
                </a:extLst>
              </p:cNvPr>
              <p:cNvSpPr/>
              <p:nvPr/>
            </p:nvSpPr>
            <p:spPr bwMode="auto">
              <a:xfrm>
                <a:off x="4348620" y="4912289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3ABFB62F-030F-4D92-A663-D41418644313}"/>
                  </a:ext>
                </a:extLst>
              </p:cNvPr>
              <p:cNvSpPr/>
              <p:nvPr/>
            </p:nvSpPr>
            <p:spPr bwMode="auto">
              <a:xfrm>
                <a:off x="4375760" y="5778671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C00614-0C91-4667-9B96-4225A3CE5EE5}"/>
                </a:ext>
              </a:extLst>
            </p:cNvPr>
            <p:cNvGrpSpPr/>
            <p:nvPr/>
          </p:nvGrpSpPr>
          <p:grpSpPr>
            <a:xfrm>
              <a:off x="1659706" y="3981191"/>
              <a:ext cx="242170" cy="2291258"/>
              <a:chOff x="1659706" y="3981191"/>
              <a:chExt cx="242170" cy="2291258"/>
            </a:xfrm>
          </p:grpSpPr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925E1904-6AEB-4C3F-AB52-D657F0410B39}"/>
                  </a:ext>
                </a:extLst>
              </p:cNvPr>
              <p:cNvSpPr/>
              <p:nvPr/>
            </p:nvSpPr>
            <p:spPr bwMode="auto">
              <a:xfrm flipV="1">
                <a:off x="1659706" y="5793285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3D6573E7-419A-47B0-841B-001533D07F50}"/>
                  </a:ext>
                </a:extLst>
              </p:cNvPr>
              <p:cNvSpPr/>
              <p:nvPr/>
            </p:nvSpPr>
            <p:spPr bwMode="auto">
              <a:xfrm flipV="1">
                <a:off x="1661794" y="4906027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16" name="Arrow: Down 15">
                <a:extLst>
                  <a:ext uri="{FF2B5EF4-FFF2-40B4-BE49-F238E27FC236}">
                    <a16:creationId xmlns:a16="http://schemas.microsoft.com/office/drawing/2014/main" id="{F1F4D33A-415C-491D-B2F7-756BE1060EF1}"/>
                  </a:ext>
                </a:extLst>
              </p:cNvPr>
              <p:cNvSpPr/>
              <p:nvPr/>
            </p:nvSpPr>
            <p:spPr bwMode="auto">
              <a:xfrm flipV="1">
                <a:off x="1713986" y="3981191"/>
                <a:ext cx="187890" cy="479164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</a:endParaRPr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CA9AB2-9A1E-4D2F-8DCA-34DE1020CB7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46120" y="2945880"/>
              <a:ext cx="1382400" cy="4238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CA9AB2-9A1E-4D2F-8DCA-34DE1020CB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6760" y="2936520"/>
                <a:ext cx="1401120" cy="4257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D2C8141-51E1-4F0A-A675-C5CD00523E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28"/>
    </mc:Choice>
    <mc:Fallback>
      <p:transition spd="slow" advTm="10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3" grpId="0" animBg="1"/>
      <p:bldP spid="8" grpId="0" animBg="1"/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A797081-AD46-4BAD-8F30-0A55B650C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Performance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6010A80E-A3F8-45C7-A1F4-69D071FBF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/>
              <a:t>I/O a major factor in system performance:</a:t>
            </a:r>
            <a:br>
              <a:rPr lang="en-US" altLang="en-US" sz="2800" dirty="0"/>
            </a:br>
            <a:endParaRPr lang="en-US" altLang="en-US" sz="2800" dirty="0"/>
          </a:p>
          <a:p>
            <a:pPr lvl="1"/>
            <a:r>
              <a:rPr lang="en-US" altLang="en-US" sz="2800" dirty="0"/>
              <a:t>Demands CPU to execute device driver, kernel I/O code</a:t>
            </a:r>
          </a:p>
          <a:p>
            <a:pPr lvl="1"/>
            <a:r>
              <a:rPr lang="en-US" altLang="en-US" sz="2800" dirty="0"/>
              <a:t>Context switches due to interrupts</a:t>
            </a:r>
          </a:p>
          <a:p>
            <a:pPr lvl="1"/>
            <a:r>
              <a:rPr lang="en-US" altLang="en-US" sz="2800" dirty="0"/>
              <a:t>Data copying</a:t>
            </a:r>
          </a:p>
          <a:p>
            <a:pPr lvl="1"/>
            <a:r>
              <a:rPr lang="en-US" altLang="en-US" sz="2800" dirty="0"/>
              <a:t>Network traffic especially stressful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EAA7BF-916B-406E-9540-D89367320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1"/>
    </mc:Choice>
    <mc:Fallback>
      <p:transition spd="slow" advTm="5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1778463D-B768-4B3C-87CF-4155096AF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0175" y="369888"/>
            <a:ext cx="11630025" cy="768350"/>
          </a:xfrm>
        </p:spPr>
        <p:txBody>
          <a:bodyPr/>
          <a:lstStyle/>
          <a:p>
            <a:pPr eaLnBrk="1" hangingPunct="1"/>
            <a:r>
              <a:rPr lang="en-US" altLang="en-US"/>
              <a:t>Intercomputer Communications</a:t>
            </a:r>
            <a:endParaRPr lang="en-US" altLang="en-US" sz="3400"/>
          </a:p>
        </p:txBody>
      </p:sp>
      <p:pic>
        <p:nvPicPr>
          <p:cNvPr id="82946" name="Picture 1" descr="13_15.pdf">
            <a:extLst>
              <a:ext uri="{FF2B5EF4-FFF2-40B4-BE49-F238E27FC236}">
                <a16:creationId xmlns:a16="http://schemas.microsoft.com/office/drawing/2014/main" id="{DDD6D797-5E95-46A8-BF89-F54532AC0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1484313"/>
            <a:ext cx="6248400" cy="70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BF676C-EB0A-4E3D-8E5D-D8F738A9B0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5440" y="1370880"/>
              <a:ext cx="6104880" cy="6991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BF676C-EB0A-4E3D-8E5D-D8F738A9B0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6080" y="1361520"/>
                <a:ext cx="6123600" cy="7010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EB1D6F-6B7A-4298-AB28-52CBCBFA7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73"/>
    </mc:Choice>
    <mc:Fallback>
      <p:transition spd="slow" advTm="15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9851B512-1C11-4CCD-9483-B35E4BA67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7638" y="369888"/>
            <a:ext cx="11612562" cy="768350"/>
          </a:xfrm>
        </p:spPr>
        <p:txBody>
          <a:bodyPr/>
          <a:lstStyle/>
          <a:p>
            <a:pPr eaLnBrk="1" hangingPunct="1"/>
            <a:r>
              <a:rPr lang="en-US" altLang="en-US"/>
              <a:t>Improving Performance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6B29FCB5-A293-4FC1-A17E-1DAEEB01D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10950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Reduce number of context switches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Reduce data copying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Reduce interrupts by using large transfers, smart controllers, polling</a:t>
            </a:r>
          </a:p>
          <a:p>
            <a:pPr marL="0" indent="0">
              <a:buNone/>
            </a:pPr>
            <a:r>
              <a:rPr lang="en-US" altLang="en-US" sz="2400" dirty="0"/>
              <a:t> </a:t>
            </a:r>
          </a:p>
          <a:p>
            <a:pPr marL="0" indent="0">
              <a:buNone/>
            </a:pPr>
            <a:r>
              <a:rPr lang="en-US" altLang="en-US" sz="2400" dirty="0"/>
              <a:t>Use DMA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Use smarter hardware devices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Balance CPU, memory, bus, and I/O performance for highest throughput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Move user-mode processes / daemons to kernel threads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2B7DFB8-A2D3-429F-B0AB-2255C75538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69"/>
    </mc:Choice>
    <mc:Fallback>
      <p:transition spd="slow" advTm="23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499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814AA849-E19E-432B-BAD6-D7B3C4C32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69888"/>
            <a:ext cx="11658600" cy="768350"/>
          </a:xfrm>
        </p:spPr>
        <p:txBody>
          <a:bodyPr/>
          <a:lstStyle/>
          <a:p>
            <a:pPr eaLnBrk="1" hangingPunct="1"/>
            <a:r>
              <a:rPr lang="en-US" altLang="en-US"/>
              <a:t>Device-Functionality Progression</a:t>
            </a:r>
            <a:endParaRPr lang="en-US" altLang="en-US" sz="3400"/>
          </a:p>
        </p:txBody>
      </p:sp>
      <p:pic>
        <p:nvPicPr>
          <p:cNvPr id="87042" name="Picture 1" descr="13_16.pdf">
            <a:extLst>
              <a:ext uri="{FF2B5EF4-FFF2-40B4-BE49-F238E27FC236}">
                <a16:creationId xmlns:a16="http://schemas.microsoft.com/office/drawing/2014/main" id="{9A309660-A8EF-400D-9CBC-4C5955B39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954213"/>
            <a:ext cx="9482138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D2C459-651E-4201-B423-B1BC81341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70"/>
    </mc:Choice>
    <mc:Fallback>
      <p:transition spd="slow" advTm="7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33FD18B-A317-429F-B592-0F70F5414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2075" y="565150"/>
            <a:ext cx="11925300" cy="609600"/>
          </a:xfrm>
        </p:spPr>
        <p:txBody>
          <a:bodyPr/>
          <a:lstStyle/>
          <a:p>
            <a:pPr eaLnBrk="1" hangingPunct="1"/>
            <a:r>
              <a:rPr lang="en-US" altLang="en-US" sz="4000"/>
              <a:t>Six Step Process to Perform DMA Transfer</a:t>
            </a:r>
            <a:endParaRPr lang="en-US" altLang="en-US" sz="3400"/>
          </a:p>
        </p:txBody>
      </p:sp>
      <p:pic>
        <p:nvPicPr>
          <p:cNvPr id="30722" name="Picture 1" descr="13_05.pdf">
            <a:extLst>
              <a:ext uri="{FF2B5EF4-FFF2-40B4-BE49-F238E27FC236}">
                <a16:creationId xmlns:a16="http://schemas.microsoft.com/office/drawing/2014/main" id="{1E9F366E-C380-455A-BC6E-83DF5B17B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61" y="1591371"/>
            <a:ext cx="98806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7F8706-4A18-442C-8B64-EC71725E3F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805040" y="3512520"/>
              <a:ext cx="1382400" cy="1439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7F8706-4A18-442C-8B64-EC71725E3F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95680" y="3503160"/>
                <a:ext cx="1401120" cy="145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B67679-8AD0-489C-BC83-ADB11C4FB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47"/>
    </mc:Choice>
    <mc:Fallback xmlns="">
      <p:transition spd="slow" advTm="8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6F51B729-B123-4882-8D5F-9102F05015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End of Chapter 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1CF29B-BE13-4B28-AFDD-D4E56AB5C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7"/>
    </mc:Choice>
    <mc:Fallback>
      <p:transition spd="slow" advTm="1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760C794A-5209-48A0-8298-EB7602C925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69888"/>
            <a:ext cx="11626850" cy="768350"/>
          </a:xfrm>
        </p:spPr>
        <p:txBody>
          <a:bodyPr/>
          <a:lstStyle/>
          <a:p>
            <a:pPr eaLnBrk="1" hangingPunct="1"/>
            <a:r>
              <a:rPr lang="en-US" altLang="en-US"/>
              <a:t>Application I/O Interface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0359194C-E6F4-4FD9-B330-33761A6C6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altLang="en-US" sz="2400" dirty="0"/>
              <a:t>I/O system calls encapsulate device behaviors in generic classes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400" dirty="0"/>
              <a:t>Device-driver layer hides differences among I/O controllers from kernel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400" dirty="0"/>
              <a:t>New devices using already-implemented protocols need no extra work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altLang="en-US" sz="2400" dirty="0"/>
              <a:t>Devices vary in many dimensions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Character-stream</a:t>
            </a:r>
            <a:r>
              <a:rPr lang="en-US" altLang="en-US" sz="2400" b="1" dirty="0"/>
              <a:t> </a:t>
            </a:r>
            <a:r>
              <a:rPr lang="en-US" altLang="en-US" sz="2400" dirty="0"/>
              <a:t>or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3366FF"/>
                </a:solidFill>
              </a:rPr>
              <a:t>block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Sequential</a:t>
            </a:r>
            <a:r>
              <a:rPr lang="en-US" altLang="en-US" sz="2400" b="1" dirty="0"/>
              <a:t> </a:t>
            </a:r>
            <a:r>
              <a:rPr lang="en-US" altLang="en-US" sz="2400" dirty="0"/>
              <a:t>or </a:t>
            </a:r>
            <a:r>
              <a:rPr lang="en-US" altLang="en-US" sz="2400" b="1" dirty="0">
                <a:solidFill>
                  <a:srgbClr val="3366FF"/>
                </a:solidFill>
              </a:rPr>
              <a:t>random-access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Synchronous </a:t>
            </a:r>
            <a:r>
              <a:rPr lang="en-US" altLang="en-US" sz="2400" dirty="0">
                <a:solidFill>
                  <a:srgbClr val="000000"/>
                </a:solidFill>
              </a:rPr>
              <a:t>or</a:t>
            </a:r>
            <a:r>
              <a:rPr lang="en-US" altLang="en-US" sz="2400" b="1" dirty="0">
                <a:solidFill>
                  <a:srgbClr val="3366FF"/>
                </a:solidFill>
              </a:rPr>
              <a:t> asynchronous </a:t>
            </a:r>
            <a:r>
              <a:rPr lang="en-US" altLang="en-US" sz="2400" dirty="0">
                <a:solidFill>
                  <a:srgbClr val="000000"/>
                </a:solidFill>
              </a:rPr>
              <a:t>(or both)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Sharable</a:t>
            </a:r>
            <a:r>
              <a:rPr lang="en-US" altLang="en-US" sz="2400" b="1" dirty="0"/>
              <a:t> </a:t>
            </a:r>
            <a:r>
              <a:rPr lang="en-US" altLang="en-US" sz="2400" dirty="0"/>
              <a:t>or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3366FF"/>
                </a:solidFill>
              </a:rPr>
              <a:t>dedicated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Speed of operation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read-write</a:t>
            </a:r>
            <a:r>
              <a:rPr lang="en-US" altLang="en-US" sz="2400" b="1" dirty="0"/>
              <a:t>, </a:t>
            </a:r>
            <a:r>
              <a:rPr lang="en-US" altLang="en-US" sz="2400" b="1" dirty="0">
                <a:solidFill>
                  <a:srgbClr val="3366FF"/>
                </a:solidFill>
              </a:rPr>
              <a:t>read only</a:t>
            </a:r>
            <a:r>
              <a:rPr lang="en-US" altLang="en-US" sz="2400" b="1" dirty="0"/>
              <a:t>, </a:t>
            </a:r>
            <a:r>
              <a:rPr lang="en-US" altLang="en-US" sz="2400" dirty="0"/>
              <a:t>or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3366FF"/>
                </a:solidFill>
              </a:rPr>
              <a:t>write only</a:t>
            </a:r>
            <a:endParaRPr lang="en-US" altLang="en-US" b="1" dirty="0">
              <a:solidFill>
                <a:srgbClr val="3366FF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69F7FF-F1C3-4AD2-862E-4BB8FEB29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43"/>
    </mc:Choice>
    <mc:Fallback xmlns="">
      <p:transition spd="slow" advTm="22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E3D1D214-9FA8-4588-9678-6DF81B971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Kernel I/O Structure</a:t>
            </a:r>
            <a:endParaRPr lang="en-US" altLang="en-US" sz="3400"/>
          </a:p>
        </p:txBody>
      </p:sp>
      <p:pic>
        <p:nvPicPr>
          <p:cNvPr id="34818" name="Picture 5">
            <a:extLst>
              <a:ext uri="{FF2B5EF4-FFF2-40B4-BE49-F238E27FC236}">
                <a16:creationId xmlns:a16="http://schemas.microsoft.com/office/drawing/2014/main" id="{0010E109-5CB5-4CA4-B87F-F1D99DA2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784350"/>
            <a:ext cx="9448800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04513F-82CE-431E-9DAE-002C68E44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6"/>
    </mc:Choice>
    <mc:Fallback xmlns="">
      <p:transition spd="slow" advTm="4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1AE4C04-B586-4D28-8C1E-C8313C996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4488" y="0"/>
            <a:ext cx="11658600" cy="1125538"/>
          </a:xfrm>
        </p:spPr>
        <p:txBody>
          <a:bodyPr/>
          <a:lstStyle/>
          <a:p>
            <a:pPr eaLnBrk="1" hangingPunct="1"/>
            <a:r>
              <a:rPr lang="en-US" altLang="en-US"/>
              <a:t>Characteristics of I/O Devices</a:t>
            </a:r>
            <a:endParaRPr lang="en-US" altLang="en-US" sz="3400"/>
          </a:p>
        </p:txBody>
      </p:sp>
      <p:pic>
        <p:nvPicPr>
          <p:cNvPr id="36866" name="Picture 5">
            <a:extLst>
              <a:ext uri="{FF2B5EF4-FFF2-40B4-BE49-F238E27FC236}">
                <a16:creationId xmlns:a16="http://schemas.microsoft.com/office/drawing/2014/main" id="{FBA84F6B-1335-47EA-925D-73CA72F8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600200"/>
            <a:ext cx="95361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16B554-82D4-4D8F-9D18-D1CC5BC85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58"/>
    </mc:Choice>
    <mc:Fallback xmlns="">
      <p:transition spd="slow" advTm="6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F0FC8E3-790D-4354-A4EE-98910A50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I/O Devices (Cont.)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D1C5C327-D5CE-4108-8169-F930852D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Subtleties of devices handled by device drivers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Broadly I/O devices can be grouped by the OS into</a:t>
            </a:r>
          </a:p>
          <a:p>
            <a:pPr lvl="1"/>
            <a:r>
              <a:rPr lang="en-US" altLang="en-US" sz="2400" dirty="0"/>
              <a:t>Block I/O</a:t>
            </a:r>
          </a:p>
          <a:p>
            <a:pPr lvl="1"/>
            <a:r>
              <a:rPr lang="en-US" altLang="en-US" sz="2400" dirty="0"/>
              <a:t>Character I/O (Stream)</a:t>
            </a:r>
          </a:p>
          <a:p>
            <a:pPr lvl="1"/>
            <a:r>
              <a:rPr lang="en-US" altLang="en-US" sz="2400" dirty="0"/>
              <a:t>Memory-mapped file access</a:t>
            </a:r>
          </a:p>
          <a:p>
            <a:pPr lvl="1"/>
            <a:r>
              <a:rPr lang="en-US" altLang="en-US" sz="2400" dirty="0"/>
              <a:t>Network sockets</a:t>
            </a:r>
          </a:p>
          <a:p>
            <a:pPr lvl="1"/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For direct manipulation of I/O device specific characteristics, usually an escape / back door</a:t>
            </a:r>
          </a:p>
          <a:p>
            <a:pPr lvl="1"/>
            <a:r>
              <a:rPr lang="en-US" altLang="en-US" sz="2400" dirty="0"/>
              <a:t>Unix </a:t>
            </a:r>
            <a:r>
              <a:rPr lang="en-US" alt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altLang="en-US" sz="2400" b="1" dirty="0"/>
              <a:t> </a:t>
            </a:r>
            <a:r>
              <a:rPr lang="en-US" altLang="en-US" sz="2400" dirty="0"/>
              <a:t>call to send arbitrary bits to a device control register and data to device data register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E3C3C6-CFC8-4C9D-ABFD-A71838786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1"/>
    </mc:Choice>
    <mc:Fallback xmlns="">
      <p:transition spd="slow" advTm="7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4570A51-3AD5-4F6A-88DB-3FB8F99CB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369888"/>
            <a:ext cx="11760200" cy="768350"/>
          </a:xfrm>
        </p:spPr>
        <p:txBody>
          <a:bodyPr/>
          <a:lstStyle/>
          <a:p>
            <a:pPr eaLnBrk="1" hangingPunct="1"/>
            <a:r>
              <a:rPr lang="en-US" altLang="en-US"/>
              <a:t>Block and Character Devices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95BBF8B3-E56B-474F-B8A3-80A2B0B61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dirty="0"/>
              <a:t>Block devices include disk drives</a:t>
            </a:r>
          </a:p>
          <a:p>
            <a:pPr lvl="1"/>
            <a:r>
              <a:rPr lang="en-US" altLang="en-US" sz="2400" dirty="0"/>
              <a:t>Commands include read, write, seek 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Raw I/O</a:t>
            </a:r>
            <a:r>
              <a:rPr lang="en-US" altLang="en-US" sz="2400" dirty="0"/>
              <a:t>,</a:t>
            </a:r>
            <a:r>
              <a:rPr lang="en-US" altLang="en-US" sz="2400" b="1" dirty="0">
                <a:solidFill>
                  <a:srgbClr val="3366FF"/>
                </a:solidFill>
              </a:rPr>
              <a:t> direct I/O</a:t>
            </a:r>
            <a:r>
              <a:rPr lang="en-US" altLang="en-US" sz="2400" dirty="0"/>
              <a:t>,</a:t>
            </a:r>
            <a:r>
              <a:rPr lang="en-US" altLang="en-US" sz="2400" b="1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or file-system access</a:t>
            </a:r>
          </a:p>
          <a:p>
            <a:pPr lvl="1"/>
            <a:r>
              <a:rPr lang="en-US" altLang="en-US" sz="2400" dirty="0"/>
              <a:t>Memory-mapped file access possible</a:t>
            </a:r>
          </a:p>
          <a:p>
            <a:pPr lvl="2"/>
            <a:r>
              <a:rPr lang="en-US" altLang="en-US" sz="2400" dirty="0"/>
              <a:t>File mapped to virtual memory and clusters brought via demand paging</a:t>
            </a:r>
          </a:p>
          <a:p>
            <a:pPr lvl="1"/>
            <a:r>
              <a:rPr lang="en-US" altLang="en-US" sz="2400" dirty="0"/>
              <a:t>DMA</a:t>
            </a:r>
            <a:br>
              <a:rPr lang="en-US" altLang="en-US" sz="2400" dirty="0"/>
            </a:b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Character devices include keyboards, mice, serial ports</a:t>
            </a:r>
          </a:p>
          <a:p>
            <a:pPr lvl="1"/>
            <a:r>
              <a:rPr lang="en-US" altLang="en-US" sz="2400" dirty="0"/>
              <a:t>Commands include </a:t>
            </a:r>
            <a:r>
              <a:rPr lang="en-US" altLang="en-US" sz="2400" b="1" dirty="0">
                <a:latin typeface="Courier New" panose="02070309020205020404" pitchFamily="49" charset="0"/>
              </a:rPr>
              <a:t>get()</a:t>
            </a:r>
            <a:r>
              <a:rPr lang="en-US" altLang="en-US" sz="2400" dirty="0">
                <a:latin typeface="Courier New" panose="02070309020205020404" pitchFamily="49" charset="0"/>
              </a:rPr>
              <a:t>, </a:t>
            </a:r>
            <a:r>
              <a:rPr lang="en-US" altLang="en-US" sz="2400" b="1" dirty="0">
                <a:latin typeface="Courier New" panose="02070309020205020404" pitchFamily="49" charset="0"/>
              </a:rPr>
              <a:t>put()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Libraries layered on top allow line editing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B10220-AB89-4A38-9F92-8554EE108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09"/>
    </mc:Choice>
    <mc:Fallback xmlns="">
      <p:transition spd="slow" advTm="9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9CC9CC6C-5F3E-4525-9E8C-8D536E06F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Devices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2C3B9ED0-0F12-42CA-ACA1-23C6810E4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/>
              <a:t>Varying enough from block and character to have own interface</a:t>
            </a:r>
            <a:br>
              <a:rPr lang="en-US" altLang="en-US" sz="2800" dirty="0"/>
            </a:br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/>
              <a:t>Linux, Unix, Windows and many others include </a:t>
            </a:r>
            <a:r>
              <a:rPr lang="en-US" altLang="en-US" sz="2800" b="1" dirty="0">
                <a:solidFill>
                  <a:srgbClr val="3366FF"/>
                </a:solidFill>
              </a:rPr>
              <a:t>socket </a:t>
            </a:r>
            <a:r>
              <a:rPr lang="en-US" altLang="en-US" sz="2800" dirty="0"/>
              <a:t>interface</a:t>
            </a:r>
          </a:p>
          <a:p>
            <a:pPr lvl="1"/>
            <a:r>
              <a:rPr lang="en-US" altLang="en-US" sz="2800" dirty="0"/>
              <a:t>Separates network protocol from network operation</a:t>
            </a:r>
          </a:p>
          <a:p>
            <a:pPr lvl="1"/>
            <a:r>
              <a:rPr lang="en-US" altLang="en-US" sz="2800" dirty="0"/>
              <a:t>Includes </a:t>
            </a:r>
            <a:r>
              <a:rPr lang="en-US" altLang="en-US" sz="2800" b="1" dirty="0">
                <a:latin typeface="Courier New" panose="02070309020205020404" pitchFamily="49" charset="0"/>
              </a:rPr>
              <a:t>select()</a:t>
            </a:r>
            <a:r>
              <a:rPr lang="en-US" altLang="en-US" sz="2800" dirty="0"/>
              <a:t> functionality</a:t>
            </a:r>
            <a:br>
              <a:rPr lang="en-US" altLang="en-US" sz="2800" dirty="0"/>
            </a:br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/>
              <a:t>Approaches vary widely (pipes, FIFOs, streams, queues, mailboxes)</a:t>
            </a:r>
            <a:endParaRPr lang="en-US" altLang="en-US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A2776F-8371-4E3A-9F3E-B27E7EF55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3"/>
    </mc:Choice>
    <mc:Fallback xmlns="">
      <p:transition spd="slow" advTm="4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9.5|11.1|1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2.5|4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1.7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9.5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3|27.2|32|16.4|19.8|9|18.5|29|3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9.6|22.1|18|1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4.7|36.2|59.4|15.6|20.4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7.6|42.2|28.7|6.1|9.7|17.3|13.6|18.6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6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6|1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4.9|16.9|9|1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9.3|8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6|1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9.9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2828</TotalTime>
  <Words>1219</Words>
  <Application>Microsoft Office PowerPoint</Application>
  <PresentationFormat>Custom</PresentationFormat>
  <Paragraphs>220</Paragraphs>
  <Slides>30</Slides>
  <Notes>29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Courier New</vt:lpstr>
      <vt:lpstr>Helvetica</vt:lpstr>
      <vt:lpstr>Monotype Sorts</vt:lpstr>
      <vt:lpstr>Times New Roman</vt:lpstr>
      <vt:lpstr>Verdana</vt:lpstr>
      <vt:lpstr>Webdings</vt:lpstr>
      <vt:lpstr>os-8</vt:lpstr>
      <vt:lpstr>Chapter 13:  I/O Systems Part 2</vt:lpstr>
      <vt:lpstr>Direct Memory Access</vt:lpstr>
      <vt:lpstr>Six Step Process to Perform DMA Transfer</vt:lpstr>
      <vt:lpstr>Application I/O Interface</vt:lpstr>
      <vt:lpstr>A Kernel I/O Structure</vt:lpstr>
      <vt:lpstr>Characteristics of I/O Devices</vt:lpstr>
      <vt:lpstr>Characteristics of I/O Devices (Cont.)</vt:lpstr>
      <vt:lpstr>Block and Character Devices</vt:lpstr>
      <vt:lpstr>Network Devices</vt:lpstr>
      <vt:lpstr>Clocks and Timers</vt:lpstr>
      <vt:lpstr>Nonblocking and Asynchronous I/O</vt:lpstr>
      <vt:lpstr>Two I/O Methods</vt:lpstr>
      <vt:lpstr>Vectored I/O</vt:lpstr>
      <vt:lpstr>Kernel I/O Subsystem</vt:lpstr>
      <vt:lpstr>Device-status Table</vt:lpstr>
      <vt:lpstr>Sun Enterprise 6000 Device-Transfer Rates</vt:lpstr>
      <vt:lpstr>Kernel I/O Subsystem</vt:lpstr>
      <vt:lpstr>Error Handling</vt:lpstr>
      <vt:lpstr>I/O Protection</vt:lpstr>
      <vt:lpstr>Use of a System Call to Perform I/O</vt:lpstr>
      <vt:lpstr>Kernel Data Structures</vt:lpstr>
      <vt:lpstr>UNIX I/O Kernel Structure</vt:lpstr>
      <vt:lpstr>I/O Requests to Hardware Operations</vt:lpstr>
      <vt:lpstr>Life Cycle of An I/O Request</vt:lpstr>
      <vt:lpstr>The STREAMS Structure</vt:lpstr>
      <vt:lpstr>Performance</vt:lpstr>
      <vt:lpstr>Intercomputer Communications</vt:lpstr>
      <vt:lpstr>Improving Performance</vt:lpstr>
      <vt:lpstr>Device-Functionality Progression</vt:lpstr>
      <vt:lpstr>End of Chapter 13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Marilyn Turnamian</dc:creator>
  <cp:lastModifiedBy>ROSE, JOHN</cp:lastModifiedBy>
  <cp:revision>202</cp:revision>
  <cp:lastPrinted>2011-04-21T18:25:03Z</cp:lastPrinted>
  <dcterms:created xsi:type="dcterms:W3CDTF">2011-04-21T16:06:42Z</dcterms:created>
  <dcterms:modified xsi:type="dcterms:W3CDTF">2020-04-21T12:14:49Z</dcterms:modified>
</cp:coreProperties>
</file>