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ink/inkAction1.xml" ContentType="application/vnd.ms-office.inkAction+xml"/>
  <Override PartName="/ppt/notesSlides/notesSlide12.xml" ContentType="application/vnd.openxmlformats-officedocument.presentationml.notesSlide+xml"/>
  <Override PartName="/ppt/ink/inkAction2.xml" ContentType="application/vnd.ms-office.inkAction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ink/inkAction3.xml" ContentType="application/vnd.ms-office.inkAction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Action4.xml" ContentType="application/vnd.ms-office.inkAction+xml"/>
  <Override PartName="/ppt/tags/tag10.xml" ContentType="application/vnd.openxmlformats-officedocument.presentationml.tags+xml"/>
  <Override PartName="/ppt/notesSlides/notesSlide16.xml" ContentType="application/vnd.openxmlformats-officedocument.presentationml.notesSlide+xml"/>
  <Override PartName="/ppt/tags/tag11.xml" ContentType="application/vnd.openxmlformats-officedocument.presentationml.tags+xml"/>
  <Override PartName="/ppt/notesSlides/notesSlide17.xml" ContentType="application/vnd.openxmlformats-officedocument.presentationml.notesSlide+xml"/>
  <Override PartName="/ppt/ink/inkAction5.xml" ContentType="application/vnd.ms-office.inkAction+xml"/>
  <Override PartName="/ppt/notesSlides/notesSlide18.xml" ContentType="application/vnd.openxmlformats-officedocument.presentationml.notesSlide+xml"/>
  <Override PartName="/ppt/tags/tag12.xml" ContentType="application/vnd.openxmlformats-officedocument.presentationml.tags+xml"/>
  <Override PartName="/ppt/notesSlides/notesSlide19.xml" ContentType="application/vnd.openxmlformats-officedocument.presentationml.notesSlide+xml"/>
  <Override PartName="/ppt/ink/inkAction6.xml" ContentType="application/vnd.ms-office.inkAction+xml"/>
  <Override PartName="/ppt/tags/tag13.xml" ContentType="application/vnd.openxmlformats-officedocument.presentationml.tags+xml"/>
  <Override PartName="/ppt/notesSlides/notesSlide20.xml" ContentType="application/vnd.openxmlformats-officedocument.presentationml.notesSlide+xml"/>
  <Override PartName="/ppt/tags/tag14.xml" ContentType="application/vnd.openxmlformats-officedocument.presentationml.tags+xml"/>
  <Override PartName="/ppt/notesSlides/notesSlide21.xml" ContentType="application/vnd.openxmlformats-officedocument.presentationml.notesSlide+xml"/>
  <Override PartName="/ppt/tags/tag15.xml" ContentType="application/vnd.openxmlformats-officedocument.presentationml.tags+xml"/>
  <Override PartName="/ppt/notesSlides/notesSlide22.xml" ContentType="application/vnd.openxmlformats-officedocument.presentationml.notesSlide+xml"/>
  <Override PartName="/ppt/tags/tag16.xml" ContentType="application/vnd.openxmlformats-officedocument.presentationml.tags+xml"/>
  <Override PartName="/ppt/notesSlides/notesSlide23.xml" ContentType="application/vnd.openxmlformats-officedocument.presentationml.notesSlide+xml"/>
  <Override PartName="/ppt/tags/tag17.xml" ContentType="application/vnd.openxmlformats-officedocument.presentationml.tags+xml"/>
  <Override PartName="/ppt/notesSlides/notesSlide24.xml" ContentType="application/vnd.openxmlformats-officedocument.presentationml.notesSlide+xml"/>
  <Override PartName="/ppt/ink/inkAction7.xml" ContentType="application/vnd.ms-office.inkAction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29"/>
  </p:notesMasterIdLst>
  <p:handoutMasterIdLst>
    <p:handoutMasterId r:id="rId30"/>
  </p:handoutMasterIdLst>
  <p:sldIdLst>
    <p:sldId id="299" r:id="rId2"/>
    <p:sldId id="273" r:id="rId3"/>
    <p:sldId id="315" r:id="rId4"/>
    <p:sldId id="272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319" r:id="rId15"/>
    <p:sldId id="284" r:id="rId16"/>
    <p:sldId id="285" r:id="rId17"/>
    <p:sldId id="286" r:id="rId18"/>
    <p:sldId id="288" r:id="rId19"/>
    <p:sldId id="289" r:id="rId20"/>
    <p:sldId id="291" r:id="rId21"/>
    <p:sldId id="292" r:id="rId22"/>
    <p:sldId id="293" r:id="rId23"/>
    <p:sldId id="294" r:id="rId24"/>
    <p:sldId id="295" r:id="rId25"/>
    <p:sldId id="297" r:id="rId26"/>
    <p:sldId id="298" r:id="rId27"/>
    <p:sldId id="314" r:id="rId28"/>
  </p:sldIdLst>
  <p:sldSz cx="9144000" cy="6858000" type="screen4x3"/>
  <p:notesSz cx="6997700" cy="9283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88">
          <p15:clr>
            <a:srgbClr val="A4A3A4"/>
          </p15:clr>
        </p15:guide>
        <p15:guide id="2" pos="50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498" y="62"/>
      </p:cViewPr>
      <p:guideLst>
        <p:guide orient="horz" pos="788"/>
        <p:guide pos="5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EDF8C897-83C0-4CE8-B8CF-C3BBF336BCA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37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defTabSz="923925" eaLnBrk="1" hangingPunct="1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9203" name="Rectangle 3">
            <a:extLst>
              <a:ext uri="{FF2B5EF4-FFF2-40B4-BE49-F238E27FC236}">
                <a16:creationId xmlns:a16="http://schemas.microsoft.com/office/drawing/2014/main" id="{86F5E45E-FF2F-49B5-A3AA-B22FDAF444F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2400" y="0"/>
            <a:ext cx="30337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 defTabSz="923925" eaLnBrk="1" hangingPunct="1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9204" name="Rectangle 4">
            <a:extLst>
              <a:ext uri="{FF2B5EF4-FFF2-40B4-BE49-F238E27FC236}">
                <a16:creationId xmlns:a16="http://schemas.microsoft.com/office/drawing/2014/main" id="{B2F5EF2D-58A5-45E3-9431-24353A6FF85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6975"/>
            <a:ext cx="30337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defTabSz="923925" eaLnBrk="1" hangingPunct="1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9205" name="Rectangle 5">
            <a:extLst>
              <a:ext uri="{FF2B5EF4-FFF2-40B4-BE49-F238E27FC236}">
                <a16:creationId xmlns:a16="http://schemas.microsoft.com/office/drawing/2014/main" id="{3135AFC1-F200-4823-9DAD-49D5712A96D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2400" y="8816975"/>
            <a:ext cx="30337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 defTabSz="923925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E33EA4C-EC3E-4D69-8AFC-F51A1DAFBD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4-08T20:15:33.2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8595">
    <iact:property name="dataType"/>
    <iact:actionData xml:id="d0">
      <inkml:trace xmlns:inkml="http://www.w3.org/2003/InkML" xml:id="stk0" contextRef="#ctx0" brushRef="#br0">15557 14045 0,'-24'0'168,"0"0"-160,24-23-1,-23 23 0,-1 0 4,1-24 2,-1 1-3,0 23-6,1 0 3,-24-24-1,-1 0 1,-46 1 2,23-24-3,0 23 1,-23 0 0,47 1 1,-24 23-1,-24 0 2,48 0-3,-24 0 2,24 0-2,-47-24 3,70 24-3,-23 0 1,23 0 4,-46 0-6,46 0 1,0 0 9,1 0-8,-1 0 0,1 0 8,-1 0-8,0 0 0,1 0 1,-1 0-1,1 0 7,-1 0-6,0 24 6,-23-1-5,23 25 6,1-25-8,-1-23 2,24 24-4,-23-1 4,-1-23-2,24 24-2,-47 0 3,23-1 1,1 1 5,-1-1-7,0-23-1,24 24 4,-47 0-5,-24-1 2,71 1 0,-47-1 2,0 1-3,23 0 1,-23-1 0,24-23 1,23 24-1,-24-1 0,0 1 2,1-24-3,23 47 1,-24 0 1,1-47-1,-25 24 0,48 23 0,-23-47 1,-1 24-1,0 47 0,1-48 10,-1 1-12,-23 0 9,47-1-6,0 1-1,0-1 0,0 1 0,0 0 2,0-1 5,0 1-7,0-1 7,0 48-6,0-47-1,0-1 0,0 1 2,0 0-3,0 23 1,24-24 2,-1 25-3,-23-1 1,24-24 0,-1-23 1,1 48-1,-24-25 0,0 1 0,0-1 1,24 1-1,-1 0 8,-23-1-8,24-23 0,0 24 1,-1 23-1,1-47 2,-24 47-4,23 1 3,1-25-1,0 48 0,-1-24 1,48 0-1,-24 1 9,0 22-6,-23-46-7,23 0 14,-23-1-12,-1 1 10,1-1-8,-24 1 0,24 0 1,-1-1-1,1 1 1,-1-24 2,1 23-6,0-23 3,-24 24 0,23-24 1,1 0-1,23 0 1,24 0-2,-47 0 2,46 0 0,25 0-1,-72 0 0,25 0 0,-1 0 1,-24 0-2,48 0 2,-47 0 2,23 0-6,-23 0 4,46 0 6,-46 0-6,0 0 0,-1 0-2,1-24 2,23 1 1,24 23-2,-24-71 1,-23 24-2,23 0 0,47-1 1,24-46 0,24 0 1,-48 46-1,-23 1 2,24-24-4,-48 24 3,24 0 0,-24 47-2,0-24 2,-23 1-1,-1-1 1,1 0-1,0 1 3,-1-1-1,1 1-2,-1 23-1,-23-24-2,24 0 4,0 24-1,-24-23 0,23-24 0,1 47 1,-1-48-1,25 1 1,-1-24-1,0 24 0,0-24 0,24 1 1,-24-25-1,1 24 0,-25 24 1,-23 23-1,24-46 1,-24 46 1,0 0-5,0 1 11,0-1-7,0 1-1,0-25 9,-24 25-2,1 23-8,-1-24 9,-23 1-5,-1-1-2,1 24-4,0-24 7,47 1-8,-47-24 8,-24 23-7,24 24 4,23-24 2,-23 1-5,23-1 5,1 1-3,-1 23-3,1-24 3,23-23 1,-24 47 1,0 0-4,1 0 5,-1 0 3,24-24-6,-23 24 0,-1 0 7,0 0-7,1 0 2,-1 0 4,1 0-6,-1 0 1,0 0-1,1 0 0,-25 0 1,1 0-2,0 0 2,23 0-1,1 0 0,-1 0 8,1 0-7,-1 0-2,0 0 9,24-23-8,-23 23 1,-1 0-1,1 0 0,-1 0 2,0 0 4,1 0-4,-1 0 4,-23 0-6,23 0 9,-23 0 59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4-08T20:15:33.2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2343">
    <iact:property name="dataType"/>
    <iact:actionData xml:id="d0">
      <inkml:trace xmlns:inkml="http://www.w3.org/2003/InkML" xml:id="stk0" contextRef="#ctx0" brushRef="#br0">16407 8026 0,'-189'-47'23,"165"47"-15,-70 0-3,-95 0 4,0 0-3,-47 0 1,-71 0 0,-23 0 0,70 0 3,47 0-2,48 0-3,-24 0 2,0 0-1,24 0 7,-47 0-11,94 0 5,23 0 1,24 0-1,-23 0 0,23 0 0,24 0 1,-47 0-1,23 0 0,24 0 1,-48 0-1,24 0 4,48 0-7,-72 0 3,24 0 0,48 0 1,-72-24-1,48 24 1,24 0 1,-48-24-2,0 24-2,47 0 2,-46-23 0,22-1 1,-22 24 5,46 0-12,-23 0 6,23 0 1,1 0 6,-1 0-6,0 0 2,1 0-6,-1 0 7,0 0 0,1 0-4,-1 0 8,1 0-7,-1 0-1,0 0 1,1 0-2,-1 0 24,1 24-15,23-1-9,-24 1 3,24 0 8,-24-1-13,-23 1 8,47 23-10,-23 0 5,-1 0 4,24 1-7,0-1 3,-24 0 0,24 24 1,0-24-1,-23-23 0,23 23 1,0 24-1,0-48 1,0 48 2,-24 0-6,24-24 4,0 24-1,0 0 0,0 0 0,-23-24 1,23 24-1,0 23 0,0-70 0,0 23 1,0-23 0,-24 23-2,24 24 1,0-48 1,0 24-1,0-23 1,0 0-1,0 46 0,0-22 8,0-25-7,0 1 15,0-1-17,0 1-2,0 0 7,0-1-3,0 24 0,24-23-1,-1 0 2,-23 23-3,24-23 2,-1-24-3,1 23 1,-24 1 1,47-24 0,-23 23 1,-24 1 1,23 0-4,25-1 3,-48 1-1,23-1 0,24-23 0,-23 24 4,23 0-5,-47-1-1,24-23 2,-1 24 1,1 47-1,23-48 8,-23 1-8,-24-1 0,24 1 3,-1 23-3,1 0-2,-1-23 2,-23 0 1,24-1-1,23 1 0,-23 47 4,-1-24-7,25-47 3,-1 24 4,47 23-7,-23-24 8,-47 1-10,117 23 6,-70-23-1,0-1 1,0 1 2,-24 0 2,-23-1-3,-1 1 1,-23-1-1,24 1-4,23 0 4,-23-1-4,-1-23 8,1 24-8,-1-1 3,-23 1-1,48-24 0,22 24 1,-46 23-2,23-24 1,0-23 1,1 0 0,-1 0 1,0 24-4,-23-24 2,-1 0 0,1 0 1,0 0-1,23 0 0,0 24 10,0-24-11,24 0 1,23 23 0,72 1 0,188 23 1,47 48-2,-47-25 2,0-22 0,213 70-2,-190 23 1,-211-46 1,23-25-1,-142 1 1,24-24-1,-24 1 0,-24-48 0,-23 23 4,24 1-7,0 0 4,-24-1-1,0 1 12,23-24-1,1 0 3,-1 0-13,1 0-2,0 0 2,46-47 2,48 23-5,1 0 1,46 1 2,0 23-1,-71-24 0,-23 24 1,-24 0-1,1 0 1,-25 0-1,-23-24 30,24 24-25,-24-23-10,0-48 11,0 47-11,0-23 5,0 24 1,0-25-2,0-22 6,0 22-9,0-22 5,0-48-2,0 0 2,0-48-1,0 48 2,0-47-3,0 0 1,0 94 0,-24-94 3,1-24-2,-1 0-4,0 47 4,-46 24-1,22 24 0,25-1 0,-1 48 1,24-24-1,-23 48 0,-1-48 1,0 0-1,-23 0 0,47 1 1,0-1-1,0 0 0,0 24 1,0 0-1,0-1 0,0 25 1,24-25-1,-24-22 0,0 46 4,0-23-8,0 23 5,0 1-1,0-48 0,0 47 8,0 1-8,0-1 16,0 0-13,0 1-8,-24-1 8,1 1-2,23-1 2,-24 0-2,0 1-2,1-1 0,23 1 1,0-25-2,-24 1 2,24 0-1,-23 0-1,-25-24 7,48 24 4,-23 23-11,-1 24 4,1-24-4,23 1 4,-24-1-3,0 1 1,-23 23 8,23 0-7,1 0 8,-1 0-11,1 0 3,-1 0 6,0 0-6,1 0-1,-1 0 0,1 0 1,-25-24 2,-22 0-6,-1 1 7,24-1-8,-48 1 5,48-1-1,0 24 0,23-47 0,-23 47 1,-24 0-1,47 0 1,1-24-1,-1 24 1,-23-23 7,0 23-9,23 0 9,1 0-5,-1 0 2,0 0-6,1 0 2,-24 0 7,23 0-1,0 0-3,1 0-7,-1 0 10,1 0-7,-25 0 8,25 0-5,-1 0 2,1 0-5,-1 0 9,0 0-1,1 0-6,-1 0-8,1 0 2,-1 0 4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4-08T20:37:44.2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8921">
    <iact:property name="dataType"/>
    <iact:actionData xml:id="d0">
      <inkml:trace xmlns:inkml="http://www.w3.org/2003/InkML" xml:id="stk0" contextRef="#ctx0" brushRef="#br0">13078 14895 0,'0'-23'149,"0"-1"-143,-24 24 5,24-24 4,-23 24 0,-1-23-8,1-1 2,-1 24-1,0-23 1,1-1-3,-1 0 10,1 24-6,-1 0 3,0 0-6,1 0 56,-1 0-48,1 0-8,-1 0 1,-47 0 3,24 0-4,0 0 2,-24 0-3,47 0 0,1 0 0,-1 0 4,0 0 4,1 0-6,-1 0 18,-23 0-17,23 24 6,-23 0-9,0-1 1,0-23 3,-24 24-2,47-24 0,1 23 0,-24 1 0,47 0 0,-24-24 0,0 0 6,1 23-6,-1-23 16,1 24-16,-1-24 7,0 23-5,1 1-6,-1 0 6,-47-1-2,0 1-4,24-1 4,-24 1 0,48 0 0,-1-1 0,1-23 6,23 24-3,-24-24-4,24 23 18,-24 1 21,24 47-38,-23-71-3,23 23 6,-24 1-3,24 0 0,0 23 0,0-24 1,0 1 7,0 0-14,0-1 8,0 25-4,0-25 2,24 24 8,-1-23-9,-23 0 1,0-1 1,24 1-4,0 23 3,-1 0 1,1 0 2,-1-23 3,-23 23-6,24-23 2,0 23-2,-1-47 0,-23 24-2,24-1 2,-1 1-2,-23-1 4,24 1-1,0 0-5,-1-24 7,-23 23-3,48 1 0,-25-24 0,1 23 0,-1 1-2,1 0 2,23-1 1,-23-23-2,-1 24-2,25 0 6,22-1-2,-22 1-1,-25-1 6,1-23-7,-24 24 1,23 0 1,1-24-2,0 0 8,-1 0 10,1 0-17,-1 23-3,25 1 1,22-1 7,-22 1-10,23 0 9,-1-1-7,1 1 6,-24-24-3,1 23 0,-25 1-2,1-24-2,-1 0 12,1 0-6,0 0 4,-1 0-3,1 0-6,-1 0 9,1 0-6,0 0 8,-1-24-8,1 1 3,23-1-4,-23 24 2,-1-23-4,-23-1 1,47-23 4,1 47-2,-25-24-2,25 1 2,-1-1 0,-24 0 2,48 1-4,-47 23 2,-1-24 0,25 1-2,-25-1 5,1 24-6,-24-24 5,23 1-2,1-1 0,-24 0-2,24 1 2,-24-1 0,23 24 2,-23-23-6,24-1 4,-24 0 56,0 1-47,0-1-8,-24 24-2,1-23 1,23-25 0,-24 1 1,0-24-2,1 1 2,-1 22-6,1 1 8,23 0-4,-24 47 2,24-47-1,0 23-1,0 1 2,0-1-2,0 0 1,0-23 0,0 0-2,0 23 8,0-23-5,0 0 8,0 23-1,-24 1-10,24-1 2,0 0 32,0 1-7,-23 23 29,23-24-17,-24 1 34,-47-1-70,48 0-2,-48 24 0,24-23 2,47-1-2,-24 1 3,0 23-4,1 0 0,23-24 2,-24 24 86,1-24-81,-1 1-4,0 23-2,1 0 1,-24 47 112,23-23-116</inkml:trace>
    </iact:actionData>
  </iact:action>
  <iact:action type="add" startTime="23497">
    <iact:property name="dataType"/>
    <iact:actionData xml:id="d1">
      <inkml:trace xmlns:inkml="http://www.w3.org/2003/InkML" xml:id="stk1" contextRef="#ctx0" brushRef="#br0">12936 17138 0,'-23'0'78,"-1"0"-53,1 0 6,-1 0-25,0 0 3,1 0 5,-1 0-6,1 0 0,-1 0 2,0 0-3,-23 0 0,-24 0 1,48 0 7,-24 0-8,23 0 9,0 0-8,1 0 0,-1 23 0,-23-23 2,47 24-4,-24-24 2,1 0 49,23 24-40,-24-24-13,-23 23 5,23 1-1,1-24 0,-1 0-3,0 23 6,1-23-3,-1 24 0,1 0 6,-1-24 18,0 23-23,24 1-2,-23-24 1,-1 23 0,24 1-2,0 0 3,-23-1 0,-1 1-6,0-1 9,1 25-5,23-1 1,-47-24 1,23 1-2,0 0 1,24-1 1,0 1 5,0-1-7,0 1-2,0 0 22,0-1-19,0 1 6,0 23-3,0-23-6,24 23 3,0 0 0,-1-23 0,1 47 1,-1-24-2,-23-24 1,24-23 0,-24 24 0,24 0 0,-1-1 6,1 1-8,-1-1 1,1-23 12,0 0-11,-24 24 1,0 0-2,23-24 0,1 23 0,-1 1 1,-23-1 1,24-23-2,0 24 1,-24 0 0,47-24 0,-24 0 0,25 0 6,-25 0-6,1 0 0,23 0 0,-23 0 6,-1 0-6,-23-24 10,24 24 20,47-24-30,-71 1 0,71-1 1,-48 1-2,24 23 1,-23-24 1,0 0-2,-1 1 0,1 23 8,-1 0-10,-23-24 3,0 1 8,24-1-6,0 24-4,-24-24 2,23-23-2,1 47 4,-1-47-2,-23 23 0,24-23-2,0 24 2,-1-1 2,-23 0-4,24 1 5,-1-1 0,-23 1-3,0-1 3,24 0 2,-24 1-1,0-1 2,0-23-6,24 23-4,-1-23 4,-23 23 0,0 1 8,0-1-8,0 1 0,0-1 13,0 0 12,0 1 2,0-1-20,0 1-8,-23-1 9,-1 0-8,0 1 6,24-1 4,-23 24 82,-1-23-87,24-1-3,0 0 8,-23 24-11,-1-23 1,0-1 0,1 24 304,-1-23-305,24-1 0,0 0 18,-23 24-18,-1-23 7,24-1-6,-24 1 10,24-1-13,-23 0 2,-1 24 8</inkml:trace>
    </iact:actionData>
  </iact:action>
  <iact:action type="add" startTime="26992">
    <iact:property name="dataType"/>
    <iact:actionData xml:id="d2">
      <inkml:trace xmlns:inkml="http://www.w3.org/2003/InkML" xml:id="stk2" contextRef="#ctx0" brushRef="#br0">8923 9631 0,'-23'0'216,"-1"0"-205,1 0 4,-1 0-5,0 0-3,1 0 4,-1 0 0,24-24-6,-23 24 6,-1 0 4,0 0-7,-23 0 1,-24 0-4,24 0 4,-24 0-1,0 0 0,24 0 0,-24 0 0,24 0 0,0 0 0,23 0 0,1 0 0,23 24 22,-24-24 96,1 24-119,-1-1 0,0 1 8,1-1-7,23 1 2,-24 0 2,1-1-3,-1 1-3,24-1 3,-24 25-4,1-25 12,-1 1-9,24 0 8,-23-1-5,23 1 2,0-1-1,-24 1-8,24 0 5,0-1-1,0 1 0,-24-1 0,24 1 1,-23 0-2,23-1 1,0 1 1,0-1 3,0 1-3,0 0-1,23-1 16,-23 1-9,24-1 5,0 1-8,-24 0-5,23-1 6,1 1 0,-24-1-2,23 1-2,1 0 1,0-24-4,-1 23 7,1-23-2,-24 24-3,23-24 9,1 0-11,-24 23 4,24-23-6,-24 24 5,23 0-1,1-24-1,23 23 10,-23-23-9,-24 24 0,47 0 0,-24-24-4,25 23 11,-25 1-7,1-1-1,-1-23 2,25 24-1,-1 0 8,-23-1-2,-1-23-2,1 0-5,-1 24 6,1-24-4,23 0 9,-23 0-11,-1 0 8,1 0-7,0 0-1,-1 0 10,1-24-9,-24 1 0,23-1-2,1 24 17,-24-24-12,0 1-5,24 23 9,-24-24 2,0 1-8,0-1-2,23 24 2,1-24-2,-24 1-1,23 23 2,1-24 0,0 0-1,-24 1 2,23 23-1,-23-24 1,24 1-2,-24-1 8,23 0-9,-23 1 4,24-1 4,-24 1-8,0-1 2,0 0 0,0 1 3,0-1 2,0 1-7,0-1 12,0 0-9,0 1-4,0-1 3,0-23 3,0 23 2,0 1-7,0-1 13,0 1-14,-24-1 3,24 0 11,0 1-14,-23 23 5,-1 0 5,24-24 25,-23 1-25,-1-1-7,0 0-1,24 1 0,0-1 1,-23 24-1,23-24 1,-24 1 0,1 23 3,23-24 2,-24 1-3,24-1-6,-24 24 15,24-24-11,-23 1-1,-1 23 1,1-47 1,-1 23-1,0 0 1,1 24-4,23-23 2,-24-1 1,1 24 0,-1 0 1,24-23-2,-24 23 2,24-24-2,-23 24-2,23-24 6,-24 24-5,1-23 8,-1-1 4,0 24-5,1-23-4,23-1-2,-24 24 12,-47 24 219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4-08T20:37:44.2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3692">
    <iact:property name="dataType"/>
    <iact:actionData xml:id="d0">
      <inkml:trace xmlns:inkml="http://www.w3.org/2003/InkML" xml:id="stk0" contextRef="#ctx0" brushRef="#br0">9938 6491 0,'0'0'2,"0"-23"14,-23-1-9,-1 24 2,24-23-5,0-1 13,-23 0-1,-1 1-1,0-1-4,24 1 2,-23-25-5,-1 48-2,24-23 4,-23-24-2,-1 47 0,-23-48 0,47 25-1,-24-1 8,1 24-7,23-23-3,-24 23 132,0 0-130,1 0 1,-48 0-3,0 0 5,24 0-3,0 0 2,-24 23-1,24-23 0,-24 24-3,-24-24 5,25 0-2,-1 23 1,-24-23-6,1 0 7,23 0-1,24 0-1,0 24 0,0-24 0,23 0-1,0 0 1,1 0 1,-1 0 13,0 0-14,1 24 5,-1-24-4,1 23 1,-1-23-2,-23 24-2,23-1 1,-23-23 2,23 24-1,1 0 0,-1-1 6,1-23-6,-1 0 8,0 24-11,1-1 3,-1 1 1,-23-24-2,-24 47 5,48 0-8,-25 24 9,-22-24-9,22-23 6,-23 47-2,24-24-2,0 0 2,0 1 0,23-25 0,24 1 0,-23 23 1,23-23-2,-24 23 1,0 0-2,1-23 4,-1-1-3,1 24 2,23 1-3,-24-25 3,24 1-3,-24-1 2,1 25-2,23-25 2,-24 1 2,24-1-5,0 25 2,0-25 8,0 25-6,0-25-2,0 48 2,-23 0-1,23-48 0,0 25 0,0 22 1,0-22-4,-24 22 5,24 1-2,0-24 0,-24 48 0,24-1-2,-23 1 4,-1-48-5,1 47 3,-1 1-2,0-1 2,1 1 0,-1-1 0,1 24 1,23-24-1,-24 1 0,24-48 3,0 24-3,-24 0 0,24 23-5,0-47 8,-23 24-3,23 24 0,0-25 0,0 25 0,0-1-1,0 1 0,0-24 0,0 23 1,0 0 1,-24 1-1,24-48 0,-24 24 1,24-24-3,0 0 3,0 0-1,0 24 0,0-23 0,0 22-3,-23 1 1,23-24 5,0 24-2,0 24-2,0-25 0,0-22-1,0 22 5,0 1-3,23-24-1,1 24-3,0 0 10,-1 24-10,1-48 2,0 24 6,-1-1-4,1 1-4,-1-24 8,1 48-4,0-1-6,-24 1 12,0-1-9,47 24 3,-24 0 0,1 47-3,-24 1 6,24-48-3,-1 47-3,1-71 7,23 1-7,-23-1 6,-1 1-9,1-1 10,-1-23-4,1 0 0,0-48 0,-24 25-2,23-1 5,1-24-5,-1 25 4,1 22-3,0-22-1,23-1 2,-24 24 0,1-1 0,23 1 0,-23-24 0,23 48-1,-23-24 2,-1 0-1,1-1-1,0-22-3,-1-25 3,-23 1 1,24-1 8,-1 1 3,-23 0-5,24-24 58,23 23-64,-47 1-2,47-1 3,1 1-2,-25-24 8,1 0-9,-1 24 3,1-1-1,0-23 2,-1 0-7,1 24 9,23-24-5,24 0 1,-24 0 0,24 0 1,0 23-2,-24-23 1,24 0 0,-48 0 0,25 0-5,-25 0 8,1 0-3,-1 0 0,1 0 0,23 0 6,0 0-4,1 0-5,46-23 7,0-1-8,1 1 6,-1-1-2,24 0 0,-23 24-1,-1-23 2,24-1-2,-47 1-2,0-1 8,-24 0-8,-23 1 3,-1 23 0,1 0-1,0-24 2,-1 1-3,1-1 5,23 0-4,24 1 3,0 23-8,-1-24 4,25 1 5,-24 23-3,-1-24 1,-22 24-2,22-24 2,1 1-2,-47 23-2,70 0 7,-46 0-5,22-24-1,-22 0 2,-1 24 0,0-23-4,0-1 4,0 1 1,24 23-1,0-24 0,-24 0 0,24 1-1,0-1-1,0 1 2,-24-1 1,24 0-1,23 1-1,-23-1 5,-24 1-4,24-1-1,0 0-1,-48 24 4,1-23-6,0-1 6,-1 24-2,1-23 7,-24-1-6,23 0-1,1 1 6,23-1-5,-23 1-2,-24-1 1,47-23 0,-23 23 0,-1 24-2,25-47 4,-25 0-2,1 23 8,-1 0-9,1 1 1,-24-1 5,24 24-5,-1-23 3,1-48 5,-1 24-8,1-1 0,0-22-2,-1-1 0,1 0 1,-1 24 1,1-24-1,-24 24 4,24 0-5,-1 23 2,1 0 0,-1-23 0,-23 23 1,24-46-4,-24 46 3,24-23 3,-24 0-2,23 23-5,-23-47 6,0 24-4,0 0 4,-23 0-7,23-24 6,-24 47-1,24-23 2,-24 0-1,24 23-4,-23-23 6,23 0-6,-24 23 6,1-23-4,23 0-1,0 23 2,-24-23-2,24 23 4,-24 1 4,24-25-6,0 25 0,-23-24 2,23-1-5,-24 1 2,24 0 4,0-24-6,0 48 3,0-25 0,-23 25 3,23-1-7,0-23 5,-24 0 1,24-1-4,-24-22 1,24 22 2,-23-46-3,23 23 3,-47-23 1,23-1-4,0 25 4,1 22-5,-1-46 6,1 23-6,-1 0 0,0 48 8,1-48-9,-1 0 4,0 0 3,1 24-3,23 0-1,-24-24 2,1 0-4,-1 24 1,0-24 6,1 0-5,-1 0-2,-47-23 6,48 47-6,-1-48 6,-23 25-6,0-1 6,23 0-6,-23 24 1,0-24 5,23 0-6,-47 0 7,24 0-5,-24 1-2,48 22 3,-1-22 3,-47-1-7,0 0 8,1 0-6,22 0-1,1 24 3,0 24 4,23-48-8,1 47 4,-1-47 4,-23 24-5,-24-24-2,24-23 7,-24 23-11,24-23 8,0-24 2,0 70-6,23-22 6,-23-25-3,-1 1 0,25-1 0,-24 1 1,-1 23-1,25-23-6,-1 23 10,1 24-8,23-24 4,-24 0 0,0 0 2,1 24-4,-1 0 2,1 0 0,-1 23-3,24 0 4,-24 1-1,1-1 0,-1 24 1,24-24-3,0 1 4,-23 23-4,23-24 3,-24 1-1,24-1-3,-24 24 3,1-24 0,-1 1 1,1 23 10,23-24-11,-24 1 0,24-1 0,0 0 23,0 1-16,0-1 25,-24 24-25,1-23 157,-1-1-158,24 0-8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4-08T20:37:44.2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2149">
    <iact:property name="dataType"/>
    <iact:actionData xml:id="d0">
      <inkml:trace xmlns:inkml="http://www.w3.org/2003/InkML" xml:id="stk0" contextRef="#ctx0" brushRef="#br0">16879 10150 0</inkml:trace>
    </iact:actionData>
  </iact:action>
  <iact:action type="add" startTime="67132">
    <iact:property name="dataType"/>
    <iact:actionData xml:id="d1">
      <inkml:trace xmlns:inkml="http://www.w3.org/2003/InkML" xml:id="stk1" contextRef="#ctx0" brushRef="#br0">16879 10150 0,'-24'0'298,"0"0"-279,24 24 7,-23-24-17,-1 0-1,24 24-1,-23-1 0,-1-23 4,0 0-3,24 24-1,-23-24 2,-1 0 4,24 23-8,-23 1 36,-1-24-32,0 0-5,1 24 6,-1-1-1,1-23 5,23 24-6,-24-24 3,0 23-6,1 1 10,-1-24-6,1 0 5,-1 24-5,0-1 29,1 1-22,-25-1-9,48 1 2,-47-24 1,24 24-3,23-1 2,-24 1-1,0-24-1,24 23 1,0 1 1,-23-24-2,-1 24-1,24-1 2,-23 1 1,23 0 15,0-1-10,-24 1 1,24-1-6,0 1 6,0 0-8,0-1 2,0 24 7,0 1-7,24-48-2,-24 47-3,23-24 7,1-23-6,-24 24 6,23 0-6,1-1 10,0 1-6,-24-1-1,23-23 0,1 24-3,-1 0 6,1-24-4,0 23 2,-1 1-3,25-1 4,-25-23-5,1 0 14,-1 0-15,1 0 4,0 0 9,-1 0-10,1 0 9,-1 0-8,1 0 1,0-23 4,-1 23-5,1-24-1,23 1 4,0-1-2,-47 0-4,24 24 3,23-23 0,-47-1 0,24 24 0,-1 0 0,1-23 6,-24-1-7,23 0 2,1 24-1,-24-23 2,24-1-5,-1 24 6,-23-23-4,0-1-1,0 0 1,0 1 12,0-24-11,24-1-1,-1 1-1,-23 24 5,0-25-3,0 25-5,24-1 14,-24 0-6,0 1-7,0-24 13,0 23-9,24 0 11,-24 1-14,0-1 10,0-23-9,0-24 13,0 24-5,0 23-6,0 1 10,-24 23 222,0 0-162,1 0-49,-1 0-18,1 0 4,-25 0 40,25 0-50,-1 0 6,1 0-3,-1 0 6,0 0-7,1 0 22,-1 0-13,1 0-8,-1 0 7,0 0-4,1 0 3,-1 0 42,1 0-24,23-24 46,23-23-46,-23 23-25,24 24 5</inkml:trace>
    </iact:actionData>
  </iact:action>
  <iact:action type="add" startTime="74570">
    <iact:property name="dataType"/>
    <iact:actionData xml:id="d2">
      <inkml:trace xmlns:inkml="http://www.w3.org/2003/InkML" xml:id="stk2" contextRef="#ctx0" brushRef="#br0">7200 10316 0,'-23'0'220,"23"-24"-212,-24 0 16,0 24-15,1 0 28,-1 0-31,1-23 4,-1 23 15,0 0-22,1 0 48,-24 0-44,-1 0 7,25 0-4,-1 23-3,0 1 7,1-24-5,23 24 30,-24-1-31,1-23 0,23 24 16,0-1 30,0 1-47,0 0 7,0-1-3,0 1 2,0-1-4,23 1-2,-23 23-1,0-23 2,24-24-1,-1 23 3,-23 1 6,24 0-2,-24-1 0,0 1-4,24 0 31,-1-1-33,-23 1 0,24-1 7,0 1-8,-1-24 7,-23 24 13,24-1-20,-1-23 4,1 0 29,0 0-30,-1 0-4,1 0 13,-1 0-6,1 0 5,0 0-13,-1 0 3,24 0 11,-23 0-5,0 0-9,-1-23 3,1 23 0,-1-24 3,1 0-4,0 1-2,-1 23 4,1-24 3,-24 1-9,23 23 7,1-24-3,-24 0-1,0 1 3,24 23-1,-1-24-2,1 0 4,-1 1 5,1-1-5,-24 1-5,24-25 1,-1 25 3,-23-1-1,24 1 0,-24-1 2,0 0-2,0 1 103,0-1-105,-47 24 1,47-23-1,-71-1 5,24-23-6,-1 23 6,1 1-3,24 23-1,-25 0 80,-46 0-81,23 0 1,-23-24 2,-1 0-2,25 24 2,46 0 5,0 0 66,1 0-65,-25 0-9,25 24 1,-1 0 0,1-1 2,-1-23 2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4-08T20:37:44.2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18">
    <iact:property name="dataType"/>
    <iact:actionData xml:id="d0">
      <inkml:trace xmlns:inkml="http://www.w3.org/2003/InkML" xml:id="stk0" contextRef="#ctx0" brushRef="#br0">18956 12086 0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4-08T21:19:16.649"/>
    </inkml:context>
    <inkml:brush xml:id="br0">
      <inkml:brushProperty name="width" value="0.05292" units="cm"/>
      <inkml:brushProperty name="height" value="0.05292" units="cm"/>
      <inkml:brushProperty name="color" value="#C00000"/>
    </inkml:brush>
    <inkml:brush xml:id="br1">
      <inkml:brushProperty name="width" value="0.05292" units="cm"/>
      <inkml:brushProperty name="height" value="0.05292" units="cm"/>
      <inkml:brushProperty name="color" value="#92D05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act:action type="add" startTime="39896">
    <iact:property name="dataType"/>
    <iact:actionData xml:id="d0">
      <inkml:trace xmlns:inkml="http://www.w3.org/2003/InkML" xml:id="stk0" contextRef="#ctx0" brushRef="#br0">20774 4745 0,'-24'-24'23,"0"24"-14,1 0-3,-1 0 25,1 0-19,-1 0-5,-23 0 0,0 0-1,-48 0 3,24 0-4,-23 0 6,23 0-3,-23-24 0,-24 24-3,-48 0 6,-46 0-3,70 0-3,48 0 5,-24 0-4,23 24 0,1 0 2,0-1 2,23 1-1,47-24-4,1 0 3,-1 0 0,0 0 9,-23 23-4,0 1-3,-48 0-2,-46 23 1,23 24-1,-24-48 0,48 1 0,47-24-3,-24 23 0,47 1 4,0 0-1,1-1 8,-1-23-8,24 24 0,-23 23 2,-1 0-2,-23 24-2,23 0 3,-23 0-2,0-24-1,23 24 2,-23 23 0,47-23-1,-24 0 2,1-24-1,-1 24 0,1-24-3,-1 24 5,24-24-4,-24 24 2,24 0 0,0-24 0,0 24 2,24 0-4,0-1 5,-1-22-6,-23-25 1,24 1 2,-1-24 1,1 23 1,-24 1-4,24 0 1,23-24 1,-24 23 1,25 1-1,22 0-1,25-1 0,-24 1 3,70-1-4,-23 1 2,0-24 2,48 24-1,-1-1-4,0 24 7,-70-23-8,-1 0 3,0-24-1,1 23 3,-48-23-1,24 0-1,23 0 4,1 0-3,-48-23-3,47-25 4,24 1-2,-23 0 0,-1-24 5,1 48-8,-1-25 6,0 25-4,-23-1 1,24 24 2,-1-24-1,-23 1 2,0-1-2,-24 1-5,24-1 7,0 0-3,-1 1 0,-46 23 1,23-24 0,0 24 3,-23-23 14,23-1-19,-23 0 3,70 1-1,1-1 0,-1-23 0,1 0-1,-25-24 2,25 0-1,-24 0-4,-1 1 4,1-1-3,0 0 7,-24 24-7,24-24 3,-47 0 3,-1 24-4,-23 23 1,0 1-2,0-1 4,24 0-7,-24 1 5,0-1 1,0 1-2,0-1 11,0-23-11,0 23 4,0-23-6,-24 0 6,1 0-9,23-24 7,-24 0-1,1 47 3,-1-47-2,0 24-1,1 0-4,-24 47 7,-1-24-2,-23 1-2,24 23-1,-47 0 1,-48 0 1,-23 0 0,-47 0-2,-25-47 1,-46 23 1,94 0 0,24 1 3,71-1-6,23 24 2,71-23 0,-24-1 4,1 24 69,-1 0-72,0 0 5,1 0-4,-1 0 124,24 24-128,0-1 7</inkml:trace>
    </iact:actionData>
  </iact:action>
  <iact:action type="add" startTime="51792">
    <iact:property name="dataType"/>
    <iact:actionData xml:id="d1">
      <inkml:trace xmlns:inkml="http://www.w3.org/2003/InkML" xml:id="stk1" contextRef="#ctx0" brushRef="#br1">20774 6303 0,'0'-24'163,"-48"0"-147,1 24-7,-24-23-1,1-1-3,46 24 3,-23 0 0,0-23-1,23 23 10,0 0-1,1 0 39,-48 0-20,24 0-28,-24 0-4,24 0 8,23 0 5,0 0 45,-46 0-52,-25 0 0,-23 23-2,24 1 1,-1-24 0,24 23-3,24-23 3,0 24-2,0-24 2,23 0 10,1 24-12,-1-24 2,24 23 11,-24-23-11,1 0-3,-24 0 8,-24 0-4,24 0-2,-24 0 1,0 0 0,24 0 0,0 0 0,-1 0 1,25 0 4,-1 0 39,24 24-29,-47-1-16,-24 1 2,0 0-1,24-1-4,0 1 9,23-24-10,1 23 8,23 1 67,-24 0-68,0-1-4,24 1 0,-23-1 9,23 1-8,0 0 3,-24-24-2,24 23-3,0 1 6,0 23 2,0-23-8,0 23 3,0 24 0,24-48 1,-1 48-2,1-24 1,0 24 0,-24-47 0,23 23 0,-23 0 0,24 0 2,-24 1-6,23-1 5,1-24 7,-24 25-7,24-25 1,-1 25-5,-23-1 5,24-47-7,-1 23 8,-23 1-3,0 0 0,24-24 0,-24 23 0,24-23 0,-24 24 0,23-1 32,1 1-34,-1-24 1,-23 71 3,24-48-3,0 1 2,-1 0-1,-23-1-1,24-23 7,0 0 53,46 0-41,1 0-16,0 0-5,47 0 6,47 0-6,-47 0 6,-23 0-3,-1-23-1,1-1-3,-48 0 4,-24 24 3,1 0-3,0 0 6,-1 0 47,24 0-50,24 0-3,0-23 1,23 23-2,-23 0 0,24-24 0,-1 1-2,-23-1 3,0 0 0,-24 1 0,24-1 4,0 1-8,-1-1 8,-22 0-4,22 1-6,1-1 10,24-23-4,-24 23-4,-24 24 7,24-47-1,-1 23-5,-22 1 4,-48-1-4,23 24 3,-23-23 120,0-1-98,0 0-15,0 1-9,-23-1 2,-1 1 2,0-25-3,24 25 0,-23-24 0,-1-24 0,1 0 2,-1 47-3,0-23 1,1 0 1,23 23 0,-24 1 9,24-1-10,-23 1 9,23-1-7,-24 0 5,0 1-7,1-1 2,-1-23 1,24 23-5,-24 1 4,1 23-1,23-24-1,-24 0 0,1 24 2,23-23-2,-24-1 8,0 24 372,1 0-379,-1-23 8,1 23-11,-1-24 5,-23 0-7,0 1 5,23-1 0,0 24-1</inkml:trace>
    </iact:actionData>
  </iact:action>
  <iact:action type="add" startTime="64350">
    <iact:property name="dataType"/>
    <iact:actionData xml:id="d2">
      <inkml:trace xmlns:inkml="http://www.w3.org/2003/InkML" xml:id="stk2" contextRef="#ctx0" brushRef="#br2">20703 8026 0,'-24'0'139,"1"0"-129,-1-24 13,0 24-13,-23-23-5,-24 23 3,1-24-2,-1 0 5,23 1-6,-22-1 7,-1 1-4,0-1 0,24 0 0,23 24-1,1-23 2,-1 23 4,24-24-5,-47 24 71,0 0-71,-24 0-1,0 0-2,24-23 13,23 23-12,1 0 12,-1 0 29,0 0-39,-23 0 0,-47 23 0,23 1-3,0-1 7,-23 1-5,23 0 0,0-1 3,47 1-4,-23-1 5,24-23-7,-1 0 4,0 0 6,1 0-6,-1 24 16,-23 0-15,0-1-1,-24 1 1,0-1-1,0-23-4,24 24 8,23 0-8,1-24 1,23 23 6,-24-23 13,24 24 31,-23-24-48,-25 23 1,1 25 0,0 23 0,-24-24-3,0 24 4,1-1 0,22 1-1,48-47-1,-23-1 2,-1-23-2,24 24-2,0 0 6,-24-24-3,24 23 1,0 1-4,0-1 10,0 25-6,0-25-4,24 24 4,-24 24 2,24 0-7,23-47 4,0 46 0,-23 1-2,23 24 5,24-24-6,-24-1 6,24 1-3,-24-24-3,24 1 5,0-25-4,-1 1 2,-46-1 0,0-23-3,23 0 4,-24 0 7,1 0-8,0 0 2,-1 0 5,1 0-5,0-23 0,-1-1-1,1 1-1,23-1 2,24 24-4,23-47 4,1 23-4,-1 1 2,0-25 2,-46 25-3,46-1-2,-23 1 6,-24 23-4,-47-24-1,24 0 2,-1 24 0,-23-23 0,24-1 2,23 1-4,0 23 0,24-48 2,0 1 0,0 0 3,0 0-3,-24 23-4,24-23 5,-24 23-1,24 24 2,-71-23-6,23 23 4,1-24 74,0 0-75,-1 1 9,1-1-7,-1 1 7,1 23 0,-24-24-8,24 0 20,-1 1-20,1-1 1,-24 1-1,23 23-3,1-24 3,0 0-2,-24 1 11,0-1-8,23 1 1,1-1 2,-24 0-4,0 1 6,0-1-4,0 1-4,0-1 9,0 0-6,0 1 7,0-1-6,-24 1-4,24-1 7,0 0-5,-23 24 0,-1-23 0,0-1 3,24 0-6,-23 24 11,-1 0-8,24-23-2,0-1 11,-23 24-6,-1-23-6,0 23 3,24-24 0,-23 0 7,23 1-8,-24-1 1,24 1 43,-23-1-35,-1 24 7,24-24 180,0 1-195</inkml:trace>
    </iact:actionData>
  </iact:action>
  <iact:action type="add" startTime="125791">
    <iact:property name="dataType"/>
    <iact:actionData xml:id="d3">
      <inkml:trace xmlns:inkml="http://www.w3.org/2003/InkML" xml:id="stk3" contextRef="#ctx0" brushRef="#br2">9891 15721 0,'24'0'143,"-1"0"-129,1 0 2,0 0-11,-1 0 22,1 0-19,0 0 0,-1 0 8,1 0-8,-1 0 6,25 0-6,-1 0-3,24 0 6,70 0-2,-46-23-2,23 23 0,47 0 1,-71 0-4,-23 0 6,-47 0-2,-1 0-2,1 0 2,0 0 9,-1 0-1,1 0-3,23 0-5,-47 23 1,47-23-3,0 0 3,-23 24 1,47-24-2,-48 24 1,1-24-4,0 0 1,-1 0 5,24 0-3,1 0-3,-25 23 6,24-23-6,24 24 3,-23-24 0,22 0 0,25 0 0,-48 0-3,24 0 6,23 0-5,-47 0 2,24 0 2,-24 0-4,-23 0 11,0 0-10,-1 0 1,24 0 0,-23 23-2,0 1 4,-1-24-4,25 0 4,-25 0-4,24 24 2,1-24 9,-25 0-8,1 0 3,-1 0-3,1 0 8,0 0-11,-1 0 2,1 0 0,-1 0 2,25 0-6,22 0 4,1-24 0,0 0 2,23 24-2,25 0-2,-1 0 2,23 0 0,-70 0 0,23-23 2,-23 23-3,-47-24 7,-1 24 135,1-23-133,0 23-8,-1-24-2,1 0 4,-24 1-4,23-1 2,48 1 0,-23-25 0,-1 25-2,24-24 1,-24 47 1,0-24 2,-47 0-4,47 1 5,-23-1-6,-1 24 17,1 0-5</inkml:trace>
    </iact:actionData>
  </iact:action>
  <iact:action type="add" startTime="138037">
    <iact:property name="dataType"/>
    <iact:actionData xml:id="d4">
      <inkml:trace xmlns:inkml="http://www.w3.org/2003/InkML" xml:id="stk4" contextRef="#ctx0" brushRef="#br2">13574 16477 0,'0'-24'189,"-47"24"-97,23 0-86,-23 0 2,0 0 0,23 0 1,0 0 2,1 0-4,-1 0 7,1 0 10,-25 0-3,25 0-10,23 24-5,-24-24 4,-23 23-3,0-23-3,-24 24 4,24 0 1,-24-24-1,47 0 2,-23 23-2,23 1 0,1-24 14,-1 23 2,1-23-7,-1 0-13,0 24 8,-23-24-7,0 24 4,0-1 5,23 1-7,-23-1 10,23 1-11,1-24 14,-1 24-15,24-1 9,-24 1-6,1-1 7,-1 1-7,24 0 9,-23 23-10,-1-47 0,0 71 3,24-48-2,0 1 0,-23 23 0,23 24-2,0-47 4,-24 46-2,24-46 0,0 0 1,0-1-7,0 1 6,0-1 10,0 1-11,24-24 25,-24 24-24,23-24 0,-23 23 6,24-23-6,0 24-1,-1-1 2,1 1 3,-1-24-6,1 24 4,0-1-6,23 1 2,-23-24 4,23 0-2,-24 0 0,25 0 7,-25 0-1,24 0-5,1-24 5,-25 1-2,1 23 2,-1 0-7,1-24 0,0 24 8,-1 0-7,-23-24 54,24 24-54,-1-23 0,1-1 0,0 1-1,-1-1 2,24-23-3,1-24 3,-48 47-2,23 1 1,1-1 1,-1 1-2,1-1 9,0 0-8,-1-23 7,1 24-4,0-1-4,-1-23 1,1-1 0,23 1 0,-23 24-2,-1-25 2,1 1-3,-24 24 6,23-25-3,1 1-2,0 24 4,-1-1 5,-23 0 41,0 1 54,0-1-107,0 1 15,0-1 266,-23 0-279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>
            <a:extLst>
              <a:ext uri="{FF2B5EF4-FFF2-40B4-BE49-F238E27FC236}">
                <a16:creationId xmlns:a16="http://schemas.microsoft.com/office/drawing/2014/main" id="{D63A995E-17A3-446E-B75D-3CDF15BF4B3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37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defTabSz="923925" eaLnBrk="1" hangingPunct="1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484AC9F5-266A-4092-B4D8-99F3CA00AD9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337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 defTabSz="923925" eaLnBrk="1" hangingPunct="1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46071E8C-2D9F-4DCD-9AD2-781F141FA74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7925" y="695325"/>
            <a:ext cx="4641850" cy="34813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3" name="Rectangle 5">
            <a:extLst>
              <a:ext uri="{FF2B5EF4-FFF2-40B4-BE49-F238E27FC236}">
                <a16:creationId xmlns:a16="http://schemas.microsoft.com/office/drawing/2014/main" id="{8CE79B5C-9958-4350-B12D-2343928E9DB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0075"/>
            <a:ext cx="5599112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5174" name="Rectangle 6">
            <a:extLst>
              <a:ext uri="{FF2B5EF4-FFF2-40B4-BE49-F238E27FC236}">
                <a16:creationId xmlns:a16="http://schemas.microsoft.com/office/drawing/2014/main" id="{A7334A05-A033-4F02-9162-97229214165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6975"/>
            <a:ext cx="30337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defTabSz="923925" eaLnBrk="1" hangingPunct="1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5175" name="Rectangle 7">
            <a:extLst>
              <a:ext uri="{FF2B5EF4-FFF2-40B4-BE49-F238E27FC236}">
                <a16:creationId xmlns:a16="http://schemas.microsoft.com/office/drawing/2014/main" id="{A2BB786B-88FA-462E-A838-9BC057C02F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16975"/>
            <a:ext cx="30337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 defTabSz="923925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C952F09-6374-45EF-92DE-7EC4B865A1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B0227D5D-E694-4D6A-9148-132382DE4A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AC3C85C-194B-46E5-8EF3-B08BD36FA86B}" type="slidenum">
              <a:rPr lang="en-US" altLang="en-US" smtClean="0">
                <a:latin typeface="Times New Roman" panose="02020603050405020304" pitchFamily="18" charset="0"/>
              </a:rPr>
              <a:pPr/>
              <a:t>1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1F88C05E-2094-4277-96EB-CA5037B503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540CD329-3F32-4F43-825F-BAD7513F4D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D9F7AEB5-883A-480D-BED6-AECAC1BB85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95846232-8FA6-40C6-941F-C34373C4147E}" type="slidenum">
              <a:rPr lang="en-US" altLang="en-US" smtClean="0">
                <a:latin typeface="Times New Roman" panose="02020603050405020304" pitchFamily="18" charset="0"/>
              </a:rPr>
              <a:pPr/>
              <a:t>10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A82B7B54-E7A7-434D-8795-11B5A277BE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2E80A41C-A3A9-4D0C-97D4-3E38CD54A5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4DF4EAF0-40FC-43EC-B787-9A52B20F95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92B12C0-7D60-4842-B2E2-832B5D805FA0}" type="slidenum">
              <a:rPr lang="en-US" altLang="en-US" smtClean="0">
                <a:latin typeface="Times New Roman" panose="02020603050405020304" pitchFamily="18" charset="0"/>
              </a:rPr>
              <a:pPr/>
              <a:t>11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34EB9E7A-9924-413E-8124-16A2D7D109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BCF307A0-519A-49B8-8BB6-E44188A48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29997322-501E-4561-B845-7B5DA047BB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14B7653C-B7C6-4817-8F3A-85E3AC11276D}" type="slidenum">
              <a:rPr lang="en-US" altLang="en-US" smtClean="0">
                <a:latin typeface="Times New Roman" panose="02020603050405020304" pitchFamily="18" charset="0"/>
              </a:rPr>
              <a:pPr/>
              <a:t>12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93618F07-0466-4A96-9FE7-E09A4680E4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E2403C52-8DB5-4224-9973-0EB4FA6FEA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579C1C51-B879-4EF8-B695-9FD03E3F2D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C221441-B15F-46AE-A731-CFBAFE99F262}" type="slidenum">
              <a:rPr lang="en-US" altLang="en-US" smtClean="0">
                <a:latin typeface="Times New Roman" panose="02020603050405020304" pitchFamily="18" charset="0"/>
              </a:rPr>
              <a:pPr/>
              <a:t>13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5A387F76-9808-4E60-A4ED-3FC2F83BDF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5DBAB86F-8D57-47A7-8183-41F2DB8E0A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579C1C51-B879-4EF8-B695-9FD03E3F2D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C221441-B15F-46AE-A731-CFBAFE99F262}" type="slidenum">
              <a:rPr lang="en-US" altLang="en-US" smtClean="0">
                <a:latin typeface="Times New Roman" panose="02020603050405020304" pitchFamily="18" charset="0"/>
              </a:rPr>
              <a:pPr/>
              <a:t>14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5A387F76-9808-4E60-A4ED-3FC2F83BDF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5DBAB86F-8D57-47A7-8183-41F2DB8E0A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85363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B6CD04F7-46EF-472C-B4DE-12CC2B29A3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C2588B9-5B51-46F5-B16A-675C37133885}" type="slidenum">
              <a:rPr lang="en-US" altLang="en-US" smtClean="0">
                <a:latin typeface="Times New Roman" panose="02020603050405020304" pitchFamily="18" charset="0"/>
              </a:rPr>
              <a:pPr/>
              <a:t>15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5F4821CC-60E7-4AB0-A4FD-16F81DBBCD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C6258B94-7711-409B-8824-BE5EDD940F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A0A6207F-DF35-4BCE-AF07-BF66B42EF8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51EB9A4-1F4D-48F2-8AF2-183EFCE25A9C}" type="slidenum">
              <a:rPr lang="en-US" altLang="en-US" smtClean="0">
                <a:latin typeface="Times New Roman" panose="02020603050405020304" pitchFamily="18" charset="0"/>
              </a:rPr>
              <a:pPr/>
              <a:t>16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8F8BFCCF-8651-4158-B807-48FD9B0AC6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91DF3A2F-C31F-4768-9013-5928B01E98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9104F12D-7CAA-4B6F-81E6-5B2A92DC07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AC018C9-0235-4DA5-9136-D8BBCB1F6E65}" type="slidenum">
              <a:rPr lang="en-US" altLang="en-US" smtClean="0">
                <a:latin typeface="Times New Roman" panose="02020603050405020304" pitchFamily="18" charset="0"/>
              </a:rPr>
              <a:pPr/>
              <a:t>17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50C15D69-0F3D-41BA-A146-1527B1514A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C8F04464-DA88-4EDB-9D22-9273C1CF69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D6333EB4-B1FF-4AAF-BCF0-BAB631FCFB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2F958C8-233D-4EC2-A928-7C51DA779C48}" type="slidenum">
              <a:rPr lang="en-US" altLang="en-US" smtClean="0">
                <a:latin typeface="Times New Roman" panose="02020603050405020304" pitchFamily="18" charset="0"/>
              </a:rPr>
              <a:pPr/>
              <a:t>18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AF94261B-39DB-4ECD-825C-9123379B59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5542EC4A-F812-459A-B481-00229C7638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8E9167CB-840F-4A76-8491-E2A1B91135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E4C7E191-BBF5-4A60-A8B6-F16F0458ED74}" type="slidenum">
              <a:rPr lang="en-US" altLang="en-US" smtClean="0">
                <a:latin typeface="Times New Roman" panose="02020603050405020304" pitchFamily="18" charset="0"/>
              </a:rPr>
              <a:pPr/>
              <a:t>19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C3056B23-20EE-4D5B-9BAE-9701394FF2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B8FBA859-70AC-4D29-8E56-F41D033BF0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0971699A-70DE-4C16-8EE6-7776D56BC0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0011673F-9552-4347-B4EA-2FFFBB63F145}" type="slidenum">
              <a:rPr lang="en-US" altLang="en-US" smtClean="0">
                <a:latin typeface="Times New Roman" panose="02020603050405020304" pitchFamily="18" charset="0"/>
              </a:rPr>
              <a:pPr/>
              <a:t>2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EDE2C8B5-761F-4373-9450-81D8D09DCF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207A5A24-DC0B-4AD2-953F-40E0B5E83D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6119320C-AE40-496C-9FAD-F3EBF66F73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D75D6A52-135A-43CF-9E83-E2360F1D3620}" type="slidenum">
              <a:rPr lang="en-US" altLang="en-US" smtClean="0">
                <a:latin typeface="Times New Roman" panose="02020603050405020304" pitchFamily="18" charset="0"/>
              </a:rPr>
              <a:pPr/>
              <a:t>20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9BFEFAA6-F39D-4780-9BEB-EC70E7B238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76F691AA-CB59-4403-A966-191AA3D65E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0A1E1337-8459-4749-92EF-7890B00C72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1D2536A-28E1-45E1-B2E8-27B86C0AE9B4}" type="slidenum">
              <a:rPr lang="en-US" altLang="en-US" smtClean="0">
                <a:latin typeface="Times New Roman" panose="02020603050405020304" pitchFamily="18" charset="0"/>
              </a:rPr>
              <a:pPr/>
              <a:t>21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B9837CCA-880F-44AE-87D2-E5C7B2679D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2A8D4BBE-3E44-4E15-B718-1A268C23B2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1F2C8F28-B6A2-49CF-9BC5-5B1F1B53E7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D09E9E4C-F738-4B89-AFFC-AAA98E9599AD}" type="slidenum">
              <a:rPr lang="en-US" altLang="en-US" smtClean="0">
                <a:latin typeface="Times New Roman" panose="02020603050405020304" pitchFamily="18" charset="0"/>
              </a:rPr>
              <a:pPr/>
              <a:t>22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B8B82FE4-3401-4234-ADB9-53DF1BA929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406DB47D-9B57-413B-83CB-0B9992A267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BFCD4BF9-F63A-4CE3-BE4B-8D78A1C875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43802ED-0CBD-40BD-AD49-7A37D80E46CB}" type="slidenum">
              <a:rPr lang="en-US" altLang="en-US" smtClean="0">
                <a:latin typeface="Times New Roman" panose="02020603050405020304" pitchFamily="18" charset="0"/>
              </a:rPr>
              <a:pPr/>
              <a:t>23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AD336F2B-CDC6-4EAC-A40F-ED2372B1C5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7EC5D1AB-D99A-47A5-896F-C54E3486A1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:a16="http://schemas.microsoft.com/office/drawing/2014/main" id="{8BE64E2A-B991-4D9F-BF70-9001687A06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CB1A3AB2-DB66-4D8E-A15B-93CFEECA64E6}" type="slidenum">
              <a:rPr lang="en-US" altLang="en-US" smtClean="0">
                <a:latin typeface="Times New Roman" panose="02020603050405020304" pitchFamily="18" charset="0"/>
              </a:rPr>
              <a:pPr/>
              <a:t>24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FF903735-B446-45E3-A6FA-025F9124D8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id="{A4C2C854-E3EC-4290-B2D5-CD71000380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>
            <a:extLst>
              <a:ext uri="{FF2B5EF4-FFF2-40B4-BE49-F238E27FC236}">
                <a16:creationId xmlns:a16="http://schemas.microsoft.com/office/drawing/2014/main" id="{9CF90551-D6F2-4024-86A8-9C36AEB522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98CDAB0-AE23-4433-9F84-EB7ACC50E83E}" type="slidenum">
              <a:rPr lang="en-US" altLang="en-US" smtClean="0">
                <a:latin typeface="Times New Roman" panose="02020603050405020304" pitchFamily="18" charset="0"/>
              </a:rPr>
              <a:pPr/>
              <a:t>25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8067" name="Rectangle 2">
            <a:extLst>
              <a:ext uri="{FF2B5EF4-FFF2-40B4-BE49-F238E27FC236}">
                <a16:creationId xmlns:a16="http://schemas.microsoft.com/office/drawing/2014/main" id="{7509E358-ED64-4804-B15E-D90E397629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>
            <a:extLst>
              <a:ext uri="{FF2B5EF4-FFF2-40B4-BE49-F238E27FC236}">
                <a16:creationId xmlns:a16="http://schemas.microsoft.com/office/drawing/2014/main" id="{EB25CC3F-20AF-400E-9353-6DFE69B538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671C9ED7-0481-4F84-BA4A-8637AF4373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AB8ABB06-0DC4-401A-9E01-13AB8049C83A}" type="slidenum">
              <a:rPr lang="en-US" altLang="en-US" smtClean="0">
                <a:latin typeface="Times New Roman" panose="02020603050405020304" pitchFamily="18" charset="0"/>
              </a:rPr>
              <a:pPr/>
              <a:t>26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918B9EB4-2CCA-416D-AE44-54A47A143A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EE55EE8A-A6B6-47BE-B1C0-2BDCEF5D61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:a16="http://schemas.microsoft.com/office/drawing/2014/main" id="{0EEDF93B-544E-4FD0-A29D-8F51C0CBA3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A55A717-FB46-4794-837C-DFA8B5FBD6A4}" type="slidenum">
              <a:rPr lang="en-US" altLang="en-US" smtClean="0">
                <a:latin typeface="Times New Roman" panose="02020603050405020304" pitchFamily="18" charset="0"/>
              </a:rPr>
              <a:pPr/>
              <a:t>27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CFD67534-0836-4FA0-804B-6C09B37107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>
            <a:extLst>
              <a:ext uri="{FF2B5EF4-FFF2-40B4-BE49-F238E27FC236}">
                <a16:creationId xmlns:a16="http://schemas.microsoft.com/office/drawing/2014/main" id="{90414050-9EF5-4C14-BEA8-B0F0753890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E6CE47EF-DDAB-4D1A-AF55-F2CECCFEBD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44BC722-D58B-4733-A8C4-A0C0CD2F8BE9}" type="slidenum">
              <a:rPr lang="en-US" altLang="en-US" smtClean="0">
                <a:latin typeface="Times New Roman" panose="02020603050405020304" pitchFamily="18" charset="0"/>
              </a:rPr>
              <a:pPr/>
              <a:t>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7A6B68F1-29AA-4EB6-BEA6-CB92FC5484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332791B8-EE03-4621-A2A0-8D359C1142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3F09D98A-7F5C-481C-8A54-70177ECB78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1998D05-DCB9-468C-BE47-692B184614EF}" type="slidenum">
              <a:rPr lang="en-US" altLang="en-US" smtClean="0">
                <a:latin typeface="Times New Roman" panose="02020603050405020304" pitchFamily="18" charset="0"/>
              </a:rPr>
              <a:pPr/>
              <a:t>4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AFF375F7-1BE3-41D8-BC32-60972E9879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1C5A8816-80B7-44D2-9A83-809A411980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CD1B2053-3571-480A-91A1-79274BAFB8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55663FF-BFB0-4069-BD03-227FA125EDEA}" type="slidenum">
              <a:rPr lang="en-US" altLang="en-US" smtClean="0">
                <a:latin typeface="Times New Roman" panose="02020603050405020304" pitchFamily="18" charset="0"/>
              </a:rPr>
              <a:pPr/>
              <a:t>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84D1A9D6-A72F-405D-A267-C3E01F2B85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55B23797-7C31-43C8-B862-00DE71E446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CB95616B-F9DB-4925-8F52-5FB12B589F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028B1A5-67A4-4A3F-9916-13948FA91D64}" type="slidenum">
              <a:rPr lang="en-US" altLang="en-US" smtClean="0">
                <a:latin typeface="Times New Roman" panose="02020603050405020304" pitchFamily="18" charset="0"/>
              </a:rPr>
              <a:pPr/>
              <a:t>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B1AE26DF-5FF9-486F-B641-0019009694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15C524CA-DF56-4715-BC7A-5ED2E939D3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9A9CF683-2ED2-4CAE-B28B-C7AC6A83D0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9D349FB1-BD36-443A-9A76-B56F5AB41579}" type="slidenum">
              <a:rPr lang="en-US" altLang="en-US" smtClean="0">
                <a:latin typeface="Times New Roman" panose="02020603050405020304" pitchFamily="18" charset="0"/>
              </a:rPr>
              <a:pPr/>
              <a:t>7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D822E727-981D-4649-8AB7-5F232366B4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5E7C9094-DD15-4FBD-B21C-347B9A9DB9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CE1DBBE0-4AD9-41BF-A2D9-DC9AD57E0E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26B053D-D7D3-4C03-8CB3-F537A9676D77}" type="slidenum">
              <a:rPr lang="en-US" altLang="en-US" smtClean="0">
                <a:latin typeface="Times New Roman" panose="02020603050405020304" pitchFamily="18" charset="0"/>
              </a:rPr>
              <a:pPr/>
              <a:t>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F3BD8673-F0CD-4319-889E-A9773ACA71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AC439B51-41EB-4E04-89C4-F947AC38FE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5AE29216-2EE9-4714-8B4F-B56BBAC242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98231D13-05D7-4578-BCD0-8302A5847371}" type="slidenum">
              <a:rPr lang="en-US" altLang="en-US" smtClean="0">
                <a:latin typeface="Times New Roman" panose="02020603050405020304" pitchFamily="18" charset="0"/>
              </a:rPr>
              <a:pPr/>
              <a:t>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6937E173-EB91-48A2-990A-C666A30DB4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B9307F96-828B-48C3-9C6D-5FE3BF8340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77AD62B5-D14C-4F58-8521-186B861CBF24}"/>
              </a:ext>
            </a:extLst>
          </p:cNvPr>
          <p:cNvGrpSpPr>
            <a:grpSpLocks/>
          </p:cNvGrpSpPr>
          <p:nvPr/>
        </p:nvGrpSpPr>
        <p:grpSpPr bwMode="auto">
          <a:xfrm>
            <a:off x="198438" y="2960688"/>
            <a:ext cx="8610600" cy="201612"/>
            <a:chOff x="125" y="1865"/>
            <a:chExt cx="5424" cy="127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821D260E-74E4-4D45-BB58-6CA833CBAE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" y="1865"/>
              <a:ext cx="1808" cy="12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z="1800"/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24C90C5A-F655-42B0-925F-D72F7A52B5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3" y="1865"/>
              <a:ext cx="1808" cy="127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z="1800"/>
            </a:p>
          </p:txBody>
        </p:sp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BC260702-77CB-4417-B1C1-B578DEFE9E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1" y="1865"/>
              <a:ext cx="1808" cy="12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z="1800"/>
            </a:p>
          </p:txBody>
        </p:sp>
      </p:grpSp>
      <p:sp>
        <p:nvSpPr>
          <p:cNvPr id="7" name="Text Box 7">
            <a:extLst>
              <a:ext uri="{FF2B5EF4-FFF2-40B4-BE49-F238E27FC236}">
                <a16:creationId xmlns:a16="http://schemas.microsoft.com/office/drawing/2014/main" id="{25B2E3F5-BAC2-4DD1-97FF-21747A106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700" y="6588125"/>
            <a:ext cx="27130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1000" b="1">
                <a:solidFill>
                  <a:srgbClr val="336699"/>
                </a:solidFill>
                <a:latin typeface="Helvetica" panose="020B0604020202020204" pitchFamily="34" charset="0"/>
              </a:rPr>
              <a:t>Silberschatz, Galvin and Gagne ©2013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A8FF4CB0-1198-4DB3-8603-C4BE8E9CF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8" y="6613525"/>
            <a:ext cx="26352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1000" b="1">
                <a:solidFill>
                  <a:srgbClr val="336699"/>
                </a:solidFill>
                <a:latin typeface="Helvetica" panose="020B0604020202020204" pitchFamily="34" charset="0"/>
              </a:rPr>
              <a:t>Operating System Concepts – 9</a:t>
            </a:r>
            <a:r>
              <a:rPr lang="en-US" altLang="en-US" sz="1000" b="1" baseline="30000">
                <a:solidFill>
                  <a:srgbClr val="336699"/>
                </a:solidFill>
                <a:latin typeface="Helvetica" panose="020B0604020202020204" pitchFamily="34" charset="0"/>
              </a:rPr>
              <a:t>th</a:t>
            </a:r>
            <a:r>
              <a:rPr lang="en-US" altLang="en-US" sz="1000" b="1">
                <a:solidFill>
                  <a:srgbClr val="336699"/>
                </a:solidFill>
                <a:latin typeface="Helvetica" panose="020B0604020202020204" pitchFamily="34" charset="0"/>
              </a:rPr>
              <a:t> Edition</a:t>
            </a:r>
          </a:p>
        </p:txBody>
      </p:sp>
      <p:pic>
        <p:nvPicPr>
          <p:cNvPr id="9" name="Picture 9" descr="dino_4">
            <a:extLst>
              <a:ext uri="{FF2B5EF4-FFF2-40B4-BE49-F238E27FC236}">
                <a16:creationId xmlns:a16="http://schemas.microsoft.com/office/drawing/2014/main" id="{1D86FE0C-602A-49EE-905E-397C72940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738" y="4157663"/>
            <a:ext cx="2062162" cy="1593850"/>
          </a:xfrm>
          <a:prstGeom prst="rect">
            <a:avLst/>
          </a:prstGeom>
          <a:noFill/>
          <a:ln w="76200">
            <a:solidFill>
              <a:srgbClr val="33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0">
            <a:extLst>
              <a:ext uri="{FF2B5EF4-FFF2-40B4-BE49-F238E27FC236}">
                <a16:creationId xmlns:a16="http://schemas.microsoft.com/office/drawing/2014/main" id="{4DDA0280-14DE-47B9-8A2F-CBFBA3C77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4213" y="4016375"/>
            <a:ext cx="2336800" cy="1887538"/>
          </a:xfrm>
          <a:prstGeom prst="rect">
            <a:avLst/>
          </a:prstGeom>
          <a:noFill/>
          <a:ln w="57150" cmpd="thinThick">
            <a:solidFill>
              <a:srgbClr val="66CC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en-US" altLang="en-US" sz="1800"/>
          </a:p>
        </p:txBody>
      </p:sp>
      <p:sp>
        <p:nvSpPr>
          <p:cNvPr id="133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2127250"/>
          </a:xfrm>
        </p:spPr>
        <p:txBody>
          <a:bodyPr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7057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3445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1338" y="277813"/>
            <a:ext cx="2144712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281738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6985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2947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7268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6450" y="1233488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7450" y="1233488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118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0024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3123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110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4168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2377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no_3">
            <a:extLst>
              <a:ext uri="{FF2B5EF4-FFF2-40B4-BE49-F238E27FC236}">
                <a16:creationId xmlns:a16="http://schemas.microsoft.com/office/drawing/2014/main" id="{C0146F62-06CF-4880-8943-985FD9CBC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119538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>
            <a:extLst>
              <a:ext uri="{FF2B5EF4-FFF2-40B4-BE49-F238E27FC236}">
                <a16:creationId xmlns:a16="http://schemas.microsoft.com/office/drawing/2014/main" id="{1E6A46B4-AE4F-4E54-AD55-2CEB9730DE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B1DEFB4-42B1-4DD6-9EAF-26C9A477AA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06450" y="1233488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BF4A2DB-F6CD-44E9-A752-9BE13664A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030" name="Line 6">
            <a:extLst>
              <a:ext uri="{FF2B5EF4-FFF2-40B4-BE49-F238E27FC236}">
                <a16:creationId xmlns:a16="http://schemas.microsoft.com/office/drawing/2014/main" id="{8C045B06-674F-430C-A652-7B5D8ACCBF3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860425"/>
            <a:ext cx="8077200" cy="0"/>
          </a:xfrm>
          <a:prstGeom prst="line">
            <a:avLst/>
          </a:prstGeom>
          <a:noFill/>
          <a:ln w="1905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2A4180E0-B797-445A-AEB9-55B8BA0BA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032" name="Rectangle 8">
            <a:extLst>
              <a:ext uri="{FF2B5EF4-FFF2-40B4-BE49-F238E27FC236}">
                <a16:creationId xmlns:a16="http://schemas.microsoft.com/office/drawing/2014/main" id="{577966DA-3D6D-47CC-9530-AF8312182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32105" name="Text Box 9">
            <a:extLst>
              <a:ext uri="{FF2B5EF4-FFF2-40B4-BE49-F238E27FC236}">
                <a16:creationId xmlns:a16="http://schemas.microsoft.com/office/drawing/2014/main" id="{02915F80-575A-4149-B3A5-40A4062AF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1163" y="6613525"/>
            <a:ext cx="5175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1000" b="1">
                <a:solidFill>
                  <a:srgbClr val="006699"/>
                </a:solidFill>
                <a:latin typeface="Helvetica" panose="020B0604020202020204" pitchFamily="34" charset="0"/>
              </a:rPr>
              <a:t>11.</a:t>
            </a:r>
            <a:fld id="{3CD7AA69-68A9-46D9-97C6-977D80E92AFB}" type="slidenum">
              <a:rPr lang="en-US" altLang="en-US" sz="1000" b="1" smtClean="0">
                <a:solidFill>
                  <a:srgbClr val="006699"/>
                </a:solidFill>
                <a:latin typeface="Helvetica" panose="020B0604020202020204" pitchFamily="34" charset="0"/>
              </a:rPr>
              <a:pPr algn="ctr">
                <a:spcBef>
                  <a:spcPct val="50000"/>
                </a:spcBef>
                <a:defRPr/>
              </a:pPr>
              <a:t>‹#›</a:t>
            </a:fld>
            <a:endParaRPr lang="en-US" altLang="en-US" sz="1000" b="1">
              <a:solidFill>
                <a:srgbClr val="006699"/>
              </a:solidFill>
              <a:latin typeface="Helvetica" panose="020B0604020202020204" pitchFamily="34" charset="0"/>
            </a:endParaRPr>
          </a:p>
        </p:txBody>
      </p:sp>
      <p:sp>
        <p:nvSpPr>
          <p:cNvPr id="132106" name="Text Box 10">
            <a:extLst>
              <a:ext uri="{FF2B5EF4-FFF2-40B4-BE49-F238E27FC236}">
                <a16:creationId xmlns:a16="http://schemas.microsoft.com/office/drawing/2014/main" id="{DB6C244B-4E0B-4828-B658-5DAE75FD5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700" y="6588125"/>
            <a:ext cx="27130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1000" b="1">
                <a:solidFill>
                  <a:srgbClr val="006699"/>
                </a:solidFill>
                <a:latin typeface="Helvetica" panose="020B0604020202020204" pitchFamily="34" charset="0"/>
              </a:rPr>
              <a:t>Silberschatz, Galvin and Gagne ©2013</a:t>
            </a:r>
          </a:p>
        </p:txBody>
      </p:sp>
      <p:sp>
        <p:nvSpPr>
          <p:cNvPr id="132107" name="Text Box 11">
            <a:extLst>
              <a:ext uri="{FF2B5EF4-FFF2-40B4-BE49-F238E27FC236}">
                <a16:creationId xmlns:a16="http://schemas.microsoft.com/office/drawing/2014/main" id="{810B611C-035B-458B-9EE8-7AB5BC72D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8" y="6621463"/>
            <a:ext cx="26352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1000" b="1">
                <a:solidFill>
                  <a:srgbClr val="006699"/>
                </a:solidFill>
                <a:latin typeface="Helvetica" panose="020B0604020202020204" pitchFamily="34" charset="0"/>
              </a:rPr>
              <a:t>Operating System Concepts – 9</a:t>
            </a:r>
            <a:r>
              <a:rPr lang="en-US" altLang="en-US" sz="1000" b="1" baseline="30000">
                <a:solidFill>
                  <a:srgbClr val="006699"/>
                </a:solidFill>
                <a:latin typeface="Helvetica" panose="020B0604020202020204" pitchFamily="34" charset="0"/>
              </a:rPr>
              <a:t>th</a:t>
            </a:r>
            <a:r>
              <a:rPr lang="en-US" altLang="en-US" sz="1000" b="1">
                <a:solidFill>
                  <a:srgbClr val="006699"/>
                </a:solidFill>
                <a:latin typeface="Helvetica" panose="020B0604020202020204" pitchFamily="34" charset="0"/>
              </a:rPr>
              <a:t> Edition</a:t>
            </a:r>
          </a:p>
        </p:txBody>
      </p:sp>
      <p:pic>
        <p:nvPicPr>
          <p:cNvPr id="1036" name="Picture 12" descr="dino_6">
            <a:extLst>
              <a:ext uri="{FF2B5EF4-FFF2-40B4-BE49-F238E27FC236}">
                <a16:creationId xmlns:a16="http://schemas.microsoft.com/office/drawing/2014/main" id="{4DB9E2B6-9573-4B06-A011-5750353DB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988" y="5849938"/>
            <a:ext cx="12842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0066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35000"/>
        </a:spcBef>
        <a:spcAft>
          <a:spcPct val="0"/>
        </a:spcAft>
        <a:buClr>
          <a:srgbClr val="993300"/>
        </a:buClr>
        <a:buSzPct val="90000"/>
        <a:buFont typeface="Monotype Sorts" pitchFamily="-84" charset="2"/>
        <a:buChar char="n"/>
        <a:defRPr kumimoji="1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35000"/>
        </a:spcBef>
        <a:spcAft>
          <a:spcPct val="0"/>
        </a:spcAft>
        <a:buClr>
          <a:srgbClr val="CC6600"/>
        </a:buClr>
        <a:buSzPct val="80000"/>
        <a:buFont typeface="Monotype Sorts" pitchFamily="-84" charset="2"/>
        <a:buChar char="l"/>
        <a:defRPr kumimoji="1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085850" indent="-228600" algn="l" rtl="0" eaLnBrk="0" fontAlgn="base" hangingPunct="0">
        <a:spcBef>
          <a:spcPct val="35000"/>
        </a:spcBef>
        <a:spcAft>
          <a:spcPct val="0"/>
        </a:spcAft>
        <a:buClr>
          <a:srgbClr val="009900"/>
        </a:buClr>
        <a:buSzPct val="75000"/>
        <a:buFont typeface="Webdings" panose="05030102010509060703" pitchFamily="18" charset="2"/>
        <a:buChar char="4"/>
        <a:defRPr kumimoji="1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428750" indent="-228600" algn="l" rtl="0" eaLnBrk="0" fontAlgn="base" hangingPunct="0">
        <a:spcBef>
          <a:spcPct val="35000"/>
        </a:spcBef>
        <a:spcAft>
          <a:spcPct val="0"/>
        </a:spcAft>
        <a:buClr>
          <a:schemeClr val="hlink"/>
        </a:buClr>
        <a:buSzPct val="75000"/>
        <a:buChar char="–"/>
        <a:defRPr kumimoji="1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1771650" indent="-228600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228850" indent="-228600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</a:defRPr>
      </a:lvl6pPr>
      <a:lvl7pPr marL="2686050" indent="-228600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</a:defRPr>
      </a:lvl7pPr>
      <a:lvl8pPr marL="3143250" indent="-228600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</a:defRPr>
      </a:lvl8pPr>
      <a:lvl9pPr marL="3600450" indent="-228600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1.m4a"/><Relationship Id="rId7" Type="http://schemas.openxmlformats.org/officeDocument/2006/relationships/image" Target="../media/image9.png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microsoft.com/office/2011/relationships/inkAction" Target="../ink/inkAction1.xml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11/relationships/inkAction" Target="../ink/inkAction2.xml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3.m4a"/><Relationship Id="rId7" Type="http://schemas.microsoft.com/office/2011/relationships/inkAction" Target="../ink/inkAction3.xml"/><Relationship Id="rId2" Type="http://schemas.microsoft.com/office/2007/relationships/media" Target="../media/media13.m4a"/><Relationship Id="rId1" Type="http://schemas.openxmlformats.org/officeDocument/2006/relationships/tags" Target="../tags/tag8.xml"/><Relationship Id="rId6" Type="http://schemas.openxmlformats.org/officeDocument/2006/relationships/image" Target="../media/image10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microsoft.com/office/2011/relationships/inkAction" Target="../ink/inkAction4.xml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17.m4a"/><Relationship Id="rId7" Type="http://schemas.microsoft.com/office/2011/relationships/inkAction" Target="../ink/inkAction5.xml"/><Relationship Id="rId2" Type="http://schemas.microsoft.com/office/2007/relationships/media" Target="../media/media17.m4a"/><Relationship Id="rId1" Type="http://schemas.openxmlformats.org/officeDocument/2006/relationships/tags" Target="../tags/tag11.xml"/><Relationship Id="rId6" Type="http://schemas.openxmlformats.org/officeDocument/2006/relationships/image" Target="../media/image15.emf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9.m4a"/><Relationship Id="rId7" Type="http://schemas.openxmlformats.org/officeDocument/2006/relationships/image" Target="../media/image18.png"/><Relationship Id="rId2" Type="http://schemas.microsoft.com/office/2007/relationships/media" Target="../media/media19.m4a"/><Relationship Id="rId1" Type="http://schemas.openxmlformats.org/officeDocument/2006/relationships/tags" Target="../tags/tag12.xml"/><Relationship Id="rId6" Type="http://schemas.microsoft.com/office/2011/relationships/inkAction" Target="../ink/inkAction6.xml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5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16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4.m4a"/><Relationship Id="rId7" Type="http://schemas.openxmlformats.org/officeDocument/2006/relationships/image" Target="../media/image19.png"/><Relationship Id="rId2" Type="http://schemas.microsoft.com/office/2007/relationships/media" Target="../media/media24.m4a"/><Relationship Id="rId1" Type="http://schemas.openxmlformats.org/officeDocument/2006/relationships/tags" Target="../tags/tag17.xml"/><Relationship Id="rId6" Type="http://schemas.microsoft.com/office/2011/relationships/inkAction" Target="../ink/inkAction7.xml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4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4.pn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4C122FC-4F76-4B32-85AE-4800AD00096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Chapter 11:   Part 2</a:t>
            </a:r>
            <a:br>
              <a:rPr lang="en-US" altLang="en-US"/>
            </a:br>
            <a:r>
              <a:rPr lang="en-US" altLang="en-US"/>
              <a:t>File-System Interface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3DD6463-C15D-4647-B5D9-B6B8A60CF2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58"/>
    </mc:Choice>
    <mc:Fallback>
      <p:transition spd="slow" advTm="11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88586F71-5F12-40C0-9845-089D52F877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4700" y="277813"/>
            <a:ext cx="8229600" cy="576262"/>
          </a:xfrm>
        </p:spPr>
        <p:txBody>
          <a:bodyPr/>
          <a:lstStyle/>
          <a:p>
            <a:pPr eaLnBrk="1" hangingPunct="1"/>
            <a:r>
              <a:rPr lang="en-US" altLang="en-US"/>
              <a:t>Tree-Structured Directories (Cont.)</a:t>
            </a:r>
          </a:p>
        </p:txBody>
      </p:sp>
      <p:sp>
        <p:nvSpPr>
          <p:cNvPr id="60418" name="Rectangle 3">
            <a:extLst>
              <a:ext uri="{FF2B5EF4-FFF2-40B4-BE49-F238E27FC236}">
                <a16:creationId xmlns:a16="http://schemas.microsoft.com/office/drawing/2014/main" id="{AB9B3598-7717-4F9A-90DC-8E4F29B5C5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Efficient searching</a:t>
            </a:r>
            <a:br>
              <a:rPr lang="en-US" altLang="en-US"/>
            </a:br>
            <a:endParaRPr lang="en-US" altLang="en-US"/>
          </a:p>
          <a:p>
            <a:r>
              <a:rPr lang="en-US" altLang="en-US"/>
              <a:t>Grouping Capability</a:t>
            </a:r>
            <a:br>
              <a:rPr lang="en-US" altLang="en-US"/>
            </a:br>
            <a:endParaRPr lang="en-US" altLang="en-US"/>
          </a:p>
          <a:p>
            <a:r>
              <a:rPr lang="en-US" altLang="en-US"/>
              <a:t>Current directory (working directory)</a:t>
            </a:r>
          </a:p>
          <a:p>
            <a:pPr lvl="1"/>
            <a:r>
              <a:rPr lang="en-US" altLang="en-US" b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cd /spell/mail/prog</a:t>
            </a:r>
          </a:p>
          <a:p>
            <a:pPr lvl="1"/>
            <a:r>
              <a:rPr lang="en-US" altLang="en-US" b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 list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4AEB3CE-A06D-470B-93D4-8F92885F00C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33"/>
    </mc:Choice>
    <mc:Fallback>
      <p:transition spd="slow" advTm="26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041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8A1423EF-781F-4A6A-B3BA-F2DDA1A9DB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1200" y="277813"/>
            <a:ext cx="8229600" cy="576262"/>
          </a:xfrm>
        </p:spPr>
        <p:txBody>
          <a:bodyPr/>
          <a:lstStyle/>
          <a:p>
            <a:pPr eaLnBrk="1" hangingPunct="1"/>
            <a:r>
              <a:rPr lang="en-US" altLang="en-US"/>
              <a:t>Tree-Structured Directories (Cont)</a:t>
            </a:r>
          </a:p>
        </p:txBody>
      </p:sp>
      <p:sp>
        <p:nvSpPr>
          <p:cNvPr id="62466" name="Rectangle 3">
            <a:extLst>
              <a:ext uri="{FF2B5EF4-FFF2-40B4-BE49-F238E27FC236}">
                <a16:creationId xmlns:a16="http://schemas.microsoft.com/office/drawing/2014/main" id="{27A8A03B-11C8-478E-91D0-3F0FDE8B52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20738" y="1290638"/>
            <a:ext cx="7370762" cy="2992437"/>
          </a:xfrm>
        </p:spPr>
        <p:txBody>
          <a:bodyPr/>
          <a:lstStyle/>
          <a:p>
            <a:pPr>
              <a:lnSpc>
                <a:spcPct val="90000"/>
              </a:lnSpc>
              <a:tabLst>
                <a:tab pos="2857500" algn="ctr"/>
              </a:tabLst>
            </a:pPr>
            <a:r>
              <a:rPr lang="en-US" altLang="en-US" b="1">
                <a:solidFill>
                  <a:srgbClr val="3366FF"/>
                </a:solidFill>
              </a:rPr>
              <a:t>Absolute</a:t>
            </a:r>
            <a:r>
              <a:rPr lang="en-US" altLang="en-US"/>
              <a:t> or </a:t>
            </a:r>
            <a:r>
              <a:rPr lang="en-US" altLang="en-US" b="1">
                <a:solidFill>
                  <a:srgbClr val="3366FF"/>
                </a:solidFill>
              </a:rPr>
              <a:t>relative</a:t>
            </a:r>
            <a:r>
              <a:rPr lang="en-US" altLang="en-US"/>
              <a:t> path name</a:t>
            </a:r>
          </a:p>
          <a:p>
            <a:pPr>
              <a:lnSpc>
                <a:spcPct val="90000"/>
              </a:lnSpc>
              <a:tabLst>
                <a:tab pos="2857500" algn="ctr"/>
              </a:tabLst>
            </a:pPr>
            <a:r>
              <a:rPr lang="en-US" altLang="en-US"/>
              <a:t>Creating a new file is done in current directory</a:t>
            </a:r>
          </a:p>
          <a:p>
            <a:pPr>
              <a:lnSpc>
                <a:spcPct val="90000"/>
              </a:lnSpc>
              <a:tabLst>
                <a:tab pos="2857500" algn="ctr"/>
              </a:tabLst>
            </a:pPr>
            <a:r>
              <a:rPr lang="en-US" altLang="en-US"/>
              <a:t>Delete a file</a:t>
            </a:r>
          </a:p>
          <a:p>
            <a:pPr>
              <a:lnSpc>
                <a:spcPct val="90000"/>
              </a:lnSpc>
              <a:buFont typeface="Monotype Sorts" pitchFamily="-84" charset="2"/>
              <a:buNone/>
              <a:tabLst>
                <a:tab pos="2857500" algn="ctr"/>
              </a:tabLst>
            </a:pPr>
            <a:r>
              <a:rPr lang="en-US" altLang="en-US"/>
              <a:t>		</a:t>
            </a:r>
            <a:r>
              <a:rPr lang="en-US" altLang="en-US" b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rm &lt;file-name&gt;</a:t>
            </a:r>
          </a:p>
          <a:p>
            <a:pPr>
              <a:lnSpc>
                <a:spcPct val="90000"/>
              </a:lnSpc>
              <a:tabLst>
                <a:tab pos="2857500" algn="ctr"/>
              </a:tabLst>
            </a:pPr>
            <a:r>
              <a:rPr lang="en-US" altLang="en-US"/>
              <a:t>Creating a new subdirectory is done in current directory</a:t>
            </a:r>
          </a:p>
          <a:p>
            <a:pPr marL="342900" lvl="1" indent="-342900">
              <a:lnSpc>
                <a:spcPct val="90000"/>
              </a:lnSpc>
              <a:buClr>
                <a:srgbClr val="993300"/>
              </a:buClr>
              <a:buSzPct val="90000"/>
              <a:buFont typeface="Monotype Sorts" pitchFamily="-84" charset="2"/>
              <a:buNone/>
              <a:tabLst>
                <a:tab pos="2857500" algn="ctr"/>
              </a:tabLst>
            </a:pPr>
            <a:r>
              <a:rPr lang="en-US" altLang="en-US"/>
              <a:t>		</a:t>
            </a:r>
            <a:r>
              <a:rPr lang="en-US" altLang="en-US" b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mkdir &lt;dir-name&gt;</a:t>
            </a:r>
          </a:p>
          <a:p>
            <a:pPr marL="342900" lvl="1" indent="-342900">
              <a:lnSpc>
                <a:spcPct val="90000"/>
              </a:lnSpc>
              <a:buClr>
                <a:srgbClr val="993300"/>
              </a:buClr>
              <a:buSzPct val="90000"/>
              <a:buFont typeface="Monotype Sorts" pitchFamily="-84" charset="2"/>
              <a:buNone/>
              <a:tabLst>
                <a:tab pos="2857500" algn="ctr"/>
              </a:tabLst>
            </a:pPr>
            <a:r>
              <a:rPr lang="en-US" altLang="en-US"/>
              <a:t>	Example:  if in current directory   </a:t>
            </a:r>
            <a:r>
              <a:rPr lang="en-US" altLang="en-US" b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/mail</a:t>
            </a:r>
          </a:p>
          <a:p>
            <a:pPr marL="342900" lvl="1" indent="-342900">
              <a:lnSpc>
                <a:spcPct val="90000"/>
              </a:lnSpc>
              <a:buClr>
                <a:srgbClr val="993300"/>
              </a:buClr>
              <a:buSzPct val="90000"/>
              <a:buFont typeface="Monotype Sorts" pitchFamily="-84" charset="2"/>
              <a:buNone/>
              <a:tabLst>
                <a:tab pos="2857500" algn="ctr"/>
              </a:tabLst>
            </a:pPr>
            <a:r>
              <a:rPr lang="en-US" altLang="en-US" b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mkdir count</a:t>
            </a:r>
          </a:p>
        </p:txBody>
      </p:sp>
      <p:sp>
        <p:nvSpPr>
          <p:cNvPr id="60420" name="Rectangle 4">
            <a:extLst>
              <a:ext uri="{FF2B5EF4-FFF2-40B4-BE49-F238E27FC236}">
                <a16:creationId xmlns:a16="http://schemas.microsoft.com/office/drawing/2014/main" id="{BC50E0C7-4BD0-4F35-B0BB-33AD967B4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4275" y="4589463"/>
            <a:ext cx="879475" cy="3317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5000"/>
              </a:spcBef>
              <a:buClr>
                <a:srgbClr val="993300"/>
              </a:buClr>
              <a:buSzPct val="90000"/>
              <a:buFont typeface="Monotype Sorts" pitchFamily="-84" charset="2"/>
              <a:buChar char="n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5000"/>
              </a:spcBef>
              <a:buClr>
                <a:srgbClr val="CC6600"/>
              </a:buClr>
              <a:buSzPct val="80000"/>
              <a:buFont typeface="Monotype Sorts" pitchFamily="-84" charset="2"/>
              <a:buChar char="l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5000"/>
              </a:spcBef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5000"/>
              </a:spcBef>
              <a:buClr>
                <a:schemeClr val="hlink"/>
              </a:buClr>
              <a:buSzPct val="75000"/>
              <a:buChar char="–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5000"/>
              </a:spcBef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/>
              <a:t>mail</a:t>
            </a:r>
          </a:p>
        </p:txBody>
      </p:sp>
      <p:sp>
        <p:nvSpPr>
          <p:cNvPr id="60421" name="Rectangle 5">
            <a:extLst>
              <a:ext uri="{FF2B5EF4-FFF2-40B4-BE49-F238E27FC236}">
                <a16:creationId xmlns:a16="http://schemas.microsoft.com/office/drawing/2014/main" id="{E4525DDC-8F2B-494F-A527-D5153C6EF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650" y="5232400"/>
            <a:ext cx="720725" cy="3317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5000"/>
              </a:spcBef>
              <a:buClr>
                <a:srgbClr val="993300"/>
              </a:buClr>
              <a:buSzPct val="90000"/>
              <a:buFont typeface="Monotype Sorts" pitchFamily="-84" charset="2"/>
              <a:buChar char="n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5000"/>
              </a:spcBef>
              <a:buClr>
                <a:srgbClr val="CC6600"/>
              </a:buClr>
              <a:buSzPct val="80000"/>
              <a:buFont typeface="Monotype Sorts" pitchFamily="-84" charset="2"/>
              <a:buChar char="l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5000"/>
              </a:spcBef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5000"/>
              </a:spcBef>
              <a:buClr>
                <a:schemeClr val="hlink"/>
              </a:buClr>
              <a:buSzPct val="75000"/>
              <a:buChar char="–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5000"/>
              </a:spcBef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/>
              <a:t>prog</a:t>
            </a:r>
          </a:p>
        </p:txBody>
      </p:sp>
      <p:sp>
        <p:nvSpPr>
          <p:cNvPr id="60422" name="Rectangle 6">
            <a:extLst>
              <a:ext uri="{FF2B5EF4-FFF2-40B4-BE49-F238E27FC236}">
                <a16:creationId xmlns:a16="http://schemas.microsoft.com/office/drawing/2014/main" id="{FA92CD16-AC42-496A-BAC2-8375618F1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4375" y="5232400"/>
            <a:ext cx="720725" cy="3317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5000"/>
              </a:spcBef>
              <a:buClr>
                <a:srgbClr val="993300"/>
              </a:buClr>
              <a:buSzPct val="90000"/>
              <a:buFont typeface="Monotype Sorts" pitchFamily="-84" charset="2"/>
              <a:buChar char="n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5000"/>
              </a:spcBef>
              <a:buClr>
                <a:srgbClr val="CC6600"/>
              </a:buClr>
              <a:buSzPct val="80000"/>
              <a:buFont typeface="Monotype Sorts" pitchFamily="-84" charset="2"/>
              <a:buChar char="l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5000"/>
              </a:spcBef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5000"/>
              </a:spcBef>
              <a:buClr>
                <a:schemeClr val="hlink"/>
              </a:buClr>
              <a:buSzPct val="75000"/>
              <a:buChar char="–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5000"/>
              </a:spcBef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/>
              <a:t>copy</a:t>
            </a:r>
          </a:p>
        </p:txBody>
      </p:sp>
      <p:sp>
        <p:nvSpPr>
          <p:cNvPr id="60423" name="Rectangle 7">
            <a:extLst>
              <a:ext uri="{FF2B5EF4-FFF2-40B4-BE49-F238E27FC236}">
                <a16:creationId xmlns:a16="http://schemas.microsoft.com/office/drawing/2014/main" id="{17B5AF36-DFD4-47F5-B9E8-DCE49BFEC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5100" y="5232400"/>
            <a:ext cx="446088" cy="3317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5000"/>
              </a:spcBef>
              <a:buClr>
                <a:srgbClr val="993300"/>
              </a:buClr>
              <a:buSzPct val="90000"/>
              <a:buFont typeface="Monotype Sorts" pitchFamily="-84" charset="2"/>
              <a:buChar char="n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5000"/>
              </a:spcBef>
              <a:buClr>
                <a:srgbClr val="CC6600"/>
              </a:buClr>
              <a:buSzPct val="80000"/>
              <a:buFont typeface="Monotype Sorts" pitchFamily="-84" charset="2"/>
              <a:buChar char="l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5000"/>
              </a:spcBef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5000"/>
              </a:spcBef>
              <a:buClr>
                <a:schemeClr val="hlink"/>
              </a:buClr>
              <a:buSzPct val="75000"/>
              <a:buChar char="–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5000"/>
              </a:spcBef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/>
              <a:t>prt</a:t>
            </a:r>
          </a:p>
        </p:txBody>
      </p:sp>
      <p:sp>
        <p:nvSpPr>
          <p:cNvPr id="60424" name="Rectangle 8">
            <a:extLst>
              <a:ext uri="{FF2B5EF4-FFF2-40B4-BE49-F238E27FC236}">
                <a16:creationId xmlns:a16="http://schemas.microsoft.com/office/drawing/2014/main" id="{5571B3B1-2D72-49CB-B5AD-678A9210B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6425" y="5232400"/>
            <a:ext cx="446088" cy="3317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5000"/>
              </a:spcBef>
              <a:buClr>
                <a:srgbClr val="993300"/>
              </a:buClr>
              <a:buSzPct val="90000"/>
              <a:buFont typeface="Monotype Sorts" pitchFamily="-84" charset="2"/>
              <a:buChar char="n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5000"/>
              </a:spcBef>
              <a:buClr>
                <a:srgbClr val="CC6600"/>
              </a:buClr>
              <a:buSzPct val="80000"/>
              <a:buFont typeface="Monotype Sorts" pitchFamily="-84" charset="2"/>
              <a:buChar char="l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5000"/>
              </a:spcBef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5000"/>
              </a:spcBef>
              <a:buClr>
                <a:schemeClr val="hlink"/>
              </a:buClr>
              <a:buSzPct val="75000"/>
              <a:buChar char="–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5000"/>
              </a:spcBef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/>
              <a:t>exp</a:t>
            </a:r>
          </a:p>
        </p:txBody>
      </p:sp>
      <p:sp>
        <p:nvSpPr>
          <p:cNvPr id="60425" name="Rectangle 9">
            <a:extLst>
              <a:ext uri="{FF2B5EF4-FFF2-40B4-BE49-F238E27FC236}">
                <a16:creationId xmlns:a16="http://schemas.microsoft.com/office/drawing/2014/main" id="{666F7F79-EC97-4FE3-8117-43350C2E5C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2513" y="5232400"/>
            <a:ext cx="706437" cy="3317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5000"/>
              </a:spcBef>
              <a:buClr>
                <a:srgbClr val="993300"/>
              </a:buClr>
              <a:buSzPct val="90000"/>
              <a:buFont typeface="Monotype Sorts" pitchFamily="-84" charset="2"/>
              <a:buChar char="n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5000"/>
              </a:spcBef>
              <a:buClr>
                <a:srgbClr val="CC6600"/>
              </a:buClr>
              <a:buSzPct val="80000"/>
              <a:buFont typeface="Monotype Sorts" pitchFamily="-84" charset="2"/>
              <a:buChar char="l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5000"/>
              </a:spcBef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5000"/>
              </a:spcBef>
              <a:buClr>
                <a:schemeClr val="hlink"/>
              </a:buClr>
              <a:buSzPct val="75000"/>
              <a:buChar char="–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5000"/>
              </a:spcBef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/>
              <a:t>count</a:t>
            </a:r>
          </a:p>
        </p:txBody>
      </p:sp>
      <p:sp>
        <p:nvSpPr>
          <p:cNvPr id="60426" name="Line 10">
            <a:extLst>
              <a:ext uri="{FF2B5EF4-FFF2-40B4-BE49-F238E27FC236}">
                <a16:creationId xmlns:a16="http://schemas.microsoft.com/office/drawing/2014/main" id="{FDD45B09-F13E-461B-9E21-BCE83F7F21B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1438" y="4921250"/>
            <a:ext cx="0" cy="307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7" name="Rectangle 11">
            <a:extLst>
              <a:ext uri="{FF2B5EF4-FFF2-40B4-BE49-F238E27FC236}">
                <a16:creationId xmlns:a16="http://schemas.microsoft.com/office/drawing/2014/main" id="{CABB3CCC-B430-4A1D-96BF-F0ECB3680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488" y="5902325"/>
            <a:ext cx="74231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5000"/>
              </a:spcBef>
              <a:buClr>
                <a:srgbClr val="993300"/>
              </a:buClr>
              <a:buSzPct val="90000"/>
              <a:buFont typeface="Monotype Sorts" pitchFamily="-84" charset="2"/>
              <a:buChar char="n"/>
              <a:tabLst>
                <a:tab pos="2857500" algn="ctr"/>
              </a:tabLst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5000"/>
              </a:spcBef>
              <a:buClr>
                <a:srgbClr val="CC6600"/>
              </a:buClr>
              <a:buSzPct val="80000"/>
              <a:buFont typeface="Monotype Sorts" pitchFamily="-84" charset="2"/>
              <a:buChar char="l"/>
              <a:tabLst>
                <a:tab pos="2857500" algn="ctr"/>
              </a:tabLst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5000"/>
              </a:spcBef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tabLst>
                <a:tab pos="2857500" algn="ctr"/>
              </a:tabLst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5000"/>
              </a:spcBef>
              <a:buClr>
                <a:schemeClr val="hlink"/>
              </a:buClr>
              <a:buSzPct val="75000"/>
              <a:buChar char="–"/>
              <a:tabLst>
                <a:tab pos="2857500" algn="ctr"/>
              </a:tabLst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5000"/>
              </a:spcBef>
              <a:buClr>
                <a:srgbClr val="FF0066"/>
              </a:buClr>
              <a:buSzPct val="75000"/>
              <a:buChar char="»"/>
              <a:tabLst>
                <a:tab pos="2857500" algn="ctr"/>
              </a:tabLst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tabLst>
                <a:tab pos="2857500" algn="ctr"/>
              </a:tabLst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tabLst>
                <a:tab pos="2857500" algn="ctr"/>
              </a:tabLst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tabLst>
                <a:tab pos="2857500" algn="ctr"/>
              </a:tabLst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tabLst>
                <a:tab pos="2857500" algn="ctr"/>
              </a:tabLst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000"/>
              <a:t>Deleting </a:t>
            </a:r>
            <a:r>
              <a:rPr kumimoji="0" lang="ja-JP" altLang="en-US" sz="2000"/>
              <a:t>“</a:t>
            </a:r>
            <a:r>
              <a:rPr kumimoji="0" lang="en-US" altLang="ja-JP" sz="2000"/>
              <a:t>mail</a:t>
            </a:r>
            <a:r>
              <a:rPr kumimoji="0" lang="ja-JP" altLang="en-US" sz="2000"/>
              <a:t>”</a:t>
            </a:r>
            <a:r>
              <a:rPr kumimoji="0" lang="en-US" altLang="ja-JP" sz="2000"/>
              <a:t> </a:t>
            </a:r>
            <a:r>
              <a:rPr kumimoji="0" lang="en-US" altLang="ja-JP" sz="2000">
                <a:sym typeface="Symbol" panose="05050102010706020507" pitchFamily="18" charset="2"/>
              </a:rPr>
              <a:t> deleting the entire subtree rooted by </a:t>
            </a:r>
            <a:r>
              <a:rPr kumimoji="0" lang="ja-JP" altLang="en-US" sz="2000">
                <a:sym typeface="Symbol" panose="05050102010706020507" pitchFamily="18" charset="2"/>
              </a:rPr>
              <a:t>“</a:t>
            </a:r>
            <a:r>
              <a:rPr kumimoji="0" lang="en-US" altLang="ja-JP" sz="2000">
                <a:sym typeface="Symbol" panose="05050102010706020507" pitchFamily="18" charset="2"/>
              </a:rPr>
              <a:t>mail</a:t>
            </a:r>
            <a:r>
              <a:rPr kumimoji="0" lang="ja-JP" altLang="en-US" sz="2000">
                <a:sym typeface="Symbol" panose="05050102010706020507" pitchFamily="18" charset="2"/>
              </a:rPr>
              <a:t>”</a:t>
            </a:r>
            <a:endParaRPr kumimoji="0" lang="en-US" altLang="en-US" sz="200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B1AB8B1-EF47-4950-BFCD-2293B3FCF3F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708080" y="4954320"/>
              <a:ext cx="1215720" cy="8416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B1AB8B1-EF47-4950-BFCD-2293B3FCF3F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98720" y="4944960"/>
                <a:ext cx="1234440" cy="860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A946CDB-17FF-4FB0-A028-F2F986E25B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256"/>
    </mc:Choice>
    <mc:Fallback>
      <p:transition spd="slow" advTm="86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2466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53DF19AF-0ECD-41C7-9209-0FB2E8906C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Acyclic-Graph Directories</a:t>
            </a:r>
            <a:endParaRPr lang="en-US" altLang="en-US" sz="2400"/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83E256F9-DDB8-421D-BFFD-41B0F0F539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8350" y="1262063"/>
            <a:ext cx="7029450" cy="522287"/>
          </a:xfrm>
        </p:spPr>
        <p:txBody>
          <a:bodyPr/>
          <a:lstStyle/>
          <a:p>
            <a:r>
              <a:rPr lang="en-US" altLang="en-US"/>
              <a:t>Have shared subdirectories and files</a:t>
            </a:r>
          </a:p>
        </p:txBody>
      </p:sp>
      <p:pic>
        <p:nvPicPr>
          <p:cNvPr id="62468" name="Picture 7" descr="10">
            <a:extLst>
              <a:ext uri="{FF2B5EF4-FFF2-40B4-BE49-F238E27FC236}">
                <a16:creationId xmlns:a16="http://schemas.microsoft.com/office/drawing/2014/main" id="{5954CD5C-0EAE-404D-85D2-06AE21BFD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3" y="1825625"/>
            <a:ext cx="5351462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97BC66D-E63B-4B61-90F8-D62D18E0F63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019760" y="2829960"/>
              <a:ext cx="2396880" cy="16149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97BC66D-E63B-4B61-90F8-D62D18E0F6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10400" y="2820600"/>
                <a:ext cx="2415600" cy="16336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9112A16-C89C-4F17-B933-E03E90D650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944"/>
    </mc:Choice>
    <mc:Fallback>
      <p:transition spd="slow" advTm="76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D1544C4B-4379-4284-A66F-92E3BF1A72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8375" y="277813"/>
            <a:ext cx="7718425" cy="576262"/>
          </a:xfrm>
        </p:spPr>
        <p:txBody>
          <a:bodyPr/>
          <a:lstStyle/>
          <a:p>
            <a:pPr eaLnBrk="1" hangingPunct="1"/>
            <a:r>
              <a:rPr lang="en-US" altLang="en-US"/>
              <a:t>Acyclic-Graph Directories (Cont.)</a:t>
            </a:r>
          </a:p>
        </p:txBody>
      </p:sp>
      <p:sp>
        <p:nvSpPr>
          <p:cNvPr id="66562" name="Rectangle 3">
            <a:extLst>
              <a:ext uri="{FF2B5EF4-FFF2-40B4-BE49-F238E27FC236}">
                <a16:creationId xmlns:a16="http://schemas.microsoft.com/office/drawing/2014/main" id="{4055DF20-5986-4304-ADF4-621F78E12B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Two different names (aliasing)</a:t>
            </a:r>
            <a:br>
              <a:rPr lang="en-US" altLang="en-US" dirty="0"/>
            </a:br>
            <a:endParaRPr lang="en-US" altLang="en-US" dirty="0"/>
          </a:p>
          <a:p>
            <a:r>
              <a:rPr lang="en-US" altLang="en-US" dirty="0"/>
              <a:t>If </a:t>
            </a:r>
            <a:r>
              <a:rPr lang="en-US" altLang="en-US" b="1" i="1" dirty="0" err="1"/>
              <a:t>dict</a:t>
            </a:r>
            <a:r>
              <a:rPr lang="en-US" altLang="en-US" dirty="0"/>
              <a:t> deletes </a:t>
            </a:r>
            <a:r>
              <a:rPr lang="en-US" altLang="en-US" b="1" i="1" dirty="0"/>
              <a:t>all</a:t>
            </a:r>
            <a:r>
              <a:rPr lang="en-US" altLang="en-US" dirty="0"/>
              <a:t> </a:t>
            </a:r>
            <a:r>
              <a:rPr lang="en-US" altLang="en-US" dirty="0">
                <a:sym typeface="Symbol" panose="05050102010706020507" pitchFamily="18" charset="2"/>
              </a:rPr>
              <a:t> dangling pointer</a:t>
            </a:r>
          </a:p>
          <a:p>
            <a:pPr>
              <a:buFont typeface="Monotype Sorts" pitchFamily="-84" charset="2"/>
              <a:buNone/>
            </a:pPr>
            <a:r>
              <a:rPr lang="en-US" altLang="en-US" dirty="0"/>
              <a:t>	</a:t>
            </a:r>
            <a:endParaRPr lang="en-US" altLang="en-US" b="1" dirty="0"/>
          </a:p>
        </p:txBody>
      </p:sp>
      <p:pic>
        <p:nvPicPr>
          <p:cNvPr id="5" name="Picture 7" descr="10">
            <a:extLst>
              <a:ext uri="{FF2B5EF4-FFF2-40B4-BE49-F238E27FC236}">
                <a16:creationId xmlns:a16="http://schemas.microsoft.com/office/drawing/2014/main" id="{975D96BA-16EB-4CB7-98CE-3D9D9514F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3" y="2249833"/>
            <a:ext cx="5351462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9011D6B-6D65-41A1-851F-5E423E17DB5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796120" y="3382200"/>
              <a:ext cx="2133360" cy="32637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9011D6B-6D65-41A1-851F-5E423E17DB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86760" y="3372840"/>
                <a:ext cx="2152080" cy="32824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28EDA1B-EC04-48AB-832A-EFD058F9D6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001"/>
    </mc:Choice>
    <mc:Fallback>
      <p:transition spd="slow" advTm="75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656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D1544C4B-4379-4284-A66F-92E3BF1A72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8375" y="277813"/>
            <a:ext cx="7718425" cy="576262"/>
          </a:xfrm>
        </p:spPr>
        <p:txBody>
          <a:bodyPr/>
          <a:lstStyle/>
          <a:p>
            <a:pPr eaLnBrk="1" hangingPunct="1"/>
            <a:r>
              <a:rPr lang="en-US" altLang="en-US"/>
              <a:t>Acyclic-Graph Directories (Cont.)</a:t>
            </a:r>
          </a:p>
        </p:txBody>
      </p:sp>
      <p:sp>
        <p:nvSpPr>
          <p:cNvPr id="66562" name="Rectangle 3">
            <a:extLst>
              <a:ext uri="{FF2B5EF4-FFF2-40B4-BE49-F238E27FC236}">
                <a16:creationId xmlns:a16="http://schemas.microsoft.com/office/drawing/2014/main" id="{4055DF20-5986-4304-ADF4-621F78E12B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If </a:t>
            </a:r>
            <a:r>
              <a:rPr lang="en-US" altLang="en-US" b="1" i="1" dirty="0" err="1"/>
              <a:t>dict</a:t>
            </a:r>
            <a:r>
              <a:rPr lang="en-US" altLang="en-US" dirty="0"/>
              <a:t> deletes </a:t>
            </a:r>
            <a:r>
              <a:rPr lang="en-US" altLang="en-US" b="1" i="1" dirty="0"/>
              <a:t>list</a:t>
            </a:r>
            <a:r>
              <a:rPr lang="en-US" altLang="en-US" dirty="0"/>
              <a:t> </a:t>
            </a:r>
            <a:r>
              <a:rPr lang="en-US" altLang="en-US" dirty="0">
                <a:sym typeface="Symbol" panose="05050102010706020507" pitchFamily="18" charset="2"/>
              </a:rPr>
              <a:t> dangling pointer</a:t>
            </a:r>
          </a:p>
          <a:p>
            <a:pPr>
              <a:buFont typeface="Monotype Sorts" pitchFamily="-84" charset="2"/>
              <a:buNone/>
            </a:pPr>
            <a:r>
              <a:rPr lang="en-US" altLang="en-US" dirty="0"/>
              <a:t>	Solutions:</a:t>
            </a:r>
          </a:p>
          <a:p>
            <a:pPr lvl="1"/>
            <a:r>
              <a:rPr lang="en-US" altLang="en-US" dirty="0" err="1"/>
              <a:t>Backpointers</a:t>
            </a:r>
            <a:r>
              <a:rPr lang="en-US" altLang="en-US" dirty="0"/>
              <a:t>, so we can delete all pointers</a:t>
            </a:r>
            <a:br>
              <a:rPr lang="en-US" altLang="en-US" dirty="0"/>
            </a:br>
            <a:r>
              <a:rPr lang="en-US" altLang="en-US" dirty="0"/>
              <a:t>Variable size records a problem</a:t>
            </a:r>
          </a:p>
          <a:p>
            <a:pPr lvl="1"/>
            <a:r>
              <a:rPr lang="en-US" altLang="en-US" dirty="0" err="1"/>
              <a:t>Backpointers</a:t>
            </a:r>
            <a:r>
              <a:rPr lang="en-US" altLang="en-US" dirty="0"/>
              <a:t> using a daisy chain organization</a:t>
            </a:r>
          </a:p>
          <a:p>
            <a:pPr lvl="1"/>
            <a:r>
              <a:rPr lang="en-US" altLang="en-US" dirty="0"/>
              <a:t>Entry-hold-count solution</a:t>
            </a:r>
          </a:p>
          <a:p>
            <a:pPr lvl="1"/>
            <a:endParaRPr lang="en-US" altLang="en-US" dirty="0"/>
          </a:p>
          <a:p>
            <a:r>
              <a:rPr lang="en-US" altLang="en-US" dirty="0"/>
              <a:t>New directory entry type</a:t>
            </a:r>
          </a:p>
          <a:p>
            <a:pPr lvl="1"/>
            <a:r>
              <a:rPr lang="en-US" altLang="en-US" b="1" dirty="0">
                <a:solidFill>
                  <a:srgbClr val="3366FF"/>
                </a:solidFill>
              </a:rPr>
              <a:t>Link</a:t>
            </a:r>
            <a:r>
              <a:rPr lang="en-US" altLang="en-US" dirty="0"/>
              <a:t> – another name (pointer) to an existing file</a:t>
            </a:r>
          </a:p>
          <a:p>
            <a:pPr lvl="1"/>
            <a:r>
              <a:rPr lang="en-US" altLang="en-US" b="1" dirty="0">
                <a:solidFill>
                  <a:srgbClr val="3366FF"/>
                </a:solidFill>
              </a:rPr>
              <a:t>Resolve the link </a:t>
            </a:r>
            <a:r>
              <a:rPr lang="en-US" altLang="en-US" dirty="0"/>
              <a:t>– follow pointer to locate the file</a:t>
            </a:r>
            <a:endParaRPr lang="en-US" altLang="en-US" b="1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6E2CE1C-09E3-4FAA-A65E-6AE7A141C8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4186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112"/>
    </mc:Choice>
    <mc:Fallback>
      <p:transition spd="slow" advTm="100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656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59B37711-5E7C-4007-9F09-6D17649202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30288" y="277813"/>
            <a:ext cx="7656512" cy="576262"/>
          </a:xfrm>
        </p:spPr>
        <p:txBody>
          <a:bodyPr/>
          <a:lstStyle/>
          <a:p>
            <a:pPr eaLnBrk="1" hangingPunct="1"/>
            <a:r>
              <a:rPr lang="en-US" altLang="en-US"/>
              <a:t>General Graph Directory</a:t>
            </a:r>
            <a:endParaRPr lang="en-US" altLang="en-US" sz="2400"/>
          </a:p>
        </p:txBody>
      </p:sp>
      <p:pic>
        <p:nvPicPr>
          <p:cNvPr id="66563" name="Picture 6" descr="10">
            <a:extLst>
              <a:ext uri="{FF2B5EF4-FFF2-40B4-BE49-F238E27FC236}">
                <a16:creationId xmlns:a16="http://schemas.microsoft.com/office/drawing/2014/main" id="{F0310541-DE58-401E-BEDF-20FC02470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1260475"/>
            <a:ext cx="723582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1A1D7D5-7B08-4B84-A1E9-9AF23C941A9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447640" y="2184120"/>
              <a:ext cx="2235240" cy="32378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1A1D7D5-7B08-4B84-A1E9-9AF23C941A9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38280" y="2174760"/>
                <a:ext cx="2253960" cy="32565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329FEAE-C430-4880-87E9-2402189CC4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902"/>
    </mc:Choice>
    <mc:Fallback>
      <p:transition spd="slow" advTm="43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620110A2-2B14-4FF0-AA5C-CBC24E6BB7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79488" y="277813"/>
            <a:ext cx="7707312" cy="576262"/>
          </a:xfrm>
        </p:spPr>
        <p:txBody>
          <a:bodyPr/>
          <a:lstStyle/>
          <a:p>
            <a:pPr eaLnBrk="1" hangingPunct="1"/>
            <a:r>
              <a:rPr lang="en-US" altLang="en-US"/>
              <a:t>General Graph Directory (Cont.)</a:t>
            </a:r>
          </a:p>
        </p:txBody>
      </p:sp>
      <p:sp>
        <p:nvSpPr>
          <p:cNvPr id="70658" name="Rectangle 3">
            <a:extLst>
              <a:ext uri="{FF2B5EF4-FFF2-40B4-BE49-F238E27FC236}">
                <a16:creationId xmlns:a16="http://schemas.microsoft.com/office/drawing/2014/main" id="{4E2C9FDF-3A12-4888-B128-EEE2665856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How do we guarantee no cycles?</a:t>
            </a:r>
          </a:p>
          <a:p>
            <a:pPr lvl="1"/>
            <a:r>
              <a:rPr lang="en-US" altLang="en-US" dirty="0"/>
              <a:t>Allow only links to file not subdirectories</a:t>
            </a:r>
          </a:p>
          <a:p>
            <a:pPr lvl="1"/>
            <a:r>
              <a:rPr lang="en-US" altLang="en-US" dirty="0"/>
              <a:t>Every time a new link is added use a cycle detection algorithm to determine whether it is OK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14640E4-9C7D-405B-9C1A-46A93FA4D8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337"/>
    </mc:Choice>
    <mc:Fallback>
      <p:transition spd="slow" advTm="45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2569EDEB-A3C8-4DA8-9EBF-AE9AAF3E8E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8375" y="277813"/>
            <a:ext cx="7718425" cy="576262"/>
          </a:xfrm>
        </p:spPr>
        <p:txBody>
          <a:bodyPr/>
          <a:lstStyle/>
          <a:p>
            <a:pPr eaLnBrk="1" hangingPunct="1"/>
            <a:r>
              <a:rPr lang="en-US" altLang="en-US"/>
              <a:t>File System Mounting</a:t>
            </a:r>
          </a:p>
        </p:txBody>
      </p:sp>
      <p:sp>
        <p:nvSpPr>
          <p:cNvPr id="72706" name="Rectangle 3">
            <a:extLst>
              <a:ext uri="{FF2B5EF4-FFF2-40B4-BE49-F238E27FC236}">
                <a16:creationId xmlns:a16="http://schemas.microsoft.com/office/drawing/2014/main" id="{AC0FD75B-A295-4236-B04B-F3AE73DF51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6450" y="1233488"/>
            <a:ext cx="6821488" cy="3067050"/>
          </a:xfrm>
        </p:spPr>
        <p:txBody>
          <a:bodyPr/>
          <a:lstStyle/>
          <a:p>
            <a:r>
              <a:rPr lang="en-US" altLang="en-US"/>
              <a:t>A file system must be </a:t>
            </a:r>
            <a:r>
              <a:rPr lang="en-US" altLang="en-US" b="1">
                <a:solidFill>
                  <a:srgbClr val="3366FF"/>
                </a:solidFill>
              </a:rPr>
              <a:t>mounted</a:t>
            </a:r>
            <a:r>
              <a:rPr lang="en-US" altLang="en-US"/>
              <a:t> before it can be accessed</a:t>
            </a:r>
          </a:p>
          <a:p>
            <a:endParaRPr lang="en-US" altLang="en-US" b="1">
              <a:solidFill>
                <a:srgbClr val="3366FF"/>
              </a:solidFill>
            </a:endParaRPr>
          </a:p>
          <a:p>
            <a:r>
              <a:rPr lang="en-US" altLang="en-US"/>
              <a:t>A unmounted file system (i.e., Fig. 11-11(b)) is mounted at a </a:t>
            </a:r>
            <a:r>
              <a:rPr lang="en-US" altLang="en-US" b="1">
                <a:solidFill>
                  <a:srgbClr val="3366FF"/>
                </a:solidFill>
              </a:rPr>
              <a:t>mount point</a:t>
            </a:r>
          </a:p>
        </p:txBody>
      </p:sp>
      <p:pic>
        <p:nvPicPr>
          <p:cNvPr id="70660" name="Picture 1" descr="11_14.pdf">
            <a:extLst>
              <a:ext uri="{FF2B5EF4-FFF2-40B4-BE49-F238E27FC236}">
                <a16:creationId xmlns:a16="http://schemas.microsoft.com/office/drawing/2014/main" id="{0B86873B-DC63-47A7-AC1D-CC26305B0B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475" y="2811463"/>
            <a:ext cx="6265863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CA8F37E-0DF2-4F97-8AEE-F43652BC6B4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422080" y="3654000"/>
              <a:ext cx="3739680" cy="4082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CA8F37E-0DF2-4F97-8AEE-F43652BC6B4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12720" y="3644640"/>
                <a:ext cx="3758400" cy="4269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0BB1970-9FE7-41D0-B14F-B274AE2690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807"/>
    </mc:Choice>
    <mc:Fallback>
      <p:transition spd="slow" advTm="87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270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A63ABD26-7EFE-4E5D-98EC-06419016FB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Mount Point</a:t>
            </a:r>
            <a:endParaRPr lang="en-US" altLang="en-US" sz="2400"/>
          </a:p>
        </p:txBody>
      </p:sp>
      <p:pic>
        <p:nvPicPr>
          <p:cNvPr id="72707" name="Picture 5">
            <a:extLst>
              <a:ext uri="{FF2B5EF4-FFF2-40B4-BE49-F238E27FC236}">
                <a16:creationId xmlns:a16="http://schemas.microsoft.com/office/drawing/2014/main" id="{3D40C132-DBD9-46EB-BF07-8661AD9BF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406525"/>
            <a:ext cx="3684588" cy="422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0BE7923-3715-457B-8266-0A08B5C9E0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227"/>
    </mc:Choice>
    <mc:Fallback>
      <p:transition spd="slow" advTm="65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DC9C3E3D-6077-45AE-AD49-B8EB9E6D46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File Sharing</a:t>
            </a: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83EC9A5B-5844-466F-93C2-DC4F718FF1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Sharing of files on multi-user systems is desirable</a:t>
            </a:r>
            <a:br>
              <a:rPr lang="en-US" altLang="en-US" dirty="0"/>
            </a:br>
            <a:endParaRPr lang="en-US" altLang="en-US" dirty="0"/>
          </a:p>
          <a:p>
            <a:r>
              <a:rPr lang="en-US" altLang="en-US" dirty="0"/>
              <a:t>On distributed systems, files may be shared across a network</a:t>
            </a:r>
            <a:br>
              <a:rPr lang="en-US" altLang="en-US" dirty="0"/>
            </a:br>
            <a:endParaRPr lang="en-US" altLang="en-US" dirty="0"/>
          </a:p>
          <a:p>
            <a:r>
              <a:rPr lang="en-US" altLang="en-US" dirty="0"/>
              <a:t>Network File System (NFS) is a common distributed file-sharing method</a:t>
            </a:r>
          </a:p>
          <a:p>
            <a:endParaRPr lang="en-US" altLang="en-US" dirty="0"/>
          </a:p>
          <a:p>
            <a:r>
              <a:rPr lang="en-US" altLang="en-US" dirty="0"/>
              <a:t>If multi-user system</a:t>
            </a:r>
          </a:p>
          <a:p>
            <a:pPr lvl="1"/>
            <a:r>
              <a:rPr lang="en-US" altLang="en-US" b="1" dirty="0">
                <a:solidFill>
                  <a:srgbClr val="3366FF"/>
                </a:solidFill>
              </a:rPr>
              <a:t>User IDs </a:t>
            </a:r>
            <a:r>
              <a:rPr lang="en-US" altLang="en-US" dirty="0"/>
              <a:t>identify users, allowing permissions and protections to be per-user</a:t>
            </a:r>
            <a:br>
              <a:rPr lang="en-US" altLang="en-US" dirty="0"/>
            </a:br>
            <a:r>
              <a:rPr lang="en-US" altLang="en-US" b="1" dirty="0">
                <a:solidFill>
                  <a:srgbClr val="3366FF"/>
                </a:solidFill>
              </a:rPr>
              <a:t>Group IDs </a:t>
            </a:r>
            <a:r>
              <a:rPr lang="en-US" altLang="en-US" dirty="0"/>
              <a:t>allow users to be in groups, permitting group access rights</a:t>
            </a:r>
          </a:p>
          <a:p>
            <a:pPr lvl="1"/>
            <a:r>
              <a:rPr lang="en-US" altLang="en-US" dirty="0"/>
              <a:t>Owner of a file / directory</a:t>
            </a:r>
          </a:p>
          <a:p>
            <a:pPr lvl="1"/>
            <a:r>
              <a:rPr lang="en-US" altLang="en-US" dirty="0"/>
              <a:t>Group of a file / directory</a:t>
            </a:r>
          </a:p>
          <a:p>
            <a:endParaRPr lang="en-US" alt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0187738-C49B-4DC4-9B19-A5A634F2ECB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824160" y="4350960"/>
              <a:ext cx="360" cy="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0187738-C49B-4DC4-9B19-A5A634F2ECB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14800" y="434160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3286DD9-A44D-4AD2-BF36-E80975C594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868"/>
    </mc:Choice>
    <mc:Fallback>
      <p:transition spd="slow" advTm="109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475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1E407D71-8E6C-4285-BFB5-027E2AF92F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2325" y="277813"/>
            <a:ext cx="8229600" cy="576262"/>
          </a:xfrm>
        </p:spPr>
        <p:txBody>
          <a:bodyPr/>
          <a:lstStyle/>
          <a:p>
            <a:pPr eaLnBrk="1" hangingPunct="1"/>
            <a:r>
              <a:rPr lang="en-US" altLang="en-US"/>
              <a:t>A Typical File-system Organization</a:t>
            </a:r>
          </a:p>
        </p:txBody>
      </p:sp>
      <p:pic>
        <p:nvPicPr>
          <p:cNvPr id="44035" name="Picture 6" descr="10">
            <a:extLst>
              <a:ext uri="{FF2B5EF4-FFF2-40B4-BE49-F238E27FC236}">
                <a16:creationId xmlns:a16="http://schemas.microsoft.com/office/drawing/2014/main" id="{253C9CE1-E8F4-4021-875A-18609E8F2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1457325"/>
            <a:ext cx="7434263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1362C82-E2BC-46A3-854E-407C301B0F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206"/>
    </mc:Choice>
    <mc:Fallback>
      <p:transition spd="slow" advTm="58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DC586816-961F-4722-B884-9D5A49A548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1825" y="277813"/>
            <a:ext cx="8531225" cy="576262"/>
          </a:xfrm>
        </p:spPr>
        <p:txBody>
          <a:bodyPr/>
          <a:lstStyle/>
          <a:p>
            <a:pPr eaLnBrk="1" hangingPunct="1"/>
            <a:r>
              <a:rPr lang="en-US" altLang="en-US"/>
              <a:t>File Sharing – Remote File Systems</a:t>
            </a:r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6DC114ED-3C81-4220-9698-C4C0FC0D0C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98513" y="1222375"/>
            <a:ext cx="7732712" cy="5275263"/>
          </a:xfrm>
        </p:spPr>
        <p:txBody>
          <a:bodyPr/>
          <a:lstStyle/>
          <a:p>
            <a:r>
              <a:rPr lang="en-US" altLang="en-US" dirty="0"/>
              <a:t>Uses networking to allow file system access between systems</a:t>
            </a:r>
          </a:p>
          <a:p>
            <a:pPr lvl="1"/>
            <a:r>
              <a:rPr lang="en-US" altLang="en-US" dirty="0"/>
              <a:t>Manually via programs like FTP</a:t>
            </a:r>
          </a:p>
          <a:p>
            <a:pPr lvl="1"/>
            <a:r>
              <a:rPr lang="en-US" altLang="en-US" dirty="0"/>
              <a:t>Automatically, seamlessly using </a:t>
            </a:r>
            <a:r>
              <a:rPr lang="en-US" altLang="en-US" b="1" dirty="0">
                <a:solidFill>
                  <a:srgbClr val="3366FF"/>
                </a:solidFill>
              </a:rPr>
              <a:t>distributed file systems</a:t>
            </a:r>
          </a:p>
          <a:p>
            <a:pPr lvl="1"/>
            <a:r>
              <a:rPr lang="en-US" altLang="en-US" dirty="0"/>
              <a:t>Semi automatically via the</a:t>
            </a:r>
            <a:r>
              <a:rPr lang="en-US" altLang="en-US" b="1" dirty="0">
                <a:solidFill>
                  <a:schemeClr val="tx2"/>
                </a:solidFill>
              </a:rPr>
              <a:t> </a:t>
            </a:r>
            <a:r>
              <a:rPr lang="en-US" altLang="en-US" b="1" dirty="0">
                <a:solidFill>
                  <a:srgbClr val="3366FF"/>
                </a:solidFill>
              </a:rPr>
              <a:t>world wide web</a:t>
            </a:r>
          </a:p>
          <a:p>
            <a:r>
              <a:rPr lang="en-US" altLang="en-US" b="1" dirty="0">
                <a:solidFill>
                  <a:srgbClr val="3366FF"/>
                </a:solidFill>
              </a:rPr>
              <a:t>Client-server </a:t>
            </a:r>
            <a:r>
              <a:rPr lang="en-US" altLang="en-US" dirty="0"/>
              <a:t>model allows clients to mount remote file systems from servers</a:t>
            </a:r>
          </a:p>
          <a:p>
            <a:pPr lvl="1"/>
            <a:r>
              <a:rPr lang="en-US" altLang="en-US" dirty="0"/>
              <a:t>Server can serve multiple clients</a:t>
            </a:r>
          </a:p>
          <a:p>
            <a:pPr lvl="1"/>
            <a:r>
              <a:rPr lang="en-US" altLang="en-US" b="1" dirty="0">
                <a:solidFill>
                  <a:srgbClr val="3366FF"/>
                </a:solidFill>
              </a:rPr>
              <a:t>NFS</a:t>
            </a:r>
            <a:r>
              <a:rPr lang="en-US" altLang="en-US" dirty="0"/>
              <a:t> is standard UNIX client-server file sharing protocol</a:t>
            </a:r>
          </a:p>
          <a:p>
            <a:pPr lvl="1"/>
            <a:r>
              <a:rPr lang="en-US" altLang="en-US" b="1" dirty="0">
                <a:solidFill>
                  <a:srgbClr val="3366FF"/>
                </a:solidFill>
              </a:rPr>
              <a:t>CIFS</a:t>
            </a:r>
            <a:r>
              <a:rPr lang="en-US" altLang="en-US" dirty="0"/>
              <a:t> is standard Windows protocol</a:t>
            </a:r>
          </a:p>
          <a:p>
            <a:pPr lvl="1"/>
            <a:r>
              <a:rPr lang="en-US" altLang="en-US" dirty="0"/>
              <a:t>Standard operating system file calls are translated into remote calls</a:t>
            </a:r>
          </a:p>
          <a:p>
            <a:r>
              <a:rPr lang="en-US" altLang="en-US" dirty="0"/>
              <a:t>Distributed Information Systems </a:t>
            </a:r>
            <a:r>
              <a:rPr lang="en-US" altLang="en-US" b="1" dirty="0"/>
              <a:t>(</a:t>
            </a:r>
            <a:r>
              <a:rPr lang="en-US" altLang="en-US" b="1" dirty="0">
                <a:solidFill>
                  <a:srgbClr val="3366FF"/>
                </a:solidFill>
              </a:rPr>
              <a:t>distributed naming services</a:t>
            </a:r>
            <a:r>
              <a:rPr lang="en-US" altLang="en-US" b="1" dirty="0"/>
              <a:t>)</a:t>
            </a:r>
            <a:r>
              <a:rPr lang="en-US" altLang="en-US" dirty="0"/>
              <a:t> such as LDAP, DNS, NIS, Active Directory implement unified access to information needed for remote computing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C9B81EE-5C77-42B0-9DCC-D9D58DF8CD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904"/>
    </mc:Choice>
    <mc:Fallback>
      <p:transition spd="slow" advTm="159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680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809FEB89-63D8-45B1-BF8F-F37E83BF83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8513" y="277813"/>
            <a:ext cx="7888287" cy="576262"/>
          </a:xfrm>
        </p:spPr>
        <p:txBody>
          <a:bodyPr/>
          <a:lstStyle/>
          <a:p>
            <a:pPr eaLnBrk="1" hangingPunct="1"/>
            <a:r>
              <a:rPr lang="en-US" altLang="en-US"/>
              <a:t>File Sharing – Failure Modes</a:t>
            </a:r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51B9D0C9-B988-43ED-8718-84A70ABF80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6450" y="1233488"/>
            <a:ext cx="7699375" cy="4429125"/>
          </a:xfrm>
        </p:spPr>
        <p:txBody>
          <a:bodyPr/>
          <a:lstStyle/>
          <a:p>
            <a:r>
              <a:rPr lang="en-US" altLang="en-US" dirty="0"/>
              <a:t>All file systems have failure modes</a:t>
            </a:r>
          </a:p>
          <a:p>
            <a:pPr lvl="1"/>
            <a:r>
              <a:rPr lang="en-US" altLang="en-US" dirty="0"/>
              <a:t>For example corruption of directory structures or other non-user data, called </a:t>
            </a:r>
            <a:r>
              <a:rPr lang="en-US" altLang="en-US" b="1" dirty="0">
                <a:solidFill>
                  <a:srgbClr val="3366FF"/>
                </a:solidFill>
              </a:rPr>
              <a:t>metadata</a:t>
            </a:r>
          </a:p>
          <a:p>
            <a:pPr lvl="1"/>
            <a:endParaRPr lang="en-US" altLang="en-US" b="1" dirty="0">
              <a:solidFill>
                <a:srgbClr val="3366FF"/>
              </a:solidFill>
            </a:endParaRPr>
          </a:p>
          <a:p>
            <a:r>
              <a:rPr lang="en-US" altLang="en-US" dirty="0"/>
              <a:t>Remote file systems add new failure modes, due to network failure, server failure</a:t>
            </a:r>
          </a:p>
          <a:p>
            <a:endParaRPr lang="en-US" altLang="en-US" dirty="0"/>
          </a:p>
          <a:p>
            <a:r>
              <a:rPr lang="en-US" altLang="en-US" dirty="0"/>
              <a:t>Recovery from failure can involve </a:t>
            </a:r>
            <a:r>
              <a:rPr lang="en-US" altLang="en-US" b="1" dirty="0">
                <a:solidFill>
                  <a:srgbClr val="3366FF"/>
                </a:solidFill>
              </a:rPr>
              <a:t>state information </a:t>
            </a:r>
            <a:r>
              <a:rPr lang="en-US" altLang="en-US" dirty="0"/>
              <a:t>about status of each remote request</a:t>
            </a:r>
          </a:p>
          <a:p>
            <a:endParaRPr lang="en-US" altLang="en-US" dirty="0"/>
          </a:p>
          <a:p>
            <a:r>
              <a:rPr lang="en-US" altLang="en-US" b="1" dirty="0">
                <a:solidFill>
                  <a:srgbClr val="3366FF"/>
                </a:solidFill>
              </a:rPr>
              <a:t>Stateless</a:t>
            </a:r>
            <a:r>
              <a:rPr lang="en-US" altLang="en-US" dirty="0"/>
              <a:t> protocols such as NFS v3 include all information in each request, allowing easy recovery but less security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1C8DEF7-1F1C-490F-95A5-B11FFD71C9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904"/>
    </mc:Choice>
    <mc:Fallback>
      <p:transition spd="slow" advTm="135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8851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9A504DCD-3EEA-4AC6-8CE4-53C882CEE2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4363" y="285750"/>
            <a:ext cx="8501062" cy="576263"/>
          </a:xfrm>
        </p:spPr>
        <p:txBody>
          <a:bodyPr/>
          <a:lstStyle/>
          <a:p>
            <a:pPr eaLnBrk="1" hangingPunct="1"/>
            <a:r>
              <a:rPr lang="en-US" altLang="en-US"/>
              <a:t>File Sharing – Consistency Semantics</a:t>
            </a:r>
          </a:p>
        </p:txBody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AABA1D6C-D275-4796-8F38-2517EB8F59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6450" y="1363663"/>
            <a:ext cx="7737475" cy="5003800"/>
          </a:xfrm>
        </p:spPr>
        <p:txBody>
          <a:bodyPr/>
          <a:lstStyle/>
          <a:p>
            <a:r>
              <a:rPr lang="en-US" altLang="en-US" dirty="0"/>
              <a:t>Specify how multiple users are to access a shared file simultaneously</a:t>
            </a:r>
          </a:p>
          <a:p>
            <a:pPr lvl="1"/>
            <a:r>
              <a:rPr lang="en-US" altLang="en-US" dirty="0"/>
              <a:t>Similar to Ch 5 process synchronization algorithms</a:t>
            </a:r>
          </a:p>
          <a:p>
            <a:pPr lvl="2"/>
            <a:r>
              <a:rPr lang="en-US" altLang="en-US" dirty="0"/>
              <a:t>Tend to be less complex due to disk I/O and network latency (for remote file systems</a:t>
            </a:r>
          </a:p>
          <a:p>
            <a:pPr lvl="1"/>
            <a:r>
              <a:rPr lang="en-US" altLang="en-US" dirty="0"/>
              <a:t>Unix file system (UFS) implements:</a:t>
            </a:r>
          </a:p>
          <a:p>
            <a:pPr lvl="2"/>
            <a:r>
              <a:rPr lang="en-US" altLang="en-US" dirty="0"/>
              <a:t>Writes to an open file visible immediately to other users of the same open file</a:t>
            </a:r>
          </a:p>
          <a:p>
            <a:pPr lvl="2"/>
            <a:r>
              <a:rPr lang="en-US" altLang="en-US" dirty="0"/>
              <a:t>Sharing file pointer to allow multiple users to read and write concurrently</a:t>
            </a:r>
          </a:p>
          <a:p>
            <a:pPr lvl="1"/>
            <a:r>
              <a:rPr lang="en-US" altLang="en-US" dirty="0"/>
              <a:t>Andrew File System (AFS) implemented complex remote file sharing semantics</a:t>
            </a:r>
          </a:p>
          <a:p>
            <a:pPr lvl="1"/>
            <a:r>
              <a:rPr lang="en-US" altLang="en-US" dirty="0"/>
              <a:t>AFS has session semantics</a:t>
            </a:r>
          </a:p>
          <a:p>
            <a:pPr lvl="2"/>
            <a:r>
              <a:rPr lang="en-US" altLang="en-US" dirty="0"/>
              <a:t>Writes only visible to sessions starting after the file is closed</a:t>
            </a:r>
          </a:p>
          <a:p>
            <a:pPr lvl="2"/>
            <a:endParaRPr lang="en-US" altLang="en-US" dirty="0"/>
          </a:p>
          <a:p>
            <a:endParaRPr lang="en-US" alt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AB2BCD6-EA44-415B-B233-12121F2CA2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136"/>
    </mc:Choice>
    <mc:Fallback>
      <p:transition spd="slow" advTm="138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791BE3C6-EAC4-44E1-90FA-2B9E6ECD16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Protection</a:t>
            </a:r>
          </a:p>
        </p:txBody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E4E1A442-46B7-4AB0-9394-5DEEA4B7FF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File owner/creator should be able to control:</a:t>
            </a:r>
          </a:p>
          <a:p>
            <a:pPr lvl="1"/>
            <a:r>
              <a:rPr lang="en-US" altLang="en-US" dirty="0"/>
              <a:t>what can be done</a:t>
            </a:r>
          </a:p>
          <a:p>
            <a:pPr lvl="1"/>
            <a:r>
              <a:rPr lang="en-US" altLang="en-US" dirty="0"/>
              <a:t>by whom</a:t>
            </a:r>
            <a:br>
              <a:rPr lang="en-US" altLang="en-US" dirty="0"/>
            </a:br>
            <a:endParaRPr lang="en-US" altLang="en-US" dirty="0"/>
          </a:p>
          <a:p>
            <a:r>
              <a:rPr lang="en-US" altLang="en-US" dirty="0"/>
              <a:t>Types of access</a:t>
            </a:r>
          </a:p>
          <a:p>
            <a:pPr lvl="1"/>
            <a:r>
              <a:rPr lang="en-US" altLang="en-US" b="1" dirty="0"/>
              <a:t>Read</a:t>
            </a:r>
          </a:p>
          <a:p>
            <a:pPr lvl="1"/>
            <a:r>
              <a:rPr lang="en-US" altLang="en-US" b="1" dirty="0"/>
              <a:t>Write</a:t>
            </a:r>
          </a:p>
          <a:p>
            <a:pPr lvl="1"/>
            <a:r>
              <a:rPr lang="en-US" altLang="en-US" b="1" dirty="0"/>
              <a:t>Execute</a:t>
            </a:r>
          </a:p>
          <a:p>
            <a:pPr lvl="1"/>
            <a:r>
              <a:rPr lang="en-US" altLang="en-US" b="1" dirty="0"/>
              <a:t>Append</a:t>
            </a:r>
          </a:p>
          <a:p>
            <a:pPr lvl="1"/>
            <a:r>
              <a:rPr lang="en-US" altLang="en-US" b="1" dirty="0"/>
              <a:t>Delete</a:t>
            </a:r>
          </a:p>
          <a:p>
            <a:pPr lvl="1"/>
            <a:r>
              <a:rPr lang="en-US" altLang="en-US" b="1" dirty="0"/>
              <a:t>List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4388518-35EF-4871-A478-4785D7BD49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29"/>
    </mc:Choice>
    <mc:Fallback>
      <p:transition spd="slow" advTm="41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2CC34A4B-1F68-4787-8DD2-373C0644F8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Access Lists and Groups</a:t>
            </a:r>
          </a:p>
        </p:txBody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BB6C7E52-372D-4181-B63D-905C12A2A2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6450" y="1233488"/>
            <a:ext cx="7342188" cy="3575050"/>
          </a:xfrm>
        </p:spPr>
        <p:txBody>
          <a:bodyPr/>
          <a:lstStyle/>
          <a:p>
            <a:pPr>
              <a:lnSpc>
                <a:spcPct val="90000"/>
              </a:lnSpc>
              <a:tabLst>
                <a:tab pos="1833563" algn="l"/>
                <a:tab pos="4459288" algn="l"/>
                <a:tab pos="5195888" algn="l"/>
                <a:tab pos="5888038" algn="l"/>
              </a:tabLst>
            </a:pPr>
            <a:r>
              <a:rPr lang="en-US" altLang="en-US" dirty="0"/>
              <a:t>Mode of access:  read, write, execute</a:t>
            </a:r>
          </a:p>
          <a:p>
            <a:pPr>
              <a:lnSpc>
                <a:spcPct val="90000"/>
              </a:lnSpc>
              <a:tabLst>
                <a:tab pos="1833563" algn="l"/>
                <a:tab pos="4459288" algn="l"/>
                <a:tab pos="5195888" algn="l"/>
                <a:tab pos="5888038" algn="l"/>
              </a:tabLst>
            </a:pPr>
            <a:r>
              <a:rPr lang="en-US" altLang="en-US" dirty="0"/>
              <a:t>Three classes of users on Unix / Linux</a:t>
            </a:r>
          </a:p>
          <a:p>
            <a:pPr>
              <a:lnSpc>
                <a:spcPct val="90000"/>
              </a:lnSpc>
              <a:spcBef>
                <a:spcPct val="10000"/>
              </a:spcBef>
              <a:buFont typeface="Monotype Sorts" pitchFamily="-84" charset="2"/>
              <a:buNone/>
              <a:tabLst>
                <a:tab pos="1833563" algn="l"/>
                <a:tab pos="4459288" algn="l"/>
                <a:tab pos="5195888" algn="l"/>
                <a:tab pos="5888038" algn="l"/>
              </a:tabLst>
            </a:pPr>
            <a:r>
              <a:rPr lang="en-US" altLang="en-US" sz="1600" dirty="0"/>
              <a:t>	</a:t>
            </a:r>
            <a:r>
              <a:rPr lang="en-US" altLang="en-US" sz="800" dirty="0"/>
              <a:t>	</a:t>
            </a:r>
            <a:r>
              <a:rPr lang="en-US" altLang="en-US" sz="1600" dirty="0"/>
              <a:t>			RWX</a:t>
            </a:r>
          </a:p>
          <a:p>
            <a:pPr>
              <a:lnSpc>
                <a:spcPct val="90000"/>
              </a:lnSpc>
              <a:spcBef>
                <a:spcPct val="10000"/>
              </a:spcBef>
              <a:buFont typeface="Monotype Sorts" pitchFamily="-84" charset="2"/>
              <a:buNone/>
              <a:tabLst>
                <a:tab pos="1833563" algn="l"/>
                <a:tab pos="4459288" algn="l"/>
                <a:tab pos="5195888" algn="l"/>
                <a:tab pos="5888038" algn="l"/>
              </a:tabLst>
            </a:pPr>
            <a:r>
              <a:rPr lang="en-US" altLang="en-US" sz="1600" dirty="0"/>
              <a:t>		a) </a:t>
            </a:r>
            <a:r>
              <a:rPr lang="en-US" altLang="en-US" sz="1600" b="1" dirty="0"/>
              <a:t>owner access</a:t>
            </a:r>
            <a:r>
              <a:rPr lang="en-US" altLang="en-US" sz="1600" dirty="0"/>
              <a:t> 	7	</a:t>
            </a:r>
            <a:r>
              <a:rPr lang="en-US" altLang="en-US" sz="1600" dirty="0">
                <a:sym typeface="Symbol" panose="05050102010706020507" pitchFamily="18" charset="2"/>
              </a:rPr>
              <a:t>	1 1 1</a:t>
            </a:r>
            <a:br>
              <a:rPr lang="en-US" altLang="en-US" sz="1600" dirty="0">
                <a:sym typeface="Symbol" panose="05050102010706020507" pitchFamily="18" charset="2"/>
              </a:rPr>
            </a:br>
            <a:r>
              <a:rPr lang="en-US" altLang="en-US" sz="1600" dirty="0">
                <a:sym typeface="Symbol" panose="05050102010706020507" pitchFamily="18" charset="2"/>
              </a:rPr>
              <a:t>				RWX</a:t>
            </a:r>
          </a:p>
          <a:p>
            <a:pPr>
              <a:lnSpc>
                <a:spcPct val="90000"/>
              </a:lnSpc>
              <a:spcBef>
                <a:spcPct val="10000"/>
              </a:spcBef>
              <a:buFont typeface="Monotype Sorts" pitchFamily="-84" charset="2"/>
              <a:buNone/>
              <a:tabLst>
                <a:tab pos="1833563" algn="l"/>
                <a:tab pos="4459288" algn="l"/>
                <a:tab pos="5195888" algn="l"/>
                <a:tab pos="5888038" algn="l"/>
              </a:tabLst>
            </a:pPr>
            <a:r>
              <a:rPr lang="en-US" altLang="en-US" sz="1600" dirty="0">
                <a:sym typeface="Symbol" panose="05050102010706020507" pitchFamily="18" charset="2"/>
              </a:rPr>
              <a:t>		b) </a:t>
            </a:r>
            <a:r>
              <a:rPr lang="en-US" altLang="en-US" sz="1600" b="1" dirty="0">
                <a:sym typeface="Symbol" panose="05050102010706020507" pitchFamily="18" charset="2"/>
              </a:rPr>
              <a:t>group access</a:t>
            </a:r>
            <a:r>
              <a:rPr lang="en-US" altLang="en-US" sz="1600" dirty="0">
                <a:sym typeface="Symbol" panose="05050102010706020507" pitchFamily="18" charset="2"/>
              </a:rPr>
              <a:t> 	6	 	1 1 0</a:t>
            </a:r>
          </a:p>
          <a:p>
            <a:pPr>
              <a:lnSpc>
                <a:spcPct val="90000"/>
              </a:lnSpc>
              <a:spcBef>
                <a:spcPct val="10000"/>
              </a:spcBef>
              <a:buFont typeface="Monotype Sorts" pitchFamily="-84" charset="2"/>
              <a:buNone/>
              <a:tabLst>
                <a:tab pos="1833563" algn="l"/>
                <a:tab pos="4459288" algn="l"/>
                <a:tab pos="5195888" algn="l"/>
                <a:tab pos="5888038" algn="l"/>
              </a:tabLst>
            </a:pPr>
            <a:r>
              <a:rPr lang="en-US" altLang="en-US" sz="1600" dirty="0">
                <a:sym typeface="Symbol" panose="05050102010706020507" pitchFamily="18" charset="2"/>
              </a:rPr>
              <a:t>					RWX</a:t>
            </a:r>
          </a:p>
          <a:p>
            <a:pPr>
              <a:lnSpc>
                <a:spcPct val="90000"/>
              </a:lnSpc>
              <a:spcBef>
                <a:spcPct val="10000"/>
              </a:spcBef>
              <a:buFont typeface="Monotype Sorts" pitchFamily="-84" charset="2"/>
              <a:buNone/>
              <a:tabLst>
                <a:tab pos="1833563" algn="l"/>
                <a:tab pos="4459288" algn="l"/>
                <a:tab pos="5195888" algn="l"/>
                <a:tab pos="5888038" algn="l"/>
              </a:tabLst>
            </a:pPr>
            <a:r>
              <a:rPr lang="en-US" altLang="en-US" sz="1600" dirty="0">
                <a:sym typeface="Symbol" panose="05050102010706020507" pitchFamily="18" charset="2"/>
              </a:rPr>
              <a:t>		c) </a:t>
            </a:r>
            <a:r>
              <a:rPr lang="en-US" altLang="en-US" sz="1600" b="1" dirty="0">
                <a:sym typeface="Symbol" panose="05050102010706020507" pitchFamily="18" charset="2"/>
              </a:rPr>
              <a:t>public access</a:t>
            </a:r>
            <a:r>
              <a:rPr lang="en-US" altLang="en-US" sz="1600" dirty="0">
                <a:sym typeface="Symbol" panose="05050102010706020507" pitchFamily="18" charset="2"/>
              </a:rPr>
              <a:t>	1	 	0 0 1</a:t>
            </a:r>
          </a:p>
          <a:p>
            <a:pPr>
              <a:lnSpc>
                <a:spcPct val="90000"/>
              </a:lnSpc>
              <a:tabLst>
                <a:tab pos="1833563" algn="l"/>
                <a:tab pos="4459288" algn="l"/>
                <a:tab pos="5195888" algn="l"/>
                <a:tab pos="5888038" algn="l"/>
              </a:tabLst>
            </a:pPr>
            <a:r>
              <a:rPr lang="en-US" altLang="en-US" dirty="0">
                <a:sym typeface="Symbol" panose="05050102010706020507" pitchFamily="18" charset="2"/>
              </a:rPr>
              <a:t>Ask manager to create a group (unique name), say G, and add some users to the group.</a:t>
            </a:r>
          </a:p>
          <a:p>
            <a:pPr>
              <a:lnSpc>
                <a:spcPct val="90000"/>
              </a:lnSpc>
              <a:tabLst>
                <a:tab pos="1833563" algn="l"/>
                <a:tab pos="4459288" algn="l"/>
                <a:tab pos="5195888" algn="l"/>
                <a:tab pos="5888038" algn="l"/>
              </a:tabLst>
            </a:pPr>
            <a:r>
              <a:rPr lang="en-US" altLang="en-US" dirty="0">
                <a:sym typeface="Symbol" panose="05050102010706020507" pitchFamily="18" charset="2"/>
              </a:rPr>
              <a:t>For a particular file (say </a:t>
            </a:r>
            <a:r>
              <a:rPr lang="en-US" altLang="en-US" i="1" dirty="0">
                <a:sym typeface="Symbol" panose="05050102010706020507" pitchFamily="18" charset="2"/>
              </a:rPr>
              <a:t>game</a:t>
            </a:r>
            <a:r>
              <a:rPr lang="en-US" altLang="en-US" dirty="0">
                <a:sym typeface="Symbol" panose="05050102010706020507" pitchFamily="18" charset="2"/>
              </a:rPr>
              <a:t>) or subdirectory, define an appropriate access.</a:t>
            </a:r>
          </a:p>
        </p:txBody>
      </p:sp>
      <p:sp>
        <p:nvSpPr>
          <p:cNvPr id="84996" name="Text Box 4">
            <a:extLst>
              <a:ext uri="{FF2B5EF4-FFF2-40B4-BE49-F238E27FC236}">
                <a16:creationId xmlns:a16="http://schemas.microsoft.com/office/drawing/2014/main" id="{1D5193DC-2712-4BD1-B61C-70307AB48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7250" y="4884738"/>
            <a:ext cx="635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5000"/>
              </a:spcBef>
              <a:buClr>
                <a:srgbClr val="993300"/>
              </a:buClr>
              <a:buSzPct val="90000"/>
              <a:buFont typeface="Monotype Sorts" pitchFamily="-84" charset="2"/>
              <a:buChar char="n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5000"/>
              </a:spcBef>
              <a:buClr>
                <a:srgbClr val="CC6600"/>
              </a:buClr>
              <a:buSzPct val="80000"/>
              <a:buFont typeface="Monotype Sorts" pitchFamily="-84" charset="2"/>
              <a:buChar char="l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5000"/>
              </a:spcBef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5000"/>
              </a:spcBef>
              <a:buClr>
                <a:schemeClr val="hlink"/>
              </a:buClr>
              <a:buSzPct val="75000"/>
              <a:buChar char="–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5000"/>
              </a:spcBef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en-US" sz="1200" b="1"/>
              <a:t>owner</a:t>
            </a:r>
          </a:p>
        </p:txBody>
      </p:sp>
      <p:sp>
        <p:nvSpPr>
          <p:cNvPr id="84997" name="Text Box 5">
            <a:extLst>
              <a:ext uri="{FF2B5EF4-FFF2-40B4-BE49-F238E27FC236}">
                <a16:creationId xmlns:a16="http://schemas.microsoft.com/office/drawing/2014/main" id="{BFD2F11B-4E0E-404F-8E0E-938828198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9713" y="4884738"/>
            <a:ext cx="617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5000"/>
              </a:spcBef>
              <a:buClr>
                <a:srgbClr val="993300"/>
              </a:buClr>
              <a:buSzPct val="90000"/>
              <a:buFont typeface="Monotype Sorts" pitchFamily="-84" charset="2"/>
              <a:buChar char="n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5000"/>
              </a:spcBef>
              <a:buClr>
                <a:srgbClr val="CC6600"/>
              </a:buClr>
              <a:buSzPct val="80000"/>
              <a:buFont typeface="Monotype Sorts" pitchFamily="-84" charset="2"/>
              <a:buChar char="l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5000"/>
              </a:spcBef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5000"/>
              </a:spcBef>
              <a:buClr>
                <a:schemeClr val="hlink"/>
              </a:buClr>
              <a:buSzPct val="75000"/>
              <a:buChar char="–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5000"/>
              </a:spcBef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en-US" sz="1200" b="1"/>
              <a:t>group</a:t>
            </a:r>
          </a:p>
        </p:txBody>
      </p:sp>
      <p:sp>
        <p:nvSpPr>
          <p:cNvPr id="84998" name="Text Box 6">
            <a:extLst>
              <a:ext uri="{FF2B5EF4-FFF2-40B4-BE49-F238E27FC236}">
                <a16:creationId xmlns:a16="http://schemas.microsoft.com/office/drawing/2014/main" id="{9A1829D2-8EA6-477F-9FA4-18AA7DC27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4884738"/>
            <a:ext cx="635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5000"/>
              </a:spcBef>
              <a:buClr>
                <a:srgbClr val="993300"/>
              </a:buClr>
              <a:buSzPct val="90000"/>
              <a:buFont typeface="Monotype Sorts" pitchFamily="-84" charset="2"/>
              <a:buChar char="n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5000"/>
              </a:spcBef>
              <a:buClr>
                <a:srgbClr val="CC6600"/>
              </a:buClr>
              <a:buSzPct val="80000"/>
              <a:buFont typeface="Monotype Sorts" pitchFamily="-84" charset="2"/>
              <a:buChar char="l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5000"/>
              </a:spcBef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5000"/>
              </a:spcBef>
              <a:buClr>
                <a:schemeClr val="hlink"/>
              </a:buClr>
              <a:buSzPct val="75000"/>
              <a:buChar char="–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5000"/>
              </a:spcBef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en-US" sz="1200" b="1"/>
              <a:t>public</a:t>
            </a:r>
          </a:p>
        </p:txBody>
      </p:sp>
      <p:sp>
        <p:nvSpPr>
          <p:cNvPr id="84999" name="Text Box 7">
            <a:extLst>
              <a:ext uri="{FF2B5EF4-FFF2-40B4-BE49-F238E27FC236}">
                <a16:creationId xmlns:a16="http://schemas.microsoft.com/office/drawing/2014/main" id="{46D8627F-015A-4217-B02E-94B41E1AD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2813" y="5399088"/>
            <a:ext cx="6842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5000"/>
              </a:spcBef>
              <a:buClr>
                <a:srgbClr val="993300"/>
              </a:buClr>
              <a:buSzPct val="90000"/>
              <a:buFont typeface="Monotype Sorts" pitchFamily="-84" charset="2"/>
              <a:buChar char="n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5000"/>
              </a:spcBef>
              <a:buClr>
                <a:srgbClr val="CC6600"/>
              </a:buClr>
              <a:buSzPct val="80000"/>
              <a:buFont typeface="Monotype Sorts" pitchFamily="-84" charset="2"/>
              <a:buChar char="l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5000"/>
              </a:spcBef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5000"/>
              </a:spcBef>
              <a:buClr>
                <a:schemeClr val="hlink"/>
              </a:buClr>
              <a:buSzPct val="75000"/>
              <a:buChar char="–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5000"/>
              </a:spcBef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en-US" sz="1200" b="1"/>
              <a:t>chmod</a:t>
            </a:r>
          </a:p>
        </p:txBody>
      </p:sp>
      <p:sp>
        <p:nvSpPr>
          <p:cNvPr id="85000" name="Text Box 8">
            <a:extLst>
              <a:ext uri="{FF2B5EF4-FFF2-40B4-BE49-F238E27FC236}">
                <a16:creationId xmlns:a16="http://schemas.microsoft.com/office/drawing/2014/main" id="{E1D307D0-31C3-4A4B-A5A6-6C3B14A93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8450" y="5399088"/>
            <a:ext cx="4365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5000"/>
              </a:spcBef>
              <a:buClr>
                <a:srgbClr val="993300"/>
              </a:buClr>
              <a:buSzPct val="90000"/>
              <a:buFont typeface="Monotype Sorts" pitchFamily="-84" charset="2"/>
              <a:buChar char="n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5000"/>
              </a:spcBef>
              <a:buClr>
                <a:srgbClr val="CC6600"/>
              </a:buClr>
              <a:buSzPct val="80000"/>
              <a:buFont typeface="Monotype Sorts" pitchFamily="-84" charset="2"/>
              <a:buChar char="l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5000"/>
              </a:spcBef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5000"/>
              </a:spcBef>
              <a:buClr>
                <a:schemeClr val="hlink"/>
              </a:buClr>
              <a:buSzPct val="75000"/>
              <a:buChar char="–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5000"/>
              </a:spcBef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en-US" sz="1200" b="1"/>
              <a:t>761</a:t>
            </a:r>
          </a:p>
        </p:txBody>
      </p:sp>
      <p:sp>
        <p:nvSpPr>
          <p:cNvPr id="85001" name="Text Box 9">
            <a:extLst>
              <a:ext uri="{FF2B5EF4-FFF2-40B4-BE49-F238E27FC236}">
                <a16:creationId xmlns:a16="http://schemas.microsoft.com/office/drawing/2014/main" id="{0A0873BE-52E7-46D9-ABF5-D251F6D3C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113" y="5399088"/>
            <a:ext cx="5810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5000"/>
              </a:spcBef>
              <a:buClr>
                <a:srgbClr val="993300"/>
              </a:buClr>
              <a:buSzPct val="90000"/>
              <a:buFont typeface="Monotype Sorts" pitchFamily="-84" charset="2"/>
              <a:buChar char="n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5000"/>
              </a:spcBef>
              <a:buClr>
                <a:srgbClr val="CC6600"/>
              </a:buClr>
              <a:buSzPct val="80000"/>
              <a:buFont typeface="Monotype Sorts" pitchFamily="-84" charset="2"/>
              <a:buChar char="l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5000"/>
              </a:spcBef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5000"/>
              </a:spcBef>
              <a:buClr>
                <a:schemeClr val="hlink"/>
              </a:buClr>
              <a:buSzPct val="75000"/>
              <a:buChar char="–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5000"/>
              </a:spcBef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en-US" sz="1200" b="1"/>
              <a:t>game</a:t>
            </a:r>
          </a:p>
        </p:txBody>
      </p:sp>
      <p:sp>
        <p:nvSpPr>
          <p:cNvPr id="85002" name="Line 10">
            <a:extLst>
              <a:ext uri="{FF2B5EF4-FFF2-40B4-BE49-F238E27FC236}">
                <a16:creationId xmlns:a16="http://schemas.microsoft.com/office/drawing/2014/main" id="{D148D05B-1461-4656-8428-06760E526707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6975" y="5065713"/>
            <a:ext cx="461963" cy="331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03" name="Line 11">
            <a:extLst>
              <a:ext uri="{FF2B5EF4-FFF2-40B4-BE49-F238E27FC236}">
                <a16:creationId xmlns:a16="http://schemas.microsoft.com/office/drawing/2014/main" id="{47301E29-6997-4EB2-9A6D-EDBB949F965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5108575"/>
            <a:ext cx="0" cy="274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04" name="Line 12">
            <a:extLst>
              <a:ext uri="{FF2B5EF4-FFF2-40B4-BE49-F238E27FC236}">
                <a16:creationId xmlns:a16="http://schemas.microsoft.com/office/drawing/2014/main" id="{10EBFCE4-8FE6-4B6E-BBA1-1641BF48CA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94213" y="5080000"/>
            <a:ext cx="600075" cy="34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05" name="Rectangle 13">
            <a:extLst>
              <a:ext uri="{FF2B5EF4-FFF2-40B4-BE49-F238E27FC236}">
                <a16:creationId xmlns:a16="http://schemas.microsoft.com/office/drawing/2014/main" id="{DEB7B0D6-22A4-453D-89D3-B9ACB37042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513" y="5643563"/>
            <a:ext cx="702945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35000"/>
              </a:spcBef>
              <a:buClr>
                <a:srgbClr val="993300"/>
              </a:buClr>
              <a:buSzPct val="90000"/>
              <a:buFont typeface="Monotype Sorts" pitchFamily="-84" charset="2"/>
              <a:buChar char="n"/>
              <a:tabLst>
                <a:tab pos="1833563" algn="l"/>
                <a:tab pos="4459288" algn="l"/>
                <a:tab pos="5195888" algn="l"/>
                <a:tab pos="5888038" algn="l"/>
              </a:tabLst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5000"/>
              </a:spcBef>
              <a:buClr>
                <a:srgbClr val="CC6600"/>
              </a:buClr>
              <a:buSzPct val="80000"/>
              <a:buFont typeface="Monotype Sorts" pitchFamily="-84" charset="2"/>
              <a:buChar char="l"/>
              <a:tabLst>
                <a:tab pos="1833563" algn="l"/>
                <a:tab pos="4459288" algn="l"/>
                <a:tab pos="5195888" algn="l"/>
                <a:tab pos="5888038" algn="l"/>
              </a:tabLst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5000"/>
              </a:spcBef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tabLst>
                <a:tab pos="1833563" algn="l"/>
                <a:tab pos="4459288" algn="l"/>
                <a:tab pos="5195888" algn="l"/>
                <a:tab pos="5888038" algn="l"/>
              </a:tabLst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5000"/>
              </a:spcBef>
              <a:buClr>
                <a:schemeClr val="hlink"/>
              </a:buClr>
              <a:buSzPct val="75000"/>
              <a:buChar char="–"/>
              <a:tabLst>
                <a:tab pos="1833563" algn="l"/>
                <a:tab pos="4459288" algn="l"/>
                <a:tab pos="5195888" algn="l"/>
                <a:tab pos="5888038" algn="l"/>
              </a:tabLst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5000"/>
              </a:spcBef>
              <a:buClr>
                <a:srgbClr val="FF0066"/>
              </a:buClr>
              <a:buSzPct val="75000"/>
              <a:buChar char="»"/>
              <a:tabLst>
                <a:tab pos="1833563" algn="l"/>
                <a:tab pos="4459288" algn="l"/>
                <a:tab pos="5195888" algn="l"/>
                <a:tab pos="5888038" algn="l"/>
              </a:tabLst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tabLst>
                <a:tab pos="1833563" algn="l"/>
                <a:tab pos="4459288" algn="l"/>
                <a:tab pos="5195888" algn="l"/>
                <a:tab pos="5888038" algn="l"/>
              </a:tabLst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tabLst>
                <a:tab pos="1833563" algn="l"/>
                <a:tab pos="4459288" algn="l"/>
                <a:tab pos="5195888" algn="l"/>
                <a:tab pos="5888038" algn="l"/>
              </a:tabLst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tabLst>
                <a:tab pos="1833563" algn="l"/>
                <a:tab pos="4459288" algn="l"/>
                <a:tab pos="5195888" algn="l"/>
                <a:tab pos="5888038" algn="l"/>
              </a:tabLst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tabLst>
                <a:tab pos="1833563" algn="l"/>
                <a:tab pos="4459288" algn="l"/>
                <a:tab pos="5195888" algn="l"/>
                <a:tab pos="5888038" algn="l"/>
              </a:tabLst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chemeClr val="folHlink"/>
              </a:buClr>
              <a:buSzTx/>
              <a:buFont typeface="Monotype Sorts" pitchFamily="-84" charset="2"/>
              <a:buNone/>
            </a:pPr>
            <a:r>
              <a:rPr lang="en-US" altLang="en-US" dirty="0">
                <a:latin typeface="Arial" panose="020B0604020202020204" pitchFamily="34" charset="0"/>
                <a:sym typeface="Symbol" panose="05050102010706020507" pitchFamily="18" charset="2"/>
              </a:rPr>
              <a:t>Attach a group to a file</a:t>
            </a:r>
            <a:br>
              <a:rPr lang="en-US" altLang="en-US" dirty="0">
                <a:latin typeface="Arial" panose="020B0604020202020204" pitchFamily="34" charset="0"/>
                <a:sym typeface="Symbol" panose="05050102010706020507" pitchFamily="18" charset="2"/>
              </a:rPr>
            </a:br>
            <a:r>
              <a:rPr lang="en-US" altLang="en-US" dirty="0">
                <a:latin typeface="Arial" panose="020B0604020202020204" pitchFamily="34" charset="0"/>
                <a:sym typeface="Symbol" panose="05050102010706020507" pitchFamily="18" charset="2"/>
              </a:rPr>
              <a:t>	         </a:t>
            </a:r>
            <a:r>
              <a:rPr lang="en-US" altLang="en-US" b="1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chgrp</a:t>
            </a:r>
            <a:r>
              <a:rPr lang="en-US" altLang="en-US" b="1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 G    game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2A198FA-DF85-4F3E-9084-B25777F97EC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560760" y="1657080"/>
              <a:ext cx="4428000" cy="46828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2A198FA-DF85-4F3E-9084-B25777F97E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51400" y="1647720"/>
                <a:ext cx="4446720" cy="47016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C98C37F-6916-4C71-9549-3E0E54A3A0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661"/>
    </mc:Choice>
    <mc:Fallback>
      <p:transition spd="slow" advTm="155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AEC50EF8-DE94-450C-8EC4-3286FBB618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5500" y="258763"/>
            <a:ext cx="8077200" cy="609600"/>
          </a:xfrm>
        </p:spPr>
        <p:txBody>
          <a:bodyPr/>
          <a:lstStyle/>
          <a:p>
            <a:pPr eaLnBrk="1" hangingPunct="1"/>
            <a:r>
              <a:rPr lang="en-US" altLang="en-US" sz="2800"/>
              <a:t>Windows 7 Access-Control List Management</a:t>
            </a:r>
          </a:p>
        </p:txBody>
      </p:sp>
      <p:pic>
        <p:nvPicPr>
          <p:cNvPr id="87043" name="Picture 2" descr="11_16.pdf">
            <a:extLst>
              <a:ext uri="{FF2B5EF4-FFF2-40B4-BE49-F238E27FC236}">
                <a16:creationId xmlns:a16="http://schemas.microsoft.com/office/drawing/2014/main" id="{F3092C84-E7EF-48F7-BAD3-7AF4D1D3F7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288" y="882650"/>
            <a:ext cx="4075112" cy="560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2CF20E6-C5EF-4880-86EE-A7E755CE7F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367"/>
    </mc:Choice>
    <mc:Fallback>
      <p:transition spd="slow" advTm="89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9B5589D9-0BD7-4BBE-A23A-632AE8DD14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49325" y="277813"/>
            <a:ext cx="7737475" cy="576262"/>
          </a:xfrm>
        </p:spPr>
        <p:txBody>
          <a:bodyPr/>
          <a:lstStyle/>
          <a:p>
            <a:pPr eaLnBrk="1" hangingPunct="1"/>
            <a:r>
              <a:rPr lang="en-US" altLang="en-US"/>
              <a:t>A Sample UNIX Directory Listing</a:t>
            </a:r>
          </a:p>
        </p:txBody>
      </p:sp>
      <p:pic>
        <p:nvPicPr>
          <p:cNvPr id="89091" name="Picture 4">
            <a:extLst>
              <a:ext uri="{FF2B5EF4-FFF2-40B4-BE49-F238E27FC236}">
                <a16:creationId xmlns:a16="http://schemas.microsoft.com/office/drawing/2014/main" id="{BDECB6AB-6449-4A33-9703-223FEA67CAC2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" t="27065" r="722" b="27065"/>
          <a:stretch>
            <a:fillRect/>
          </a:stretch>
        </p:blipFill>
        <p:spPr>
          <a:xfrm>
            <a:off x="1079500" y="2003425"/>
            <a:ext cx="7350125" cy="3360738"/>
          </a:xfrm>
          <a:noFill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94E86A5-4D3C-48F3-936B-DC8421A39C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49"/>
    </mc:Choice>
    <mc:Fallback>
      <p:transition spd="slow" advTm="11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3D1CCAF4-C061-4A7B-AC8B-BD7DC2B7053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End of Chapter 11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91130B9-A8FE-49F2-921C-EAAFA95AF5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47"/>
    </mc:Choice>
    <mc:Fallback>
      <p:transition spd="slow" advTm="8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2">
            <a:extLst>
              <a:ext uri="{FF2B5EF4-FFF2-40B4-BE49-F238E27FC236}">
                <a16:creationId xmlns:a16="http://schemas.microsoft.com/office/drawing/2014/main" id="{9BC1DC1A-78D3-458D-A840-48E987E6006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Disk Structure</a:t>
            </a:r>
          </a:p>
        </p:txBody>
      </p:sp>
      <p:sp>
        <p:nvSpPr>
          <p:cNvPr id="44034" name="Content Placeholder 3">
            <a:extLst>
              <a:ext uri="{FF2B5EF4-FFF2-40B4-BE49-F238E27FC236}">
                <a16:creationId xmlns:a16="http://schemas.microsoft.com/office/drawing/2014/main" id="{1DBBB10D-6068-4995-9E28-3EADC2EE373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806450" y="1233488"/>
            <a:ext cx="7697788" cy="4530725"/>
          </a:xfrm>
        </p:spPr>
        <p:txBody>
          <a:bodyPr/>
          <a:lstStyle/>
          <a:p>
            <a:r>
              <a:rPr lang="en-US" altLang="en-US"/>
              <a:t>Disk can be subdivided into </a:t>
            </a:r>
            <a:r>
              <a:rPr lang="en-US" altLang="en-US" b="1">
                <a:solidFill>
                  <a:srgbClr val="3366FF"/>
                </a:solidFill>
              </a:rPr>
              <a:t>partitions</a:t>
            </a:r>
          </a:p>
          <a:p>
            <a:r>
              <a:rPr lang="en-US" altLang="en-US"/>
              <a:t>Disks or partitions can be </a:t>
            </a:r>
            <a:r>
              <a:rPr lang="en-US" altLang="en-US" b="1">
                <a:solidFill>
                  <a:srgbClr val="3366FF"/>
                </a:solidFill>
              </a:rPr>
              <a:t>RAID </a:t>
            </a:r>
            <a:r>
              <a:rPr lang="en-US" altLang="en-US"/>
              <a:t>protected against failure</a:t>
            </a:r>
          </a:p>
          <a:p>
            <a:r>
              <a:rPr lang="en-US" altLang="en-US"/>
              <a:t>Disk or partition can be used </a:t>
            </a:r>
            <a:r>
              <a:rPr lang="en-US" altLang="en-US" b="1">
                <a:solidFill>
                  <a:srgbClr val="3366FF"/>
                </a:solidFill>
              </a:rPr>
              <a:t>raw</a:t>
            </a:r>
            <a:r>
              <a:rPr lang="en-US" altLang="en-US">
                <a:solidFill>
                  <a:srgbClr val="3366FF"/>
                </a:solidFill>
              </a:rPr>
              <a:t> </a:t>
            </a:r>
            <a:r>
              <a:rPr lang="en-US" altLang="en-US"/>
              <a:t>– without a file system, or </a:t>
            </a:r>
            <a:r>
              <a:rPr lang="en-US" altLang="en-US" b="1">
                <a:solidFill>
                  <a:srgbClr val="3366FF"/>
                </a:solidFill>
              </a:rPr>
              <a:t>formatted</a:t>
            </a:r>
            <a:r>
              <a:rPr lang="en-US" altLang="en-US">
                <a:solidFill>
                  <a:srgbClr val="3366FF"/>
                </a:solidFill>
              </a:rPr>
              <a:t> </a:t>
            </a:r>
            <a:r>
              <a:rPr lang="en-US" altLang="en-US"/>
              <a:t>with a file system</a:t>
            </a:r>
          </a:p>
          <a:p>
            <a:r>
              <a:rPr lang="en-US" altLang="en-US"/>
              <a:t>Partitions also known as minidisks, slices</a:t>
            </a:r>
          </a:p>
          <a:p>
            <a:r>
              <a:rPr lang="en-US" altLang="en-US"/>
              <a:t>Entity containing file system known as a </a:t>
            </a:r>
            <a:r>
              <a:rPr lang="en-US" altLang="en-US" b="1">
                <a:solidFill>
                  <a:srgbClr val="3366FF"/>
                </a:solidFill>
              </a:rPr>
              <a:t>volume</a:t>
            </a:r>
          </a:p>
          <a:p>
            <a:r>
              <a:rPr lang="en-US" altLang="en-US"/>
              <a:t>Each volume containing file system also tracks that file system</a:t>
            </a:r>
            <a:r>
              <a:rPr lang="ja-JP" altLang="en-US"/>
              <a:t>’</a:t>
            </a:r>
            <a:r>
              <a:rPr lang="en-US" altLang="ja-JP"/>
              <a:t>s info in </a:t>
            </a:r>
            <a:r>
              <a:rPr lang="en-US" altLang="ja-JP" b="1">
                <a:solidFill>
                  <a:srgbClr val="3366FF"/>
                </a:solidFill>
              </a:rPr>
              <a:t>device directory</a:t>
            </a:r>
            <a:r>
              <a:rPr lang="en-US" altLang="ja-JP">
                <a:solidFill>
                  <a:srgbClr val="3366FF"/>
                </a:solidFill>
              </a:rPr>
              <a:t> </a:t>
            </a:r>
            <a:r>
              <a:rPr lang="en-US" altLang="ja-JP"/>
              <a:t>or </a:t>
            </a:r>
            <a:r>
              <a:rPr lang="en-US" altLang="ja-JP" b="1">
                <a:solidFill>
                  <a:srgbClr val="3366FF"/>
                </a:solidFill>
              </a:rPr>
              <a:t>volume table of contents</a:t>
            </a:r>
          </a:p>
          <a:p>
            <a:r>
              <a:rPr lang="en-US" altLang="en-US"/>
              <a:t>As well as </a:t>
            </a:r>
            <a:r>
              <a:rPr lang="en-US" altLang="en-US" b="1">
                <a:solidFill>
                  <a:srgbClr val="3366FF"/>
                </a:solidFill>
              </a:rPr>
              <a:t>general-purpose file systems</a:t>
            </a:r>
            <a:r>
              <a:rPr lang="en-US" altLang="en-US">
                <a:solidFill>
                  <a:srgbClr val="3366FF"/>
                </a:solidFill>
              </a:rPr>
              <a:t> </a:t>
            </a:r>
            <a:r>
              <a:rPr lang="en-US" altLang="en-US"/>
              <a:t>there are many </a:t>
            </a:r>
            <a:r>
              <a:rPr lang="en-US" altLang="en-US" b="1">
                <a:solidFill>
                  <a:srgbClr val="3366FF"/>
                </a:solidFill>
              </a:rPr>
              <a:t>special-purpose file systems</a:t>
            </a:r>
            <a:r>
              <a:rPr lang="en-US" altLang="en-US"/>
              <a:t>, frequently all within the same operating system or computer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826B515-6380-45BC-98E1-2933CEF618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096"/>
    </mc:Choice>
    <mc:Fallback>
      <p:transition spd="slow" advTm="129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403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1D41AC70-0CA6-45FD-A39A-280559E736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Directory Structure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AC498DCF-A7C4-44C6-B839-12B3304BCE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66788" y="1374775"/>
            <a:ext cx="7370762" cy="3540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A collection of nodes containing information about all files</a:t>
            </a:r>
          </a:p>
        </p:txBody>
      </p:sp>
      <p:sp>
        <p:nvSpPr>
          <p:cNvPr id="39940" name="Oval 4">
            <a:extLst>
              <a:ext uri="{FF2B5EF4-FFF2-40B4-BE49-F238E27FC236}">
                <a16:creationId xmlns:a16="http://schemas.microsoft.com/office/drawing/2014/main" id="{0F83894A-8CE4-4162-9101-73844C724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286000"/>
            <a:ext cx="5334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35000"/>
              </a:spcBef>
              <a:buClr>
                <a:srgbClr val="993300"/>
              </a:buClr>
              <a:buSzPct val="90000"/>
              <a:buFont typeface="Monotype Sorts" pitchFamily="-84" charset="2"/>
              <a:buChar char="n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5000"/>
              </a:spcBef>
              <a:buClr>
                <a:srgbClr val="CC6600"/>
              </a:buClr>
              <a:buSzPct val="80000"/>
              <a:buFont typeface="Monotype Sorts" pitchFamily="-84" charset="2"/>
              <a:buChar char="l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5000"/>
              </a:spcBef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5000"/>
              </a:spcBef>
              <a:buClr>
                <a:schemeClr val="hlink"/>
              </a:buClr>
              <a:buSzPct val="75000"/>
              <a:buChar char="–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5000"/>
              </a:spcBef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>
              <a:latin typeface="Verdana" panose="020B0604030504040204" pitchFamily="34" charset="0"/>
            </a:endParaRPr>
          </a:p>
        </p:txBody>
      </p:sp>
      <p:sp>
        <p:nvSpPr>
          <p:cNvPr id="39941" name="Oval 5">
            <a:extLst>
              <a:ext uri="{FF2B5EF4-FFF2-40B4-BE49-F238E27FC236}">
                <a16:creationId xmlns:a16="http://schemas.microsoft.com/office/drawing/2014/main" id="{24A3D2D5-1AB2-46DF-9839-C64C7229A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286000"/>
            <a:ext cx="5334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35000"/>
              </a:spcBef>
              <a:buClr>
                <a:srgbClr val="993300"/>
              </a:buClr>
              <a:buSzPct val="90000"/>
              <a:buFont typeface="Monotype Sorts" pitchFamily="-84" charset="2"/>
              <a:buChar char="n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5000"/>
              </a:spcBef>
              <a:buClr>
                <a:srgbClr val="CC6600"/>
              </a:buClr>
              <a:buSzPct val="80000"/>
              <a:buFont typeface="Monotype Sorts" pitchFamily="-84" charset="2"/>
              <a:buChar char="l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5000"/>
              </a:spcBef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5000"/>
              </a:spcBef>
              <a:buClr>
                <a:schemeClr val="hlink"/>
              </a:buClr>
              <a:buSzPct val="75000"/>
              <a:buChar char="–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5000"/>
              </a:spcBef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>
              <a:latin typeface="Verdana" panose="020B0604030504040204" pitchFamily="34" charset="0"/>
            </a:endParaRPr>
          </a:p>
        </p:txBody>
      </p:sp>
      <p:sp>
        <p:nvSpPr>
          <p:cNvPr id="39942" name="Oval 6">
            <a:extLst>
              <a:ext uri="{FF2B5EF4-FFF2-40B4-BE49-F238E27FC236}">
                <a16:creationId xmlns:a16="http://schemas.microsoft.com/office/drawing/2014/main" id="{5126CF77-60C2-493D-8623-17AD3FD49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2286000"/>
            <a:ext cx="5334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35000"/>
              </a:spcBef>
              <a:buClr>
                <a:srgbClr val="993300"/>
              </a:buClr>
              <a:buSzPct val="90000"/>
              <a:buFont typeface="Monotype Sorts" pitchFamily="-84" charset="2"/>
              <a:buChar char="n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5000"/>
              </a:spcBef>
              <a:buClr>
                <a:srgbClr val="CC6600"/>
              </a:buClr>
              <a:buSzPct val="80000"/>
              <a:buFont typeface="Monotype Sorts" pitchFamily="-84" charset="2"/>
              <a:buChar char="l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5000"/>
              </a:spcBef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5000"/>
              </a:spcBef>
              <a:buClr>
                <a:schemeClr val="hlink"/>
              </a:buClr>
              <a:buSzPct val="75000"/>
              <a:buChar char="–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5000"/>
              </a:spcBef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>
              <a:latin typeface="Verdana" panose="020B0604030504040204" pitchFamily="34" charset="0"/>
            </a:endParaRPr>
          </a:p>
        </p:txBody>
      </p:sp>
      <p:sp>
        <p:nvSpPr>
          <p:cNvPr id="39943" name="Oval 7">
            <a:extLst>
              <a:ext uri="{FF2B5EF4-FFF2-40B4-BE49-F238E27FC236}">
                <a16:creationId xmlns:a16="http://schemas.microsoft.com/office/drawing/2014/main" id="{80A1647F-C59B-464F-811D-CCB75ABF6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86000"/>
            <a:ext cx="5334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35000"/>
              </a:spcBef>
              <a:buClr>
                <a:srgbClr val="993300"/>
              </a:buClr>
              <a:buSzPct val="90000"/>
              <a:buFont typeface="Monotype Sorts" pitchFamily="-84" charset="2"/>
              <a:buChar char="n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5000"/>
              </a:spcBef>
              <a:buClr>
                <a:srgbClr val="CC6600"/>
              </a:buClr>
              <a:buSzPct val="80000"/>
              <a:buFont typeface="Monotype Sorts" pitchFamily="-84" charset="2"/>
              <a:buChar char="l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5000"/>
              </a:spcBef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5000"/>
              </a:spcBef>
              <a:buClr>
                <a:schemeClr val="hlink"/>
              </a:buClr>
              <a:buSzPct val="75000"/>
              <a:buChar char="–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5000"/>
              </a:spcBef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>
              <a:latin typeface="Verdana" panose="020B0604030504040204" pitchFamily="34" charset="0"/>
            </a:endParaRPr>
          </a:p>
        </p:txBody>
      </p:sp>
      <p:sp>
        <p:nvSpPr>
          <p:cNvPr id="39944" name="Oval 8">
            <a:extLst>
              <a:ext uri="{FF2B5EF4-FFF2-40B4-BE49-F238E27FC236}">
                <a16:creationId xmlns:a16="http://schemas.microsoft.com/office/drawing/2014/main" id="{0AC6C7AD-0956-43D3-94C1-42EC8E5E48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590800"/>
            <a:ext cx="5334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35000"/>
              </a:spcBef>
              <a:buClr>
                <a:srgbClr val="993300"/>
              </a:buClr>
              <a:buSzPct val="90000"/>
              <a:buFont typeface="Monotype Sorts" pitchFamily="-84" charset="2"/>
              <a:buChar char="n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5000"/>
              </a:spcBef>
              <a:buClr>
                <a:srgbClr val="CC6600"/>
              </a:buClr>
              <a:buSzPct val="80000"/>
              <a:buFont typeface="Monotype Sorts" pitchFamily="-84" charset="2"/>
              <a:buChar char="l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5000"/>
              </a:spcBef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5000"/>
              </a:spcBef>
              <a:buClr>
                <a:schemeClr val="hlink"/>
              </a:buClr>
              <a:buSzPct val="75000"/>
              <a:buChar char="–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5000"/>
              </a:spcBef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>
              <a:latin typeface="Verdana" panose="020B0604030504040204" pitchFamily="34" charset="0"/>
            </a:endParaRPr>
          </a:p>
        </p:txBody>
      </p:sp>
      <p:sp>
        <p:nvSpPr>
          <p:cNvPr id="39945" name="Rectangle 9">
            <a:extLst>
              <a:ext uri="{FF2B5EF4-FFF2-40B4-BE49-F238E27FC236}">
                <a16:creationId xmlns:a16="http://schemas.microsoft.com/office/drawing/2014/main" id="{8126BE01-5D8A-4E78-BD79-F83A8140A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4267200"/>
            <a:ext cx="4572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5000"/>
              </a:spcBef>
              <a:buClr>
                <a:srgbClr val="993300"/>
              </a:buClr>
              <a:buSzPct val="90000"/>
              <a:buFont typeface="Monotype Sorts" pitchFamily="-84" charset="2"/>
              <a:buChar char="n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5000"/>
              </a:spcBef>
              <a:buClr>
                <a:srgbClr val="CC6600"/>
              </a:buClr>
              <a:buSzPct val="80000"/>
              <a:buFont typeface="Monotype Sorts" pitchFamily="-84" charset="2"/>
              <a:buChar char="l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5000"/>
              </a:spcBef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5000"/>
              </a:spcBef>
              <a:buClr>
                <a:schemeClr val="hlink"/>
              </a:buClr>
              <a:buSzPct val="75000"/>
              <a:buChar char="–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5000"/>
              </a:spcBef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/>
              <a:t>F 1</a:t>
            </a:r>
          </a:p>
        </p:txBody>
      </p:sp>
      <p:sp>
        <p:nvSpPr>
          <p:cNvPr id="39946" name="Rectangle 10">
            <a:extLst>
              <a:ext uri="{FF2B5EF4-FFF2-40B4-BE49-F238E27FC236}">
                <a16:creationId xmlns:a16="http://schemas.microsoft.com/office/drawing/2014/main" id="{630FE4E8-3E77-4B82-8454-A196615D8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4267200"/>
            <a:ext cx="4572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5000"/>
              </a:spcBef>
              <a:buClr>
                <a:srgbClr val="993300"/>
              </a:buClr>
              <a:buSzPct val="90000"/>
              <a:buFont typeface="Monotype Sorts" pitchFamily="-84" charset="2"/>
              <a:buChar char="n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5000"/>
              </a:spcBef>
              <a:buClr>
                <a:srgbClr val="CC6600"/>
              </a:buClr>
              <a:buSzPct val="80000"/>
              <a:buFont typeface="Monotype Sorts" pitchFamily="-84" charset="2"/>
              <a:buChar char="l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5000"/>
              </a:spcBef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5000"/>
              </a:spcBef>
              <a:buClr>
                <a:schemeClr val="hlink"/>
              </a:buClr>
              <a:buSzPct val="75000"/>
              <a:buChar char="–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5000"/>
              </a:spcBef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/>
              <a:t>F 2</a:t>
            </a:r>
          </a:p>
        </p:txBody>
      </p:sp>
      <p:sp>
        <p:nvSpPr>
          <p:cNvPr id="39947" name="Rectangle 11">
            <a:extLst>
              <a:ext uri="{FF2B5EF4-FFF2-40B4-BE49-F238E27FC236}">
                <a16:creationId xmlns:a16="http://schemas.microsoft.com/office/drawing/2014/main" id="{65B1BC7B-6212-4D96-92E6-D7758409E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4267200"/>
            <a:ext cx="45720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5000"/>
              </a:spcBef>
              <a:buClr>
                <a:srgbClr val="993300"/>
              </a:buClr>
              <a:buSzPct val="90000"/>
              <a:buFont typeface="Monotype Sorts" pitchFamily="-84" charset="2"/>
              <a:buChar char="n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5000"/>
              </a:spcBef>
              <a:buClr>
                <a:srgbClr val="CC6600"/>
              </a:buClr>
              <a:buSzPct val="80000"/>
              <a:buFont typeface="Monotype Sorts" pitchFamily="-84" charset="2"/>
              <a:buChar char="l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5000"/>
              </a:spcBef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5000"/>
              </a:spcBef>
              <a:buClr>
                <a:schemeClr val="hlink"/>
              </a:buClr>
              <a:buSzPct val="75000"/>
              <a:buChar char="–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5000"/>
              </a:spcBef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/>
              <a:t>F 3</a:t>
            </a:r>
          </a:p>
        </p:txBody>
      </p:sp>
      <p:sp>
        <p:nvSpPr>
          <p:cNvPr id="39948" name="Rectangle 12">
            <a:extLst>
              <a:ext uri="{FF2B5EF4-FFF2-40B4-BE49-F238E27FC236}">
                <a16:creationId xmlns:a16="http://schemas.microsoft.com/office/drawing/2014/main" id="{C64D54F2-5AEF-41F5-AEC2-03D11A482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2672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5000"/>
              </a:spcBef>
              <a:buClr>
                <a:srgbClr val="993300"/>
              </a:buClr>
              <a:buSzPct val="90000"/>
              <a:buFont typeface="Monotype Sorts" pitchFamily="-84" charset="2"/>
              <a:buChar char="n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5000"/>
              </a:spcBef>
              <a:buClr>
                <a:srgbClr val="CC6600"/>
              </a:buClr>
              <a:buSzPct val="80000"/>
              <a:buFont typeface="Monotype Sorts" pitchFamily="-84" charset="2"/>
              <a:buChar char="l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5000"/>
              </a:spcBef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5000"/>
              </a:spcBef>
              <a:buClr>
                <a:schemeClr val="hlink"/>
              </a:buClr>
              <a:buSzPct val="75000"/>
              <a:buChar char="–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5000"/>
              </a:spcBef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/>
              <a:t>F 4</a:t>
            </a:r>
          </a:p>
        </p:txBody>
      </p:sp>
      <p:sp>
        <p:nvSpPr>
          <p:cNvPr id="39949" name="Rectangle 13">
            <a:extLst>
              <a:ext uri="{FF2B5EF4-FFF2-40B4-BE49-F238E27FC236}">
                <a16:creationId xmlns:a16="http://schemas.microsoft.com/office/drawing/2014/main" id="{17B81565-20EB-4F20-91DB-02DD20F47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4648200"/>
            <a:ext cx="4572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5000"/>
              </a:spcBef>
              <a:buClr>
                <a:srgbClr val="993300"/>
              </a:buClr>
              <a:buSzPct val="90000"/>
              <a:buFont typeface="Monotype Sorts" pitchFamily="-84" charset="2"/>
              <a:buChar char="n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5000"/>
              </a:spcBef>
              <a:buClr>
                <a:srgbClr val="CC6600"/>
              </a:buClr>
              <a:buSzPct val="80000"/>
              <a:buFont typeface="Monotype Sorts" pitchFamily="-84" charset="2"/>
              <a:buChar char="l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5000"/>
              </a:spcBef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5000"/>
              </a:spcBef>
              <a:buClr>
                <a:schemeClr val="hlink"/>
              </a:buClr>
              <a:buSzPct val="75000"/>
              <a:buChar char="–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5000"/>
              </a:spcBef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/>
              <a:t>F n</a:t>
            </a:r>
          </a:p>
        </p:txBody>
      </p:sp>
      <p:sp>
        <p:nvSpPr>
          <p:cNvPr id="39950" name="Line 14">
            <a:extLst>
              <a:ext uri="{FF2B5EF4-FFF2-40B4-BE49-F238E27FC236}">
                <a16:creationId xmlns:a16="http://schemas.microsoft.com/office/drawing/2014/main" id="{5C95E0CA-3784-4300-BCEF-34E64FE19A8F}"/>
              </a:ext>
            </a:extLst>
          </p:cNvPr>
          <p:cNvSpPr>
            <a:spLocks noChangeShapeType="1"/>
          </p:cNvSpPr>
          <p:nvPr/>
        </p:nvSpPr>
        <p:spPr bwMode="auto">
          <a:xfrm>
            <a:off x="3838575" y="27432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1" name="Line 15">
            <a:extLst>
              <a:ext uri="{FF2B5EF4-FFF2-40B4-BE49-F238E27FC236}">
                <a16:creationId xmlns:a16="http://schemas.microsoft.com/office/drawing/2014/main" id="{145B222B-800B-47D0-8DBE-0278876D3C01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27432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2" name="Line 16">
            <a:extLst>
              <a:ext uri="{FF2B5EF4-FFF2-40B4-BE49-F238E27FC236}">
                <a16:creationId xmlns:a16="http://schemas.microsoft.com/office/drawing/2014/main" id="{9748E758-DEAF-4068-9640-6D4BA801389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3048000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3" name="Line 17">
            <a:extLst>
              <a:ext uri="{FF2B5EF4-FFF2-40B4-BE49-F238E27FC236}">
                <a16:creationId xmlns:a16="http://schemas.microsoft.com/office/drawing/2014/main" id="{2910FDE8-A511-4201-B05C-DD129C99DFB1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0" y="27432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4" name="Line 18">
            <a:extLst>
              <a:ext uri="{FF2B5EF4-FFF2-40B4-BE49-F238E27FC236}">
                <a16:creationId xmlns:a16="http://schemas.microsoft.com/office/drawing/2014/main" id="{F46A1910-A801-4EE5-9D1C-D8FB7170683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27432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5" name="Freeform 19">
            <a:extLst>
              <a:ext uri="{FF2B5EF4-FFF2-40B4-BE49-F238E27FC236}">
                <a16:creationId xmlns:a16="http://schemas.microsoft.com/office/drawing/2014/main" id="{07B2C2C7-1545-4A72-870C-4C233649EE5A}"/>
              </a:ext>
            </a:extLst>
          </p:cNvPr>
          <p:cNvSpPr>
            <a:spLocks/>
          </p:cNvSpPr>
          <p:nvPr/>
        </p:nvSpPr>
        <p:spPr bwMode="auto">
          <a:xfrm>
            <a:off x="2538413" y="1962150"/>
            <a:ext cx="4186237" cy="1473200"/>
          </a:xfrm>
          <a:custGeom>
            <a:avLst/>
            <a:gdLst>
              <a:gd name="T0" fmla="*/ 2147483646 w 2637"/>
              <a:gd name="T1" fmla="*/ 2147483646 h 928"/>
              <a:gd name="T2" fmla="*/ 2147483646 w 2637"/>
              <a:gd name="T3" fmla="*/ 2147483646 h 928"/>
              <a:gd name="T4" fmla="*/ 2147483646 w 2637"/>
              <a:gd name="T5" fmla="*/ 2147483646 h 928"/>
              <a:gd name="T6" fmla="*/ 2147483646 w 2637"/>
              <a:gd name="T7" fmla="*/ 2147483646 h 928"/>
              <a:gd name="T8" fmla="*/ 2147483646 w 2637"/>
              <a:gd name="T9" fmla="*/ 0 h 928"/>
              <a:gd name="T10" fmla="*/ 2147483646 w 2637"/>
              <a:gd name="T11" fmla="*/ 2147483646 h 928"/>
              <a:gd name="T12" fmla="*/ 2147483646 w 2637"/>
              <a:gd name="T13" fmla="*/ 2147483646 h 928"/>
              <a:gd name="T14" fmla="*/ 2147483646 w 2637"/>
              <a:gd name="T15" fmla="*/ 2147483646 h 928"/>
              <a:gd name="T16" fmla="*/ 2147483646 w 2637"/>
              <a:gd name="T17" fmla="*/ 2147483646 h 928"/>
              <a:gd name="T18" fmla="*/ 2147483646 w 2637"/>
              <a:gd name="T19" fmla="*/ 2147483646 h 928"/>
              <a:gd name="T20" fmla="*/ 2147483646 w 2637"/>
              <a:gd name="T21" fmla="*/ 2147483646 h 928"/>
              <a:gd name="T22" fmla="*/ 2147483646 w 2637"/>
              <a:gd name="T23" fmla="*/ 2147483646 h 928"/>
              <a:gd name="T24" fmla="*/ 2147483646 w 2637"/>
              <a:gd name="T25" fmla="*/ 2147483646 h 928"/>
              <a:gd name="T26" fmla="*/ 2147483646 w 2637"/>
              <a:gd name="T27" fmla="*/ 2147483646 h 928"/>
              <a:gd name="T28" fmla="*/ 2147483646 w 2637"/>
              <a:gd name="T29" fmla="*/ 2147483646 h 928"/>
              <a:gd name="T30" fmla="*/ 2147483646 w 2637"/>
              <a:gd name="T31" fmla="*/ 2147483646 h 928"/>
              <a:gd name="T32" fmla="*/ 2147483646 w 2637"/>
              <a:gd name="T33" fmla="*/ 2147483646 h 928"/>
              <a:gd name="T34" fmla="*/ 2147483646 w 2637"/>
              <a:gd name="T35" fmla="*/ 2147483646 h 928"/>
              <a:gd name="T36" fmla="*/ 2147483646 w 2637"/>
              <a:gd name="T37" fmla="*/ 2147483646 h 928"/>
              <a:gd name="T38" fmla="*/ 2147483646 w 2637"/>
              <a:gd name="T39" fmla="*/ 2147483646 h 928"/>
              <a:gd name="T40" fmla="*/ 2147483646 w 2637"/>
              <a:gd name="T41" fmla="*/ 2147483646 h 928"/>
              <a:gd name="T42" fmla="*/ 2147483646 w 2637"/>
              <a:gd name="T43" fmla="*/ 2147483646 h 928"/>
              <a:gd name="T44" fmla="*/ 2147483646 w 2637"/>
              <a:gd name="T45" fmla="*/ 2147483646 h 928"/>
              <a:gd name="T46" fmla="*/ 2147483646 w 2637"/>
              <a:gd name="T47" fmla="*/ 2147483646 h 928"/>
              <a:gd name="T48" fmla="*/ 2147483646 w 2637"/>
              <a:gd name="T49" fmla="*/ 2147483646 h 928"/>
              <a:gd name="T50" fmla="*/ 2147483646 w 2637"/>
              <a:gd name="T51" fmla="*/ 2147483646 h 92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637"/>
              <a:gd name="T79" fmla="*/ 0 h 928"/>
              <a:gd name="T80" fmla="*/ 2637 w 2637"/>
              <a:gd name="T81" fmla="*/ 928 h 928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637" h="928">
                <a:moveTo>
                  <a:pt x="10" y="328"/>
                </a:moveTo>
                <a:cubicBezTo>
                  <a:pt x="14" y="291"/>
                  <a:pt x="6" y="248"/>
                  <a:pt x="28" y="219"/>
                </a:cubicBezTo>
                <a:cubicBezTo>
                  <a:pt x="124" y="92"/>
                  <a:pt x="264" y="66"/>
                  <a:pt x="410" y="37"/>
                </a:cubicBezTo>
                <a:cubicBezTo>
                  <a:pt x="516" y="16"/>
                  <a:pt x="457" y="14"/>
                  <a:pt x="583" y="10"/>
                </a:cubicBezTo>
                <a:cubicBezTo>
                  <a:pt x="728" y="5"/>
                  <a:pt x="874" y="3"/>
                  <a:pt x="1019" y="0"/>
                </a:cubicBezTo>
                <a:cubicBezTo>
                  <a:pt x="1146" y="3"/>
                  <a:pt x="1274" y="3"/>
                  <a:pt x="1401" y="10"/>
                </a:cubicBezTo>
                <a:cubicBezTo>
                  <a:pt x="1485" y="15"/>
                  <a:pt x="1571" y="41"/>
                  <a:pt x="1655" y="55"/>
                </a:cubicBezTo>
                <a:cubicBezTo>
                  <a:pt x="1733" y="86"/>
                  <a:pt x="1819" y="108"/>
                  <a:pt x="1901" y="128"/>
                </a:cubicBezTo>
                <a:cubicBezTo>
                  <a:pt x="1942" y="148"/>
                  <a:pt x="1975" y="152"/>
                  <a:pt x="2019" y="164"/>
                </a:cubicBezTo>
                <a:cubicBezTo>
                  <a:pt x="2098" y="185"/>
                  <a:pt x="2162" y="200"/>
                  <a:pt x="2246" y="210"/>
                </a:cubicBezTo>
                <a:cubicBezTo>
                  <a:pt x="2293" y="226"/>
                  <a:pt x="2338" y="230"/>
                  <a:pt x="2382" y="255"/>
                </a:cubicBezTo>
                <a:cubicBezTo>
                  <a:pt x="2439" y="287"/>
                  <a:pt x="2477" y="343"/>
                  <a:pt x="2519" y="391"/>
                </a:cubicBezTo>
                <a:cubicBezTo>
                  <a:pt x="2536" y="410"/>
                  <a:pt x="2562" y="423"/>
                  <a:pt x="2573" y="446"/>
                </a:cubicBezTo>
                <a:cubicBezTo>
                  <a:pt x="2594" y="488"/>
                  <a:pt x="2606" y="529"/>
                  <a:pt x="2619" y="573"/>
                </a:cubicBezTo>
                <a:cubicBezTo>
                  <a:pt x="2624" y="591"/>
                  <a:pt x="2637" y="628"/>
                  <a:pt x="2637" y="628"/>
                </a:cubicBezTo>
                <a:cubicBezTo>
                  <a:pt x="2634" y="654"/>
                  <a:pt x="2634" y="707"/>
                  <a:pt x="2619" y="737"/>
                </a:cubicBezTo>
                <a:cubicBezTo>
                  <a:pt x="2582" y="812"/>
                  <a:pt x="2477" y="854"/>
                  <a:pt x="2401" y="873"/>
                </a:cubicBezTo>
                <a:cubicBezTo>
                  <a:pt x="2341" y="911"/>
                  <a:pt x="2270" y="909"/>
                  <a:pt x="2201" y="919"/>
                </a:cubicBezTo>
                <a:cubicBezTo>
                  <a:pt x="1832" y="915"/>
                  <a:pt x="1500" y="928"/>
                  <a:pt x="1146" y="873"/>
                </a:cubicBezTo>
                <a:cubicBezTo>
                  <a:pt x="917" y="837"/>
                  <a:pt x="702" y="728"/>
                  <a:pt x="474" y="700"/>
                </a:cubicBezTo>
                <a:cubicBezTo>
                  <a:pt x="465" y="697"/>
                  <a:pt x="455" y="695"/>
                  <a:pt x="446" y="691"/>
                </a:cubicBezTo>
                <a:cubicBezTo>
                  <a:pt x="434" y="686"/>
                  <a:pt x="423" y="677"/>
                  <a:pt x="410" y="673"/>
                </a:cubicBezTo>
                <a:cubicBezTo>
                  <a:pt x="297" y="636"/>
                  <a:pt x="185" y="632"/>
                  <a:pt x="83" y="564"/>
                </a:cubicBezTo>
                <a:cubicBezTo>
                  <a:pt x="47" y="512"/>
                  <a:pt x="45" y="458"/>
                  <a:pt x="28" y="400"/>
                </a:cubicBezTo>
                <a:cubicBezTo>
                  <a:pt x="28" y="400"/>
                  <a:pt x="5" y="332"/>
                  <a:pt x="1" y="319"/>
                </a:cubicBezTo>
                <a:cubicBezTo>
                  <a:pt x="0" y="315"/>
                  <a:pt x="7" y="325"/>
                  <a:pt x="10" y="328"/>
                </a:cubicBezTo>
                <a:close/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6" name="Freeform 20">
            <a:extLst>
              <a:ext uri="{FF2B5EF4-FFF2-40B4-BE49-F238E27FC236}">
                <a16:creationId xmlns:a16="http://schemas.microsoft.com/office/drawing/2014/main" id="{DE7044A9-D43C-43E0-91B1-3EA6C803B75F}"/>
              </a:ext>
            </a:extLst>
          </p:cNvPr>
          <p:cNvSpPr>
            <a:spLocks/>
          </p:cNvSpPr>
          <p:nvPr/>
        </p:nvSpPr>
        <p:spPr bwMode="auto">
          <a:xfrm>
            <a:off x="2362200" y="3886200"/>
            <a:ext cx="4262438" cy="1600200"/>
          </a:xfrm>
          <a:custGeom>
            <a:avLst/>
            <a:gdLst>
              <a:gd name="T0" fmla="*/ 2147483646 w 2637"/>
              <a:gd name="T1" fmla="*/ 2147483646 h 928"/>
              <a:gd name="T2" fmla="*/ 2147483646 w 2637"/>
              <a:gd name="T3" fmla="*/ 2147483646 h 928"/>
              <a:gd name="T4" fmla="*/ 2147483646 w 2637"/>
              <a:gd name="T5" fmla="*/ 2147483646 h 928"/>
              <a:gd name="T6" fmla="*/ 2147483646 w 2637"/>
              <a:gd name="T7" fmla="*/ 2147483646 h 928"/>
              <a:gd name="T8" fmla="*/ 2147483646 w 2637"/>
              <a:gd name="T9" fmla="*/ 0 h 928"/>
              <a:gd name="T10" fmla="*/ 2147483646 w 2637"/>
              <a:gd name="T11" fmla="*/ 2147483646 h 928"/>
              <a:gd name="T12" fmla="*/ 2147483646 w 2637"/>
              <a:gd name="T13" fmla="*/ 2147483646 h 928"/>
              <a:gd name="T14" fmla="*/ 2147483646 w 2637"/>
              <a:gd name="T15" fmla="*/ 2147483646 h 928"/>
              <a:gd name="T16" fmla="*/ 2147483646 w 2637"/>
              <a:gd name="T17" fmla="*/ 2147483646 h 928"/>
              <a:gd name="T18" fmla="*/ 2147483646 w 2637"/>
              <a:gd name="T19" fmla="*/ 2147483646 h 928"/>
              <a:gd name="T20" fmla="*/ 2147483646 w 2637"/>
              <a:gd name="T21" fmla="*/ 2147483646 h 928"/>
              <a:gd name="T22" fmla="*/ 2147483646 w 2637"/>
              <a:gd name="T23" fmla="*/ 2147483646 h 928"/>
              <a:gd name="T24" fmla="*/ 2147483646 w 2637"/>
              <a:gd name="T25" fmla="*/ 2147483646 h 928"/>
              <a:gd name="T26" fmla="*/ 2147483646 w 2637"/>
              <a:gd name="T27" fmla="*/ 2147483646 h 928"/>
              <a:gd name="T28" fmla="*/ 2147483646 w 2637"/>
              <a:gd name="T29" fmla="*/ 2147483646 h 928"/>
              <a:gd name="T30" fmla="*/ 2147483646 w 2637"/>
              <a:gd name="T31" fmla="*/ 2147483646 h 928"/>
              <a:gd name="T32" fmla="*/ 2147483646 w 2637"/>
              <a:gd name="T33" fmla="*/ 2147483646 h 928"/>
              <a:gd name="T34" fmla="*/ 2147483646 w 2637"/>
              <a:gd name="T35" fmla="*/ 2147483646 h 928"/>
              <a:gd name="T36" fmla="*/ 2147483646 w 2637"/>
              <a:gd name="T37" fmla="*/ 2147483646 h 928"/>
              <a:gd name="T38" fmla="*/ 2147483646 w 2637"/>
              <a:gd name="T39" fmla="*/ 2147483646 h 928"/>
              <a:gd name="T40" fmla="*/ 2147483646 w 2637"/>
              <a:gd name="T41" fmla="*/ 2147483646 h 928"/>
              <a:gd name="T42" fmla="*/ 2147483646 w 2637"/>
              <a:gd name="T43" fmla="*/ 2147483646 h 928"/>
              <a:gd name="T44" fmla="*/ 2147483646 w 2637"/>
              <a:gd name="T45" fmla="*/ 2147483646 h 928"/>
              <a:gd name="T46" fmla="*/ 2147483646 w 2637"/>
              <a:gd name="T47" fmla="*/ 2147483646 h 928"/>
              <a:gd name="T48" fmla="*/ 2147483646 w 2637"/>
              <a:gd name="T49" fmla="*/ 2147483646 h 928"/>
              <a:gd name="T50" fmla="*/ 2147483646 w 2637"/>
              <a:gd name="T51" fmla="*/ 2147483646 h 92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637"/>
              <a:gd name="T79" fmla="*/ 0 h 928"/>
              <a:gd name="T80" fmla="*/ 2637 w 2637"/>
              <a:gd name="T81" fmla="*/ 928 h 928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637" h="928">
                <a:moveTo>
                  <a:pt x="10" y="328"/>
                </a:moveTo>
                <a:cubicBezTo>
                  <a:pt x="14" y="291"/>
                  <a:pt x="6" y="248"/>
                  <a:pt x="28" y="219"/>
                </a:cubicBezTo>
                <a:cubicBezTo>
                  <a:pt x="124" y="92"/>
                  <a:pt x="264" y="66"/>
                  <a:pt x="410" y="37"/>
                </a:cubicBezTo>
                <a:cubicBezTo>
                  <a:pt x="516" y="16"/>
                  <a:pt x="457" y="14"/>
                  <a:pt x="583" y="10"/>
                </a:cubicBezTo>
                <a:cubicBezTo>
                  <a:pt x="728" y="5"/>
                  <a:pt x="874" y="3"/>
                  <a:pt x="1019" y="0"/>
                </a:cubicBezTo>
                <a:cubicBezTo>
                  <a:pt x="1146" y="3"/>
                  <a:pt x="1274" y="3"/>
                  <a:pt x="1401" y="10"/>
                </a:cubicBezTo>
                <a:cubicBezTo>
                  <a:pt x="1485" y="15"/>
                  <a:pt x="1571" y="41"/>
                  <a:pt x="1655" y="55"/>
                </a:cubicBezTo>
                <a:cubicBezTo>
                  <a:pt x="1733" y="86"/>
                  <a:pt x="1819" y="108"/>
                  <a:pt x="1901" y="128"/>
                </a:cubicBezTo>
                <a:cubicBezTo>
                  <a:pt x="1942" y="148"/>
                  <a:pt x="1975" y="152"/>
                  <a:pt x="2019" y="164"/>
                </a:cubicBezTo>
                <a:cubicBezTo>
                  <a:pt x="2098" y="185"/>
                  <a:pt x="2162" y="200"/>
                  <a:pt x="2246" y="210"/>
                </a:cubicBezTo>
                <a:cubicBezTo>
                  <a:pt x="2293" y="226"/>
                  <a:pt x="2338" y="230"/>
                  <a:pt x="2382" y="255"/>
                </a:cubicBezTo>
                <a:cubicBezTo>
                  <a:pt x="2439" y="287"/>
                  <a:pt x="2477" y="343"/>
                  <a:pt x="2519" y="391"/>
                </a:cubicBezTo>
                <a:cubicBezTo>
                  <a:pt x="2536" y="410"/>
                  <a:pt x="2562" y="423"/>
                  <a:pt x="2573" y="446"/>
                </a:cubicBezTo>
                <a:cubicBezTo>
                  <a:pt x="2594" y="488"/>
                  <a:pt x="2606" y="529"/>
                  <a:pt x="2619" y="573"/>
                </a:cubicBezTo>
                <a:cubicBezTo>
                  <a:pt x="2624" y="591"/>
                  <a:pt x="2637" y="628"/>
                  <a:pt x="2637" y="628"/>
                </a:cubicBezTo>
                <a:cubicBezTo>
                  <a:pt x="2634" y="654"/>
                  <a:pt x="2634" y="707"/>
                  <a:pt x="2619" y="737"/>
                </a:cubicBezTo>
                <a:cubicBezTo>
                  <a:pt x="2582" y="812"/>
                  <a:pt x="2477" y="854"/>
                  <a:pt x="2401" y="873"/>
                </a:cubicBezTo>
                <a:cubicBezTo>
                  <a:pt x="2341" y="911"/>
                  <a:pt x="2270" y="909"/>
                  <a:pt x="2201" y="919"/>
                </a:cubicBezTo>
                <a:cubicBezTo>
                  <a:pt x="1832" y="915"/>
                  <a:pt x="1500" y="928"/>
                  <a:pt x="1146" y="873"/>
                </a:cubicBezTo>
                <a:cubicBezTo>
                  <a:pt x="917" y="837"/>
                  <a:pt x="702" y="728"/>
                  <a:pt x="474" y="700"/>
                </a:cubicBezTo>
                <a:cubicBezTo>
                  <a:pt x="465" y="697"/>
                  <a:pt x="455" y="695"/>
                  <a:pt x="446" y="691"/>
                </a:cubicBezTo>
                <a:cubicBezTo>
                  <a:pt x="434" y="686"/>
                  <a:pt x="423" y="677"/>
                  <a:pt x="410" y="673"/>
                </a:cubicBezTo>
                <a:cubicBezTo>
                  <a:pt x="297" y="636"/>
                  <a:pt x="185" y="632"/>
                  <a:pt x="83" y="564"/>
                </a:cubicBezTo>
                <a:cubicBezTo>
                  <a:pt x="47" y="512"/>
                  <a:pt x="45" y="458"/>
                  <a:pt x="28" y="400"/>
                </a:cubicBezTo>
                <a:cubicBezTo>
                  <a:pt x="28" y="400"/>
                  <a:pt x="5" y="332"/>
                  <a:pt x="1" y="319"/>
                </a:cubicBezTo>
                <a:cubicBezTo>
                  <a:pt x="0" y="315"/>
                  <a:pt x="7" y="325"/>
                  <a:pt x="10" y="328"/>
                </a:cubicBezTo>
                <a:close/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7" name="Text Box 21">
            <a:extLst>
              <a:ext uri="{FF2B5EF4-FFF2-40B4-BE49-F238E27FC236}">
                <a16:creationId xmlns:a16="http://schemas.microsoft.com/office/drawing/2014/main" id="{2C4A8808-6B0D-4A94-848C-799546458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286000"/>
            <a:ext cx="1098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5000"/>
              </a:spcBef>
              <a:buClr>
                <a:srgbClr val="993300"/>
              </a:buClr>
              <a:buSzPct val="90000"/>
              <a:buFont typeface="Monotype Sorts" pitchFamily="-84" charset="2"/>
              <a:buChar char="n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5000"/>
              </a:spcBef>
              <a:buClr>
                <a:srgbClr val="CC6600"/>
              </a:buClr>
              <a:buSzPct val="80000"/>
              <a:buFont typeface="Monotype Sorts" pitchFamily="-84" charset="2"/>
              <a:buChar char="l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5000"/>
              </a:spcBef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5000"/>
              </a:spcBef>
              <a:buClr>
                <a:schemeClr val="hlink"/>
              </a:buClr>
              <a:buSzPct val="75000"/>
              <a:buChar char="–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5000"/>
              </a:spcBef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en-US"/>
              <a:t>Directory</a:t>
            </a:r>
          </a:p>
        </p:txBody>
      </p:sp>
      <p:sp>
        <p:nvSpPr>
          <p:cNvPr id="39958" name="Text Box 22">
            <a:extLst>
              <a:ext uri="{FF2B5EF4-FFF2-40B4-BE49-F238E27FC236}">
                <a16:creationId xmlns:a16="http://schemas.microsoft.com/office/drawing/2014/main" id="{13B95F61-57A3-4441-9182-30DB8D12A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5100" y="4191000"/>
            <a:ext cx="666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35000"/>
              </a:spcBef>
              <a:buClr>
                <a:srgbClr val="993300"/>
              </a:buClr>
              <a:buSzPct val="90000"/>
              <a:buFont typeface="Monotype Sorts" pitchFamily="-84" charset="2"/>
              <a:buChar char="n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5000"/>
              </a:spcBef>
              <a:buClr>
                <a:srgbClr val="CC6600"/>
              </a:buClr>
              <a:buSzPct val="80000"/>
              <a:buFont typeface="Monotype Sorts" pitchFamily="-84" charset="2"/>
              <a:buChar char="l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5000"/>
              </a:spcBef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5000"/>
              </a:spcBef>
              <a:buClr>
                <a:schemeClr val="hlink"/>
              </a:buClr>
              <a:buSzPct val="75000"/>
              <a:buChar char="–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5000"/>
              </a:spcBef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en-US"/>
              <a:t>Files</a:t>
            </a:r>
          </a:p>
        </p:txBody>
      </p:sp>
      <p:sp>
        <p:nvSpPr>
          <p:cNvPr id="39959" name="Rectangle 23">
            <a:extLst>
              <a:ext uri="{FF2B5EF4-FFF2-40B4-BE49-F238E27FC236}">
                <a16:creationId xmlns:a16="http://schemas.microsoft.com/office/drawing/2014/main" id="{C11E461C-5731-4679-96C3-91AAED251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638800"/>
            <a:ext cx="760253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5000"/>
              </a:spcBef>
              <a:buClr>
                <a:srgbClr val="993300"/>
              </a:buClr>
              <a:buSzPct val="90000"/>
              <a:buFont typeface="Monotype Sorts" pitchFamily="-84" charset="2"/>
              <a:buChar char="n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5000"/>
              </a:spcBef>
              <a:buClr>
                <a:srgbClr val="CC6600"/>
              </a:buClr>
              <a:buSzPct val="80000"/>
              <a:buFont typeface="Monotype Sorts" pitchFamily="-84" charset="2"/>
              <a:buChar char="l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5000"/>
              </a:spcBef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5000"/>
              </a:spcBef>
              <a:buClr>
                <a:schemeClr val="hlink"/>
              </a:buClr>
              <a:buSzPct val="75000"/>
              <a:buChar char="–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5000"/>
              </a:spcBef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/>
              <a:t>Both the directory structure and the files reside on disk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5AED5BD-00B7-4459-8F8F-35CDD7980B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947"/>
    </mc:Choice>
    <mc:Fallback>
      <p:transition spd="slow" advTm="41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65D1DDE0-624B-48D6-BBD9-0D9845E362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4075" y="277813"/>
            <a:ext cx="8229600" cy="576262"/>
          </a:xfrm>
        </p:spPr>
        <p:txBody>
          <a:bodyPr/>
          <a:lstStyle/>
          <a:p>
            <a:pPr eaLnBrk="1" hangingPunct="1"/>
            <a:r>
              <a:rPr lang="en-US" altLang="en-US"/>
              <a:t>Operations Performed on Directory</a:t>
            </a:r>
          </a:p>
        </p:txBody>
      </p:sp>
      <p:sp>
        <p:nvSpPr>
          <p:cNvPr id="50178" name="Rectangle 3">
            <a:extLst>
              <a:ext uri="{FF2B5EF4-FFF2-40B4-BE49-F238E27FC236}">
                <a16:creationId xmlns:a16="http://schemas.microsoft.com/office/drawing/2014/main" id="{B24F96E4-C1A3-4BB3-94BB-E2D5524C28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Search for a file</a:t>
            </a:r>
          </a:p>
          <a:p>
            <a:endParaRPr lang="en-US" altLang="en-US" sz="800"/>
          </a:p>
          <a:p>
            <a:r>
              <a:rPr lang="en-US" altLang="en-US"/>
              <a:t>Create a file</a:t>
            </a:r>
          </a:p>
          <a:p>
            <a:endParaRPr lang="en-US" altLang="en-US" sz="800"/>
          </a:p>
          <a:p>
            <a:r>
              <a:rPr lang="en-US" altLang="en-US"/>
              <a:t>Delete a file</a:t>
            </a:r>
          </a:p>
          <a:p>
            <a:endParaRPr lang="en-US" altLang="en-US" sz="800"/>
          </a:p>
          <a:p>
            <a:r>
              <a:rPr lang="en-US" altLang="en-US"/>
              <a:t>List a directory</a:t>
            </a:r>
          </a:p>
          <a:p>
            <a:endParaRPr lang="en-US" altLang="en-US" sz="800"/>
          </a:p>
          <a:p>
            <a:r>
              <a:rPr lang="en-US" altLang="en-US"/>
              <a:t>Rename a file</a:t>
            </a:r>
          </a:p>
          <a:p>
            <a:endParaRPr lang="en-US" altLang="en-US" sz="800"/>
          </a:p>
          <a:p>
            <a:r>
              <a:rPr lang="en-US" altLang="en-US"/>
              <a:t>Traverse the file system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59FBD39-019D-4451-8B0D-C4A8CDFC7B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01"/>
    </mc:Choice>
    <mc:Fallback>
      <p:transition spd="slow" advTm="28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90A283C0-2EC9-4980-A717-B447462F44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52513" y="409575"/>
            <a:ext cx="7743825" cy="457200"/>
          </a:xfrm>
        </p:spPr>
        <p:txBody>
          <a:bodyPr/>
          <a:lstStyle/>
          <a:p>
            <a:pPr eaLnBrk="1" hangingPunct="1"/>
            <a:r>
              <a:rPr lang="en-US" altLang="en-US" sz="2800"/>
              <a:t>Organize the Directory (Logically) to Obtain</a:t>
            </a:r>
          </a:p>
        </p:txBody>
      </p:sp>
      <p:sp>
        <p:nvSpPr>
          <p:cNvPr id="52226" name="Rectangle 3">
            <a:extLst>
              <a:ext uri="{FF2B5EF4-FFF2-40B4-BE49-F238E27FC236}">
                <a16:creationId xmlns:a16="http://schemas.microsoft.com/office/drawing/2014/main" id="{9864951A-410C-4F81-B864-7F704886E0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6450" y="1303338"/>
            <a:ext cx="7270750" cy="4460875"/>
          </a:xfrm>
        </p:spPr>
        <p:txBody>
          <a:bodyPr/>
          <a:lstStyle/>
          <a:p>
            <a:r>
              <a:rPr lang="en-US" altLang="en-US"/>
              <a:t>Efficiency – locating a file quickly</a:t>
            </a:r>
          </a:p>
          <a:p>
            <a:endParaRPr lang="en-US" altLang="en-US"/>
          </a:p>
          <a:p>
            <a:r>
              <a:rPr lang="en-US" altLang="en-US"/>
              <a:t>Naming – convenient to users</a:t>
            </a:r>
          </a:p>
          <a:p>
            <a:pPr lvl="1"/>
            <a:r>
              <a:rPr lang="en-US" altLang="en-US"/>
              <a:t>Two users can have same name for different files</a:t>
            </a:r>
          </a:p>
          <a:p>
            <a:pPr lvl="1"/>
            <a:r>
              <a:rPr lang="en-US" altLang="en-US"/>
              <a:t>The same file can have several different names</a:t>
            </a:r>
          </a:p>
          <a:p>
            <a:pPr lvl="1"/>
            <a:endParaRPr lang="en-US" altLang="en-US"/>
          </a:p>
          <a:p>
            <a:r>
              <a:rPr lang="en-US" altLang="en-US"/>
              <a:t>Grouping – logical grouping of files by properties, (e.g., all Java programs, all games, …)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F421C28-DB90-41E7-8CDE-AE39384BA1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313"/>
    </mc:Choice>
    <mc:Fallback>
      <p:transition spd="slow" advTm="125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252D089C-8C88-478D-87ED-A05282FE43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Single-Level Directory</a:t>
            </a:r>
            <a:endParaRPr lang="en-US" altLang="en-US" sz="2400"/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41FBC4F2-E044-4112-9016-F790CF06DB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71525" y="1482725"/>
            <a:ext cx="7029450" cy="561975"/>
          </a:xfrm>
        </p:spPr>
        <p:txBody>
          <a:bodyPr/>
          <a:lstStyle/>
          <a:p>
            <a:r>
              <a:rPr lang="en-US" altLang="en-US"/>
              <a:t>A single directory for all users</a:t>
            </a:r>
          </a:p>
        </p:txBody>
      </p:sp>
      <p:sp>
        <p:nvSpPr>
          <p:cNvPr id="54275" name="Rectangle 5">
            <a:extLst>
              <a:ext uri="{FF2B5EF4-FFF2-40B4-BE49-F238E27FC236}">
                <a16:creationId xmlns:a16="http://schemas.microsoft.com/office/drawing/2014/main" id="{BB633907-F89D-403E-9F75-5F7353839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925" y="4238625"/>
            <a:ext cx="7123113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5000"/>
              </a:spcBef>
              <a:buClr>
                <a:srgbClr val="993300"/>
              </a:buClr>
              <a:buSzPct val="90000"/>
              <a:buFont typeface="Monotype Sorts" pitchFamily="-84" charset="2"/>
              <a:buChar char="n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5000"/>
              </a:spcBef>
              <a:buClr>
                <a:srgbClr val="CC6600"/>
              </a:buClr>
              <a:buSzPct val="80000"/>
              <a:buFont typeface="Monotype Sorts" pitchFamily="-84" charset="2"/>
              <a:buChar char="l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5000"/>
              </a:spcBef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5000"/>
              </a:spcBef>
              <a:buClr>
                <a:schemeClr val="hlink"/>
              </a:buClr>
              <a:buSzPct val="75000"/>
              <a:buChar char="–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5000"/>
              </a:spcBef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000"/>
              <a:t>Naming problem</a:t>
            </a:r>
            <a:br>
              <a:rPr kumimoji="0" lang="en-US" altLang="en-US" sz="2000"/>
            </a:br>
            <a:endParaRPr kumimoji="0" lang="en-US" altLang="en-US" sz="200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000"/>
              <a:t>Grouping problem</a:t>
            </a:r>
          </a:p>
        </p:txBody>
      </p:sp>
      <p:pic>
        <p:nvPicPr>
          <p:cNvPr id="52229" name="Picture 7">
            <a:extLst>
              <a:ext uri="{FF2B5EF4-FFF2-40B4-BE49-F238E27FC236}">
                <a16:creationId xmlns:a16="http://schemas.microsoft.com/office/drawing/2014/main" id="{3095B3BB-2B27-4C05-A0DF-E1EA95F3F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100263"/>
            <a:ext cx="7077075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91D0023-C835-4405-8949-262FA078EB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454"/>
    </mc:Choice>
    <mc:Fallback>
      <p:transition spd="slow" advTm="45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93FF8E18-97BF-4421-86EB-0C82C00CA7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Two-Level Directory</a:t>
            </a:r>
            <a:endParaRPr lang="en-US" altLang="en-US" sz="2400"/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0994CEB7-BC4F-4839-A6E3-6FB407FE97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6450" y="1233488"/>
            <a:ext cx="7869238" cy="555625"/>
          </a:xfrm>
        </p:spPr>
        <p:txBody>
          <a:bodyPr/>
          <a:lstStyle/>
          <a:p>
            <a:r>
              <a:rPr lang="en-US" altLang="en-US"/>
              <a:t>Separate directory for each user</a:t>
            </a:r>
          </a:p>
        </p:txBody>
      </p:sp>
      <p:sp>
        <p:nvSpPr>
          <p:cNvPr id="56323" name="Rectangle 5">
            <a:extLst>
              <a:ext uri="{FF2B5EF4-FFF2-40B4-BE49-F238E27FC236}">
                <a16:creationId xmlns:a16="http://schemas.microsoft.com/office/drawing/2014/main" id="{AF806DB8-1646-4FC9-871C-D3C5B9792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513" y="4575175"/>
            <a:ext cx="7002462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35000"/>
              </a:spcBef>
              <a:buClr>
                <a:srgbClr val="993300"/>
              </a:buClr>
              <a:buSzPct val="90000"/>
              <a:buFont typeface="Monotype Sorts" pitchFamily="-84" charset="2"/>
              <a:buChar char="n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5000"/>
              </a:spcBef>
              <a:buClr>
                <a:srgbClr val="CC6600"/>
              </a:buClr>
              <a:buSzPct val="80000"/>
              <a:buFont typeface="Monotype Sorts" pitchFamily="-84" charset="2"/>
              <a:buChar char="l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5000"/>
              </a:spcBef>
              <a:buClr>
                <a:srgbClr val="009900"/>
              </a:buClr>
              <a:buSzPct val="75000"/>
              <a:buFont typeface="Webdings" panose="05030102010509060703" pitchFamily="18" charset="2"/>
              <a:buChar char="4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5000"/>
              </a:spcBef>
              <a:buClr>
                <a:schemeClr val="hlink"/>
              </a:buClr>
              <a:buSzPct val="75000"/>
              <a:buChar char="–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5000"/>
              </a:spcBef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FF0066"/>
              </a:buClr>
              <a:buSzPct val="75000"/>
              <a:buChar char="»"/>
              <a:defRPr kumimoji="1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Path name</a:t>
            </a:r>
          </a:p>
          <a:p>
            <a:r>
              <a:rPr lang="en-US" altLang="en-US"/>
              <a:t>Can have the same file name for different user</a:t>
            </a:r>
          </a:p>
          <a:p>
            <a:r>
              <a:rPr lang="en-US" altLang="en-US"/>
              <a:t>Efficient searching</a:t>
            </a:r>
          </a:p>
          <a:p>
            <a:r>
              <a:rPr lang="en-US" altLang="en-US"/>
              <a:t>No grouping capability</a:t>
            </a:r>
          </a:p>
        </p:txBody>
      </p:sp>
      <p:pic>
        <p:nvPicPr>
          <p:cNvPr id="54277" name="Picture 8">
            <a:extLst>
              <a:ext uri="{FF2B5EF4-FFF2-40B4-BE49-F238E27FC236}">
                <a16:creationId xmlns:a16="http://schemas.microsoft.com/office/drawing/2014/main" id="{AA219024-5097-45F2-9F6B-07D453FBC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8" y="1887538"/>
            <a:ext cx="7102475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660FD17-4E80-48AF-B157-D44DC38A63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057"/>
    </mc:Choice>
    <mc:Fallback>
      <p:transition spd="slow" advTm="98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700292D3-A02D-49DB-9573-D368BE963B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Tree-Structured Directories</a:t>
            </a:r>
          </a:p>
        </p:txBody>
      </p:sp>
      <p:pic>
        <p:nvPicPr>
          <p:cNvPr id="56323" name="Picture 6">
            <a:extLst>
              <a:ext uri="{FF2B5EF4-FFF2-40B4-BE49-F238E27FC236}">
                <a16:creationId xmlns:a16="http://schemas.microsoft.com/office/drawing/2014/main" id="{01850AEE-A0A3-4909-9DBD-3E798576D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1385888"/>
            <a:ext cx="7305675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1797078-1D88-4C08-A5F5-ED6DB32489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792"/>
    </mc:Choice>
    <mc:Fallback>
      <p:transition spd="slow" advTm="47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7.3|16.1|25.1|13.9|7.3|12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2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3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8.8|6.7|15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6.3|96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8.8|20|24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5|33.1|37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1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7|68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6.5|1.5|1|0.9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1.7|15.5|48.9|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8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3|14.5|8.9|13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6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9.6|8.6|15.4|13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28.8|34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|2.7|27.9|23.8|25"/>
</p:tagLst>
</file>

<file path=ppt/theme/theme1.xml><?xml version="1.0" encoding="utf-8"?>
<a:theme xmlns:a="http://schemas.openxmlformats.org/drawingml/2006/main" name="os-8">
  <a:themeElements>
    <a:clrScheme name="os-8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os-8">
      <a:majorFont>
        <a:latin typeface="Arial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os-8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8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8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OS8</Template>
  <TotalTime>6681</TotalTime>
  <Words>1085</Words>
  <Application>Microsoft Office PowerPoint</Application>
  <PresentationFormat>On-screen Show (4:3)</PresentationFormat>
  <Paragraphs>196</Paragraphs>
  <Slides>27</Slides>
  <Notes>27</Notes>
  <HiddenSlides>0</HiddenSlides>
  <MMClips>27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Courier New</vt:lpstr>
      <vt:lpstr>Helvetica</vt:lpstr>
      <vt:lpstr>Monotype Sorts</vt:lpstr>
      <vt:lpstr>Times New Roman</vt:lpstr>
      <vt:lpstr>Verdana</vt:lpstr>
      <vt:lpstr>Webdings</vt:lpstr>
      <vt:lpstr>os-8</vt:lpstr>
      <vt:lpstr>Chapter 11:   Part 2 File-System Interface</vt:lpstr>
      <vt:lpstr>A Typical File-system Organization</vt:lpstr>
      <vt:lpstr>Disk Structure</vt:lpstr>
      <vt:lpstr>Directory Structure</vt:lpstr>
      <vt:lpstr>Operations Performed on Directory</vt:lpstr>
      <vt:lpstr>Organize the Directory (Logically) to Obtain</vt:lpstr>
      <vt:lpstr>Single-Level Directory</vt:lpstr>
      <vt:lpstr>Two-Level Directory</vt:lpstr>
      <vt:lpstr>Tree-Structured Directories</vt:lpstr>
      <vt:lpstr>Tree-Structured Directories (Cont.)</vt:lpstr>
      <vt:lpstr>Tree-Structured Directories (Cont)</vt:lpstr>
      <vt:lpstr>Acyclic-Graph Directories</vt:lpstr>
      <vt:lpstr>Acyclic-Graph Directories (Cont.)</vt:lpstr>
      <vt:lpstr>Acyclic-Graph Directories (Cont.)</vt:lpstr>
      <vt:lpstr>General Graph Directory</vt:lpstr>
      <vt:lpstr>General Graph Directory (Cont.)</vt:lpstr>
      <vt:lpstr>File System Mounting</vt:lpstr>
      <vt:lpstr>Mount Point</vt:lpstr>
      <vt:lpstr>File Sharing</vt:lpstr>
      <vt:lpstr>File Sharing – Remote File Systems</vt:lpstr>
      <vt:lpstr>File Sharing – Failure Modes</vt:lpstr>
      <vt:lpstr>File Sharing – Consistency Semantics</vt:lpstr>
      <vt:lpstr>Protection</vt:lpstr>
      <vt:lpstr>Access Lists and Groups</vt:lpstr>
      <vt:lpstr>Windows 7 Access-Control List Management</vt:lpstr>
      <vt:lpstr>A Sample UNIX Directory Listing</vt:lpstr>
      <vt:lpstr>End of Chapter 11</vt:lpstr>
    </vt:vector>
  </TitlesOfParts>
  <Company>Lucent Technologies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1.01</dc:title>
  <dc:creator>Lucent End User</dc:creator>
  <cp:lastModifiedBy>ROSE, JOHN</cp:lastModifiedBy>
  <cp:revision>108</cp:revision>
  <dcterms:created xsi:type="dcterms:W3CDTF">2004-10-07T18:29:30Z</dcterms:created>
  <dcterms:modified xsi:type="dcterms:W3CDTF">2020-04-08T21:28:55Z</dcterms:modified>
</cp:coreProperties>
</file>