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ink/inkAction1.xml" ContentType="application/vnd.ms-office.inkAction+xml"/>
  <Override PartName="/ppt/tags/tag2.xml" ContentType="application/vnd.openxmlformats-officedocument.presentationml.tags+xml"/>
  <Override PartName="/ppt/ink/inkAction2.xml" ContentType="application/vnd.ms-office.inkAction+xml"/>
  <Override PartName="/ppt/tags/tag3.xml" ContentType="application/vnd.openxmlformats-officedocument.presentationml.tags+xml"/>
  <Override PartName="/ppt/ink/inkAction3.xml" ContentType="application/vnd.ms-office.inkAction+xml"/>
  <Override PartName="/ppt/tags/tag4.xml" ContentType="application/vnd.openxmlformats-officedocument.presentationml.tags+xml"/>
  <Override PartName="/ppt/ink/inkAction4.xml" ContentType="application/vnd.ms-office.inkAction+xml"/>
  <Override PartName="/ppt/tags/tag5.xml" ContentType="application/vnd.openxmlformats-officedocument.presentationml.tags+xml"/>
  <Override PartName="/ppt/ink/inkAction5.xml" ContentType="application/vnd.ms-office.inkAction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ink/inkAction6.xml" ContentType="application/vnd.ms-office.inkAction+xml"/>
  <Override PartName="/ppt/tags/tag8.xml" ContentType="application/vnd.openxmlformats-officedocument.presentationml.tags+xml"/>
  <Override PartName="/ppt/ink/inkAction7.xml" ContentType="application/vnd.ms-office.inkAction+xml"/>
  <Override PartName="/ppt/tags/tag9.xml" ContentType="application/vnd.openxmlformats-officedocument.presentationml.tags+xml"/>
  <Override PartName="/ppt/ink/inkAction8.xml" ContentType="application/vnd.ms-office.inkAction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Action9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3-24T00:14:56.8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5364">
    <iact:property name="dataType"/>
    <iact:actionData xml:id="d0">
      <inkml:trace xmlns:inkml="http://www.w3.org/2003/InkML" xml:id="stk0" contextRef="#ctx0" brushRef="#br0">4154 14824 0,'-24'0'521,"1"0"-513,-1 0 4,1 0-5,-1 0 19,-23 0-23,23 0 12,1 0-8,-1 0 8,0 0-7,1 0-2,-24 0 9,23 0 10,0 0-17,1 0-2,-1 0 10,1 0-13,-25 0 16,25 0-14,-1 0 11,1 0-12,-1 0 4,0 0 7,1 0-8,-1 0 0,1 0 0,-1 0 3,0 0 4,1 0-8,-1 0 8,1 0-7,-1 0 30,0 0-21,1 0-9,-1 0 8,1 0 5,-1 0-13,0 0 15,-23 0-4,24 0 25,-1 0-35,0 0 43,1 0-7,-1 0-37,-23 0 7,23 0 2,1 0-12,-1 0 15,1 0-5,-1 0-7,-23 0 9,23 0-14,1 0 16,-1 0-14,0 0 7,1 0 92,-1 0-96,1 0 37,-1 0-7,0 0-30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3-24T00:14:56.8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6715">
    <iact:property name="dataType"/>
    <iact:actionData xml:id="d0">
      <inkml:trace xmlns:inkml="http://www.w3.org/2003/InkML" xml:id="stk0" contextRef="#ctx0" brushRef="#br0">5641 14824 0,'-24'0'372,"1"0"-366,-25 0 2,25 0-1,-1 0 7,-23 0-6,23 0 6,1 0 0,-1 0-3,1 0-7,-1 0 4,-23 0 8,23 0-1,1 0-9,-1 0 1,0 0 8,1 0-7,23 24 1,-47-24-3,23 0 0,0 0 9,1 0-8,-1 0 3,1 0 3,-1 0-3,0 0-6,1 0 4,-1 0 0,1 0 5,-1 0-6,0 0 40,1 0-16,-1 24-19,1-24-4,-1 0 7,0 0 256,1 0-260,-1 0-4,1 0 9,-1 0-8,0 0-1,1 0-2,-1 0 3,1 0 8,-1 0-9,0 0 0,1 0 7,-24 0-5,23 0-3,0 0 2,1 0-1,-1 0 7,1 0-7,-25 0 8,25 0-7</inkml:trace>
    </iact:actionData>
  </iact:action>
  <iact:action type="add" startTime="110013">
    <iact:property name="dataType"/>
    <iact:actionData xml:id="d1">
      <inkml:trace xmlns:inkml="http://www.w3.org/2003/InkML" xml:id="stk1" contextRef="#ctx0" brushRef="#br0">7883 14872 0,'-24'0'245,"-23"0"-234,24 0-2,-1 0-4,-23 0 6,23 0-4,-23 0 1,23 0 6,1 0-8,-1 0-1,-23 0 5,23 0-5,1 0 12,-1 0-12,-23 0 9,0 0-5,23 0 6,1 0-7,-1 0 7,0 0-8,1 0 0,-24 0 7,23 0 1,0 0-10,1 0 28,-1 0-13,1 0-11,-25 0 4,25 0-7</inkml:trace>
    </iact:actionData>
  </iact:action>
  <iact:action type="add" startTime="126962">
    <iact:property name="dataType"/>
    <iact:actionData xml:id="d2">
      <inkml:trace xmlns:inkml="http://www.w3.org/2003/InkML" xml:id="stk2" contextRef="#ctx0" brushRef="#br0">9724 14848 0,'0'24'265,"-24"-24"-250,1 0-9,-1 0 0,0 0 7,1 0-2,-1 0-5,1 0 2,-1 0-3,0 0 9,1 0-7,-1 0 0,1 0 13,-1 0-17,0 0 4,1 0 0,-1 0 3,1 0 3,-1 0-3,0 0 52,-23 0-51,24 0 1,-1 0 17,0 0 351,1 0-370,-1 0-3,-23 0 5,23 0-3,1 0 7,-1 0-12,24-24 25,0 0 48</inkml:trace>
    </iact:actionData>
  </iact:action>
  <iact:action type="add" startTime="138599">
    <iact:property name="dataType"/>
    <iact:actionData xml:id="d3">
      <inkml:trace xmlns:inkml="http://www.w3.org/2003/InkML" xml:id="stk3" contextRef="#ctx0" brushRef="#br0">11801 14895 0,'-24'0'286,"-23"0"-279,0 0 3,-1 0-4,25 0 2,-1 0-3,1 0 13,-1 0-12,0 0-2,1 0 12,-24 0-9,23 0 9,0 0-9,-23 0 7,24 0-8,-25 0 10,25-23-8,-1 23 8,1 0-12,-1 0 12,0 0-8,1 0-3,-1 0 3,1 0 18,-1 0-1,0 0-18,1 0 1,-1 0 7,1 0-9,-1 0 2,0 0-1,1 0 1,-1 0 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3-24T00:14:56.8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9079">
    <iact:property name="dataType"/>
    <iact:actionData xml:id="d0">
      <inkml:trace xmlns:inkml="http://www.w3.org/2003/InkML" xml:id="stk0" contextRef="#ctx0" brushRef="#br0">3871 14801 0,'-24'0'472,"1"0"-465,-1 0-2,0 0 11,1 0-8,-1 0 0,1 0 0,-1 0-3,0 0 10,1 0 51,-1 0-61,1 0 11,-1 0-9</inkml:trace>
    </iact:actionData>
  </iact:action>
  <iact:action type="add" startTime="73421">
    <iact:property name="dataType"/>
    <iact:actionData xml:id="d1">
      <inkml:trace xmlns:inkml="http://www.w3.org/2003/InkML" xml:id="stk1" contextRef="#ctx0" brushRef="#br0">7765 14872 0,'-47'0'290,"23"0"-285,1 0 3,-48 0-4,47 0 5,-23 0-4,23 0 10,1 0-7,-1 0-1,1 0 0,-1-24 1,0 24-2,24-24 3,-23 24-3,-1 0 2,24-23-2,-23 23 3,-1 0 0,-23 0-1,23 0 0,1-24-1,-1 24 9,0 0-12,1 0 11,-24 0-9,23 0 9,0 0-6,1 0-3,-1 0 9,1 0-9,-25-23 8,25 23-7</inkml:trace>
    </iact:actionData>
  </iact:action>
  <iact:action type="add" startTime="115965">
    <iact:property name="dataType"/>
    <iact:actionData xml:id="d2">
      <inkml:trace xmlns:inkml="http://www.w3.org/2003/InkML" xml:id="stk2" contextRef="#ctx0" brushRef="#br0">21736 14848 0,'-23'0'357,"-1"0"-340,1 0-12,-1 0 12,0 0-9,1 0 0,-1 0-4,1 0 2,-1 0 12,0 0-14,1 0 6,-1 0 9,-23 0-4,23 0 17,1 0-28,-1 0 16,1 0-17,-1 0 10,-23 24-4,23-24 4,1 0-5,-1 0 1,0 0 4,1 0-3,-24 0 3,23 0-4,0 23 3,1-23-4,-1 0-1,1 0 8,-1 0-7,0 0-1,1 24-1,-1-24 1,1 0 10,-1 0-11,24 23 2,-24-23 0,1 0 27,23 24 1</inkml:trace>
    </iact:actionData>
  </iact:action>
  <iact:action type="add" startTime="132310">
    <iact:property name="dataType"/>
    <iact:actionData xml:id="d3">
      <inkml:trace xmlns:inkml="http://www.w3.org/2003/InkML" xml:id="stk3" contextRef="#ctx0" brushRef="#br0">23837 14730 0,'-24'0'432,"24"24"-427,-23-24 5,-1 0-5,0 0 12,1 0-1,-1 0-12,1 0 5,-1 0-3,0 0 0,1 0 9,-1 0-5,1 0-5,-1 0 107,0 0-105,1 0-2,-1 0 6,1 0-5,-1 0 61,0 0 21,1 0-72,-24 0-14,23 0 15,0 0-12,1 0 258,-24 0-253,23 0 5,0 0-8,1 0-1,-1 0 12,1 0-16</inkml:trace>
    </iact:actionData>
  </iact:action>
  <iact:action type="add" startTime="153267">
    <iact:property name="dataType"/>
    <iact:actionData xml:id="d4">
      <inkml:trace xmlns:inkml="http://www.w3.org/2003/InkML" xml:id="stk4" contextRef="#ctx0" brushRef="#br0">8166 15745 0,'-47'0'333,"23"0"-329,-23 0 2,0 0 1,23-24 10,1 24-11,-1 0 1,1 0 1,-25-23-1,25 23 0,-1 0 1,1 0-2,-25-24 8,25 24-4,-1 0-3,-23-23-1,23-1 9,1 0-8,-1 24 2,1 0 8,-1 0-13,0 0 2,1 0 2,-1 0-1,1 0 7,-1 0-3,0 0-6,1 0 8,-1 0-5,1 0 7,23-23 69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3-24T00:14:56.8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8446">
    <iact:property name="dataType"/>
    <iact:actionData xml:id="d0">
      <inkml:trace xmlns:inkml="http://www.w3.org/2003/InkML" xml:id="stk0" contextRef="#ctx0" brushRef="#br0">5853 15603 0,'-23'0'46,"-25"0"-40,1 0 1,-47 0 1,70-23-2,-23-1 3,0 24-4,-24-23 2,47-1 0,-23-23 1,0-24 0,-47 47-1,46-23-1,25 47 3,-24-24-2,-1 1 1,25 23-3,-1 0 6,1-24-7,-1 24 11,0 0-8,1 0 0,-1 0 8,1 0-5,-1 0-5,0 0 1,1 0 3,-1 0 6,1 0-9,-1 0 12,-23 0-14,23 0 10,1 0 31,-1 0-36,0 0 19,1 0-11,-24 0-3,23 24-10,0-24 12,1 23-10,-1 1 10,1-24 20,-1 24-28,0-24 0,1 0 1,-1 47-3,1-47 8,23 23 75,0 1-81,0 0-1,0-1 81,0 1-50,0 0 19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3-24T00:14:56.8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2330">
    <iact:property name="dataType"/>
    <iact:actionData xml:id="d0">
      <inkml:trace xmlns:inkml="http://www.w3.org/2003/InkML" xml:id="stk0" contextRef="#ctx0" brushRef="#br0">12320 11024 0,'-24'0'422,"1"0"-405,-1 0-12,0 0 46,1 0-28,-1 0-16,1 0 7,-1 0-6,0 0 14,1 0 18,-1 0-34,1 0 10,-1 0-9,0 0 0,1 0 0,-1 0-2,1 0 12,-1 0-10,0 0 2,1 0 24,-24 0-11,23 0 14,0 0-11,1 0-10,-1 0-9,1 0 1,-25 0 11,25 0 16,-1 0-12,1 0 15,-1 0-17,0 0-14,-23 0 13,24 0-16</inkml:trace>
    </iact:actionData>
  </iact:action>
  <iact:action type="add" startTime="79384">
    <iact:property name="dataType"/>
    <iact:actionData xml:id="d1">
      <inkml:trace xmlns:inkml="http://www.w3.org/2003/InkML" xml:id="stk1" contextRef="#ctx0" brushRef="#br0">15057 11000 0,'-23'0'217,"-48"0"-214,24 0 6,0 0-2,-1 0-1,25 0 4,-1 0-4,1 0 5,-1 0-9,-23 0 15,23 0-2,1 0-7,-1 0 0,0 0 8,1 0-4,-24 0 3,23 0-11,0 0 16,1-23-15,-1 23 0,1 0 9,-1 0-4,0 0-3</inkml:trace>
    </iact:actionData>
  </iact:action>
  <iact:action type="add" startTime="89620">
    <iact:property name="dataType"/>
    <iact:actionData xml:id="d2">
      <inkml:trace xmlns:inkml="http://www.w3.org/2003/InkML" xml:id="stk2" contextRef="#ctx0" brushRef="#br0">17677 11095 0,'-23'0'385,"-1"0"-372,0 0-5,1 0 18,-1 0-8,-23 0 1,23 0 3,1 0 32,-1 0-17,1 0-23,-1 0 1,0 0-10,1 0 1,-1 0 2,1 0-1,-1 0 9,0 0-10,1 0 85,-1 0-86,1 0 3,-1 0 3,0 0-1,1 0 12</inkml:trace>
    </iact:actionData>
  </iact:action>
  <iact:action type="add" startTime="104166">
    <iact:property name="dataType"/>
    <iact:actionData xml:id="d3">
      <inkml:trace xmlns:inkml="http://www.w3.org/2003/InkML" xml:id="stk3" contextRef="#ctx0" brushRef="#br0">20533 11024 0,'-47'0'371,"-1"0"-363,25 0-2,-24 0 1,-48 0 1,72 0 0,-25-24-2,1 24 2,0 0 0,23 0 0,1-23-2,-1-1 8,1 24-4,-1 0-3,-23-24 9,23 24-12,1-23 11,-1 23-6,0 0 4,1-24-4,-1 24-3,1 0 2,-1 0-2,0 0 1,1 0 10,-1 0-10,24-23 5,0-1 3,-23 24 21,-1 0-6,0 0-23,1 0 2,-1 0-1,1 0 13,23-24-15</inkml:trace>
    </iact:actionData>
  </iact:action>
  <iact:action type="add" startTime="146203">
    <iact:property name="dataType"/>
    <iact:actionData xml:id="d4">
      <inkml:trace xmlns:inkml="http://www.w3.org/2003/InkML" xml:id="stk4" contextRef="#ctx0" brushRef="#br0">12414 11638 0,'-23'0'520,"-1"0"-511,0 0 10,1 0-4,-1 0 0,1 0-8,-1 0 1,-23 0-2,0 0 1,23 0 3,-23 0-5,0 0 2,-1 0 2,1 0-3,24 0 8,-1 0-6,0 0 1,1 0-2,-1 0 2,1 0 5,-1 0-7,0 0 0</inkml:trace>
    </iact:actionData>
  </iact:action>
  <iact:action type="add" startTime="153477">
    <iact:property name="dataType"/>
    <iact:actionData xml:id="d5">
      <inkml:trace xmlns:inkml="http://www.w3.org/2003/InkML" xml:id="stk5" contextRef="#ctx0" brushRef="#br0">12155 12417 0,'-24'0'380,"0"0"-372,1 0-2,-1 0 8,1 0-6,-48 0 10,47 0-12,1 0 7,-1 0-6,0 0 8,1 0-8,-24 0 7,23 0-6,0 0 7,1 0 16,-1 0 86,1 0-102,-1 0-8,0 0 2,1 0 19</inkml:trace>
    </iact:actionData>
  </iact:action>
  <iact:action type="add" startTime="160816">
    <iact:property name="dataType"/>
    <iact:actionData xml:id="d6">
      <inkml:trace xmlns:inkml="http://www.w3.org/2003/InkML" xml:id="stk6" contextRef="#ctx0" brushRef="#br0">12367 13361 0,'-24'0'332,"-23"0"-327,24 0 4,-25 0-3,1 0 1,0 0 2,0 0-4,23 0 6,-47 0-5,48 0-1,-1 0 4,-23 0-3,23 0 1,1 0 2,-24 0-1,23 0 6,0 0-9,1 0 11,-1 0-10,1 0 1,-25 0 9,25 0-2,-1 0-7,1 0 1,-1 0 8,0 0-9,-23 0 6,24 0-6,-1 0 11,0 0-12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3-24T00:37:23.2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4180">
    <iact:property name="dataType"/>
    <iact:actionData xml:id="d0">
      <inkml:trace xmlns:inkml="http://www.w3.org/2003/InkML" xml:id="stk0" contextRef="#ctx0" brushRef="#br0">25394 12039 0,'-23'0'346,"-1"0"-332,1 0-9,-1 0 2,0 0 9,-23 0-5,24 0 1,-1 0-4,0 0 6,1 0-7,-1 0 6,-23 0-5,23 0 9,1 0-13,-1 0 5,1 0 6,-1 0 1,-23 0-3,23 0-8,1 0 10,-1 0-5,24-24-5,-24 1 3,1 23-1,-1 0-1,1 0 2,-1 0-1,0 0 2,1 0 8,-1 0-12,1 0 16,-1 0-15,0 0 2,1 0 2,-1 0-4,1 0 8,-1 0-7,0 0 0,-46-24 8,46 0-7,-23 24-3,0 0 3,23 0 6,-23 0-6,23 0 6,1 0-6,-1 0-1,0 0 8,1 0-7,-24 0 6,23 0-7,0 0 7,1 0-6,-1 0 7,1 0-8,-1 0 0,0 0 0,1 0 2,-1 0-3,1 0 23,-1 0-22,0 0 18,1 0-20,-1 0 9,1 0-6,-1 0 1,0 0 71</inkml:trace>
    </iact:actionData>
  </iact:action>
  <iact:action type="add" startTime="120840">
    <iact:property name="dataType"/>
    <iact:actionData xml:id="d1">
      <inkml:trace xmlns:inkml="http://www.w3.org/2003/InkML" xml:id="stk1" contextRef="#ctx0" brushRef="#br0">25347 12912 0,'-118'0'191,"95"0"-182,-25 0 0,1 0 6,-47 0-9,-24 0-1,47 0 5,-47 0-6,47 0 3,0 0 5,1 0-9,22 0 9,1 0-10,24 0 10,-48 0-9,47 0 8,-23 0 3,23 0-7,-23 0 0,-24 0-1,24 0 7,24 0-5,-1 0 8,0 0-11,1 0 4,-1 0-3,1 0 1,-1 0 8,0 0-8,1 0 8,-1 0-8,1 0 1,-1 0-1,0 0 0,1 0 0,-1 0 23,1 0-23</inkml:trace>
    </iact:actionData>
  </iact:action>
  <iact:action type="add" startTime="167373">
    <iact:property name="dataType"/>
    <iact:actionData xml:id="d2">
      <inkml:trace xmlns:inkml="http://www.w3.org/2003/InkML" xml:id="stk2" contextRef="#ctx0" brushRef="#br0">25324 13479 0,'-24'0'339,"-23"0"-326,23 0-5,1 0 10,-25 0-15,25 0 13,-1 0-6,1 0 2,-1 0-7,0 0 6,-23 0 2,24 0 4,-1 0-11,0 0 0,1 0 8,-1 0-4,-23 0 3,23 0-3,1 0 1,-1 0-3,1 0-2,-1 0 10,0 0-7,1 23-6,-1-23 7,1 0-4,-1 0 10,0 0-10,1 0 9,-1 0-5,1 0-4,-1 0 2,0 0-1,1 0-2,-1 0 11,1 0-10,-1 0 9,-23 0-9,23 0 9,1 0-6,-1 0 7,0 0-10,1 0 1,-24 24 15,23-24-16,0 0 11,1 0-12,-1 0 11,1 0-10,-1 0 8,0 0 3,1 0-8,23 24 41,-24-24-29,1 0-13,-1 0-3,0 0 10,1 0-8,-1 0 3,1 0-6,-1 0 4</inkml:trace>
    </iact:actionData>
  </iact:action>
  <iact:action type="add" startTime="203416">
    <iact:property name="dataType"/>
    <iact:actionData xml:id="d3">
      <inkml:trace xmlns:inkml="http://www.w3.org/2003/InkML" xml:id="stk3" contextRef="#ctx0" brushRef="#br0">25418 14258 0,'-47'0'186,"0"0"-181,23 0 4,-47 0-4,24 0 4,0 0-1,0 0-2,-1 0 0,-22 0 1,22 0 0,25 0 2,-48 0-3,47 0 1,-23 0 0,0 0 1,0 0 10,23 0-11,1 0 6,-1 0-7,0 0 9,1 0-5,-1 0-6,1 0 4,-1 0 0,0 0 1,1 0 3,-1 0-3,1 0 7,-1 0-10,0 0-1,1 0 2,-1 0 1,1 0 7,-1 0-8,0 0 1,1 0 8,-24 0-9,23 0 9,0 0-10,1 0 10,-1 0-2,1 0 30,-25 0-31,25 0 33,-1 0 57,1 0-97,23 23 38,-24 1-17,0-24-12,-23 24 0,24-24-7,-1 0 4,0 0-4,1 0 7,-1 0 29,1 0-35,-1 0 19,0 0 30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3-24T00:37:23.2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3153">
    <iact:property name="dataType"/>
    <iact:actionData xml:id="d0">
      <inkml:trace xmlns:inkml="http://www.w3.org/2003/InkML" xml:id="stk0" contextRef="#ctx0" brushRef="#br0">6231 14824 0,'0'24'317,"-24"-24"-311,1 0 3,-1 0-3,0 24 1,-23-24 6,24 0-6,-1 0 8,0 0-7,1 0-1,-1 0 7,1 0-6,-1 0-1,0 0 3,1 0 18,-1 0 19,1 0-24,-1 0 6,0 0 7,1 0-23,23 23 24</inkml:trace>
    </iact:actionData>
  </iact:action>
  <iact:action type="add" startTime="76207">
    <iact:property name="dataType"/>
    <iact:actionData xml:id="d1">
      <inkml:trace xmlns:inkml="http://www.w3.org/2003/InkML" xml:id="stk1" contextRef="#ctx0" brushRef="#br0">14255 12417 0,'-24'0'269,"1"0"-262,-24 0 0,23 0 0,-23 0 0,23 0 0,1 0 2,-1 0-3,0 0 3,1 0 6,-1 0-9,1 0 2,-1 0-1,0 0 2,1 0-4,23-24 5,-24 24-5,1 0 2,-1-24 9,-23 24-10,23 0 12,1 0-12,-1 0 6,0 0-1,1 0-7,-24 0 11,47-23 120,0-1-131</inkml:trace>
    </iact:actionData>
  </iact:action>
  <iact:action type="add" startTime="89589">
    <iact:property name="dataType"/>
    <iact:actionData xml:id="d2">
      <inkml:trace xmlns:inkml="http://www.w3.org/2003/InkML" xml:id="stk2" contextRef="#ctx0" brushRef="#br0">18527 14730 0,'-47'0'219,"23"0"-211,0 0-1,-23 0 0,0 0 8,23 0-1,1 0-6,-1 0-1,1 0 8,-1 0-8,-23 0 7,23 0-6,1 0 6,-1 0-6,0 0-1,24 24 0,-23-24 1,-1 0-1,1 0 0,-1 0 1,0 0-1,1 0 8,-1 0-8,1 23 8,-1-23-8,0 0 0,1 0 0,-1 0 0,1 0 60,23 24-2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3-24T00:37:23.2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9667">
    <iact:property name="dataType"/>
    <iact:actionData xml:id="d0">
      <inkml:trace xmlns:inkml="http://www.w3.org/2003/InkML" xml:id="stk0" contextRef="#ctx0" brushRef="#br0">7057 13550 0,'-24'0'117,"-46"0"-110,-1 0-1,0 0 2,0 0-1,0 0 2,-23 0-3,47-24 1,-24 0 1,-24 1-2,25-1 3,46 1-1,-47-1-3,0 0 3,24 1-1,0-1 0,-24 24 0,24 0 1,23-23-1,-23 23 0,-24 0 0,48 0 1,-24 0 1,23 0 0,-23 0-4,0 0 4,23 0-4,0 0 2,1 0 2,-1 0 5,1 0-8,-25 0 10,25 0-8,-1 0 7,1 0-7,-1 0-4,0 0 11,1 0-7,-1 0-1,1 0 0,-1 0 0,0 0 10,1 0-10,-1 0 7,1 0-8,-1 0 3,0 0-2,1 0 1,-1 0 0,1 47 4,-1-47-3,0 23 7,-23-23-11,24 24 10,-1-24-7,0 24 5,1-24-4,-1 0-4,-23 0 10,23 0-8,1 23 8,-1-23-8,1 24 8,-1-24-8,0 0 1,1 23 1,-1-23-3,1 0 0,23 24 2,-24-24-1,0 0 1,1 0 6,-1 0-7,1 0 3,-1 24-5,0-24 2,1 0 8,-1 0-6,1 0-3,-1 0 8,-23 0-7,23 0 16,24 23 86,0 1 4</inkml:trace>
    </iact:actionData>
  </iact:action>
  <iact:action type="add" startTime="122333">
    <iact:property name="dataType"/>
    <iact:actionData xml:id="d1">
      <inkml:trace xmlns:inkml="http://www.w3.org/2003/InkML" xml:id="stk1" contextRef="#ctx0" brushRef="#br0">17016 13054 0,'-23'0'140,"-1"-24"-134,-23 1 3,0-1-3,-24 0 3,47 1-3,-23-1 1,0 1 1,-24-25 1,47 25-2,-23 23 1,0-24-2,23 24 1,-46 0 0,46 0 2,0-23-2,-23 23-1,24 0 4,-25 0-6,1 0 4,24 0 10,-1 0-12,-23 0 0,-24 0 3,47 0-4,-23 0 2,0 0 3,0 0-6,0 0 7,23 0-5,0 0 10,1 0-10,-1 0 9,-23 0-8,23 0 8,1 0-8,-1 0 5,1 0-3,-1 23 0,24 1-5,-47-1 3,23 1 1,24 0 1,-23-24-4,-1 23 2,24 1 2,0-1 4,0 1-2,-24 0-7,1-24 5,23 23-2,0 1-1,0 0 9,0 23-8,0-24 2,0 25-3,0-25 1,0 1 0,0 23 1,0 0 6,0-23-5,0-1 4,0 1-5,0 0 6,0-1-4,0 1-5,0-1 5,0 1-6,0 0 4,0-1 8,0 1-10,0-1 30,23-23-11,-23 24-21,24-24 27,0 0-25,-1 0 10,24 0-11,-23 0 10,23 0-8,-23 0 1,23 0-1,0 0 0,0 0 3,1 0-5,-25 0 2,48 0 1,-47 0-1,-1 0 8,24 0-7,-23 0 9,0 0-11,-1 0 0,1 0 1,-1 0 2,1 0 6,0 0-10,-1 0 10,1 0-8,-1 0 0,1 0 1,0 0-1,-1 0 2,1 0 4,-1 0 1,1 0 31,23 0-36,-47-24 78,24 24-81,-24-23 16,23-1-13,-23 1-1,24 23-1,0 0 1,-1 0-1,-23-24 22,47-23-22,-23 47 1,0-24 0,-1 1-2,1-1 3,0 0 2,-1 24-3,1 0 23,-1-23-24,1 23 1,-24-47-4,24 23 6,-1 24-3,1 0 1,-24-24 29,0 1 30,23 23-61,1-24 2,-24 1-4,24-1 6,-1 0-2,-23 1-3,24-1 4,-24 1 3,23-1-5,-23 0 7,0 1-6,0-1 22,0 95 211,0-24-232,0 0-2</inkml:trace>
    </iact:actionData>
  </iact:action>
  <iact:action type="add" startTime="139122">
    <iact:property name="dataType"/>
    <iact:actionData xml:id="d2">
      <inkml:trace xmlns:inkml="http://www.w3.org/2003/InkML" xml:id="stk2" contextRef="#ctx0" brushRef="#br0">8638 12818 0,'-23'0'206,"-1"23"-201,0 1 2,-23-24 1,-24 0 0,48 24-2,-1-24 1,1 23 1,-1-23 2,24 24-6,-24-24 4,1 0 0,-1 0-2,1 23 4,-1-23-3,0 24 6,1 0-6,-1-24 0,-23 0 8,23 23-7,1-23 6,-1 0-8,24 24 2,-23 0 1,-1-24-3,24 23 1,-47 24 0,23-47 0,1 24 1,23 0-1,-24-24 2,0 0-3,24 23 34,-23 1-34,23-1 1,0 25 71,0-25-70,0 1 6,0-1-7,47 1 8,0 0-8,-47-1 1,47-23-1,-23 0 3,0 0 2,-1 0-2,24 0 2,-23 0-1,0 0-7,-1 0 5,1 0-3,-1 0 11,1 0-13,0 0 13,-1 0-12,1 0 4,23 0-3,-23 0 4,-1 0-6,1 0 3,-1 0 1,25 47-1,-25-47 2,1 0-3,-1 0 10,1 0-6,0 0 10,-1 0 16,1 0 20,-1-23 48,1-1-95,-24 1 3,0-1-1,0 0-4,0 1 8,0-1-9,0 1 1,-24 23 0,24-24 2,0 0-5,-23 24 3,-1-23 3,24-1-5,0 1 2,0-1 9,0 0-10,0 1 1,0-1 0,0 1 1,0-1-1,0 0 0,0 1 1,0-25 7,-23 48 21,23-23 91,0-1-120,0 1-2,0-1 11,0 0-9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3-24T01:06:50.7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3467">
    <iact:property name="dataType"/>
    <iact:actionData xml:id="d0">
      <inkml:trace xmlns:inkml="http://www.w3.org/2003/InkML" xml:id="stk0" contextRef="#ctx0" brushRef="#br0">13004 4839 0,'24'0'684,"-1"0"-634,1 0-43,0 0 6,-1 0 79,24 0-76,-23 0-14,0 0 75</inkml:trace>
    </iact:actionData>
  </iact:action>
  <iact:action type="add" startTime="410185">
    <iact:property name="dataType"/>
    <iact:actionData xml:id="d1">
      <inkml:trace xmlns:inkml="http://www.w3.org/2003/InkML" xml:id="stk1" contextRef="#ctx0" brushRef="#br0">13759 5217 0,'24'0'770,"0"0"-758,-1 0 5,1 0-9,23 0 8,-23 0 41,-1 0-19,1 0-32,-1 0 30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2721E-B9F5-4FDB-A193-2EEEC238E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4304C3-FB56-431B-AE2E-5E9D2B5019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D3292-492B-4AFA-AD51-49E8D397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AA24-37A0-4AD0-883E-9E5B73934740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CFBBC-150B-43B7-A1AE-EA805DB2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6603C-6432-4E5E-93FC-E034D661E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C5E48-22EB-434E-9359-9D2985569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83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3A156-C9B0-4702-A51F-228DC4864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DEB45D-0973-4CD8-976E-791028609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16734-22AB-48A7-B60E-719D6B09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AA24-37A0-4AD0-883E-9E5B73934740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25294-CF1E-4B69-BA31-ECB8F856A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E541E-B455-48B6-8A1C-1B5D33500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C5E48-22EB-434E-9359-9D2985569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7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A55B18-651B-4A17-BE49-C155F03DF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E77725-2AC7-484F-9C0C-FBEC27C41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5840C-3E22-4EA5-81FA-4E3D5564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AA24-37A0-4AD0-883E-9E5B73934740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380BE-66BD-4FAF-9825-87709A4CF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BFF2D-9828-4484-9991-224C3488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C5E48-22EB-434E-9359-9D2985569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69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00E5E-0F18-47DF-9F01-F89911EC5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436A5-4A50-400A-A56A-EA91833CB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91C6A-3CAD-4791-BA90-0692C4F07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AA24-37A0-4AD0-883E-9E5B73934740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4D824-200A-4063-9CC8-9EB2F401A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AB627-210C-48B9-8EE8-B90165978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C5E48-22EB-434E-9359-9D2985569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9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E6F80-BED3-4FB9-8D49-9A7E440A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DA5FE-807D-4874-8B49-90E83087E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15991-C54F-4374-9B96-27A53252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AA24-37A0-4AD0-883E-9E5B73934740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6101C-7FB3-49AB-8DF8-B41C99FD1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82D05-CF7A-4608-B5C5-BE02C378F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C5E48-22EB-434E-9359-9D2985569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4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B9CE4-3F5D-489C-B72A-A902F9D4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72779-521E-44BB-B1D9-61CC3A697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FEE9B-EB1D-4B74-AE6B-F41EAF2B1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ED0A1-FB65-4697-B9CF-A7E673C68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AA24-37A0-4AD0-883E-9E5B73934740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AC7EF-019B-4031-8DFA-1458EDABD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E8D66-D2B0-48E1-A2C8-384C9448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C5E48-22EB-434E-9359-9D2985569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9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12DB1-54DA-480A-A630-A9E43C85C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51038-86BF-46C7-8C4B-70DF5FE16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E451E-C201-49DA-8D26-48B5F81A9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F223A5-F0D3-4E45-92A5-86BF9976C8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AE7C64-5658-4B6C-95A1-850EACB04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DBAB2D-4356-4FDF-904C-B36D1A85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AA24-37A0-4AD0-883E-9E5B73934740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68F363-B334-4FAC-9C0C-803966AA6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05C3A9-F577-4444-A6EB-BAD1A9C96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C5E48-22EB-434E-9359-9D2985569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39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8031-C9BC-4F62-BD20-B2517C020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D93DA-6C8D-4FEA-B3E4-4787CEB94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AA24-37A0-4AD0-883E-9E5B73934740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A5716D-1428-403B-B6C4-2F56B93C3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AECA2-556A-4774-985D-26782F780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C5E48-22EB-434E-9359-9D2985569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96AF2F-EDA4-4F13-8563-E665E53B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AA24-37A0-4AD0-883E-9E5B73934740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3A3B60-B2EA-4FFE-9BF0-89B3DD7CD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17B62-751B-4D94-B55A-EC3FF7F3E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C5E48-22EB-434E-9359-9D2985569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9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E1E8-C37D-41B8-A675-524F1BA6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FA7A5-D78A-455A-8492-65AA8DB20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3F72D-9AF8-498F-BEBC-E324208A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6AAA5-23D3-408E-9ACA-2D157A2B7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AA24-37A0-4AD0-883E-9E5B73934740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CCF2E-6C42-4B30-8A7B-97B56F69F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A9E9A-6CEC-4323-A5EA-D06759F9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C5E48-22EB-434E-9359-9D2985569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76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5645D-D6FD-4D5C-97B0-141382CE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844938-5A85-48B6-B94F-379446E90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82378-D1A4-421B-AE93-511855BCA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3F67D-CE13-48A7-A35E-CDC18F2C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AA24-37A0-4AD0-883E-9E5B73934740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05A53-65E3-4200-8935-8916D6CCB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3DD6A6-DE60-4F88-9FA5-61DBF3D29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C5E48-22EB-434E-9359-9D2985569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8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2D893C-9A29-4BC2-823C-1D1BF9086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B5271-9FC2-4FE5-91B4-86B74A47B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EC4A2-7476-4BF2-B1F4-BE013970F9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4AA24-37A0-4AD0-883E-9E5B73934740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65B9B-6597-4470-985D-53CCAE3A6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58EC0-B086-4915-9FA7-7D78AFDA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C5E48-22EB-434E-9359-9D2985569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1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microsoft.com/office/2011/relationships/inkAction" Target="../ink/inkAction8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5" Type="http://schemas.microsoft.com/office/2011/relationships/inkAction" Target="../ink/inkAction9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microsoft.com/office/2011/relationships/inkAction" Target="../ink/inkAction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microsoft.com/office/2011/relationships/inkAction" Target="../ink/inkAction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microsoft.com/office/2011/relationships/inkAction" Target="../ink/inkAction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11/relationships/inkAction" Target="../ink/inkAction5.xml"/><Relationship Id="rId3" Type="http://schemas.microsoft.com/office/2007/relationships/media" Target="../media/media6.m4a"/><Relationship Id="rId7" Type="http://schemas.openxmlformats.org/officeDocument/2006/relationships/image" Target="../media/image6.emf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.xlsx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.png"/><Relationship Id="rId4" Type="http://schemas.openxmlformats.org/officeDocument/2006/relationships/audio" Target="../media/media6.m4a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microsoft.com/office/2011/relationships/inkAction" Target="../ink/inkAction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microsoft.com/office/2011/relationships/inkAction" Target="../ink/inkAction7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98A81-06FA-421A-9AC2-C472802F4E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Midterm Practice Exam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13FEE-C5A2-4FED-998A-DB3B5640DC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AB3AD2-8E53-458A-8A26-55A38036A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04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89"/>
    </mc:Choice>
    <mc:Fallback>
      <p:transition spd="slow" advTm="16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6E63C-7D3E-4D7B-81CC-EF424595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Bankers Algorithm Part 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0BA3B-CF8D-4550-A184-05EFCB639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Alloc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Max       AVAIL	   NEED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A B C D   A B C D   A B C D   A B C 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P0  0 2 0 1   1 3 2 2   1 2 2 1   1 1 2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P1  0 0 1 1   2 4 3 7             2 3 2 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P2  0 1 1 1   0 5 2 3             0 4 1 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P3  0 0 0 4   2 1 2 4             2 1 2 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P4  2 1 1 0   3 1 2 3             1 0 1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First update NEED,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Alloc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and AVAIL to reflect the request P2 1011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Alloc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Max       AVAIL	   NEED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A B C D   A B C D   A B C D   A B C 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P0  0 2 0 1   1 3 2 2   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2 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1 1 2 1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P1  0 0 1 1   2 4 3 7             2 3 2 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P2 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2 2 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0 5 2 3            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4 1 2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P3  0 0 0 4   2 1 2 4             2 1 2 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P4  2 1 1 0   3 1 2 3             1 0 1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No! The request exceeds P2’s NEED for type A resource. This is an invalid request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1C0D7DA-D1A2-4EE2-A770-02EA15C885E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12360" y="4597560"/>
              <a:ext cx="4613760" cy="314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1C0D7DA-D1A2-4EE2-A770-02EA15C885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03000" y="4588200"/>
                <a:ext cx="4632480" cy="3333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8A053C-FA70-4A42-B65F-A2AA38E570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570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163"/>
    </mc:Choice>
    <mc:Fallback>
      <p:transition spd="slow" advTm="159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9883D-D2C9-48EC-BEA0-2A8F9C42E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Semaphores: Part A do they deadlock?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CBD6E-6F13-449C-82E7-9FC9C71E7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/* section A P1 */   		/* section B P2 */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wait(s);                      	signal(T);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wait(T);                      	signal(S);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&lt;calc secret of life&gt;		&lt;calc joy in life&gt;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wait(s); 			signal(T);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return; 			return;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P1 </a:t>
            </a:r>
            <a:r>
              <a:rPr lang="en-US" sz="1800" dirty="0">
                <a:sym typeface="Wingdings" panose="05000000000000000000" pitchFamily="2" charset="2"/>
              </a:rPr>
              <a:t> P2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ym typeface="Wingdings" panose="05000000000000000000" pitchFamily="2" charset="2"/>
              </a:rPr>
              <a:t>P1: S:0, T=-1  P1 blocks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ym typeface="Wingdings" panose="05000000000000000000" pitchFamily="2" charset="2"/>
              </a:rPr>
              <a:t>P2: T:0 , unblocks P1, S:1, T:1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ym typeface="Wingdings" panose="05000000000000000000" pitchFamily="2" charset="2"/>
              </a:rPr>
              <a:t>P1: S:0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ym typeface="Wingdings" panose="05000000000000000000" pitchFamily="2" charset="2"/>
              </a:rPr>
              <a:t>No deadlock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ym typeface="Wingdings" panose="05000000000000000000" pitchFamily="2" charset="2"/>
              </a:rPr>
              <a:t>P2P1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ym typeface="Wingdings" panose="05000000000000000000" pitchFamily="2" charset="2"/>
              </a:rPr>
              <a:t>P2: T:1, S:2, T:2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ym typeface="Wingdings" panose="05000000000000000000" pitchFamily="2" charset="2"/>
              </a:rPr>
              <a:t>P1: S:1, T:1, S:0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ym typeface="Wingdings" panose="05000000000000000000" pitchFamily="2" charset="2"/>
              </a:rPr>
              <a:t>No deadlock</a:t>
            </a:r>
            <a:endParaRPr lang="en-US" sz="1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6AF4EED-0892-4E23-A6D0-7D57D85883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39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364"/>
    </mc:Choice>
    <mc:Fallback>
      <p:transition spd="slow" advTm="284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9883D-D2C9-48EC-BEA0-2A8F9C42E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Sempahores</a:t>
            </a:r>
            <a:r>
              <a:rPr lang="en-US" dirty="0"/>
              <a:t>: Part 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CBD6E-6F13-449C-82E7-9FC9C71E7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/* section A P1 &amp; P4 */  	/* section B P2, P3, &amp; P5 */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wait(s);                      	signal(T);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wait(T);                      	signal(S);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&lt;calc secret of life&gt;		&lt;calc joy in life&gt;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wait(s); 			signal(T);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return; 			return;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ym typeface="Wingdings" panose="05000000000000000000" pitchFamily="2" charset="2"/>
              </a:rPr>
              <a:t>P1: S:0, T=-1  P1 blocks		</a:t>
            </a:r>
            <a:r>
              <a:rPr lang="en-US" sz="1800" dirty="0" err="1">
                <a:sym typeface="Wingdings" panose="05000000000000000000" pitchFamily="2" charset="2"/>
              </a:rPr>
              <a:t>S.value</a:t>
            </a:r>
            <a:r>
              <a:rPr lang="en-US" sz="1800" dirty="0">
                <a:sym typeface="Wingdings" panose="05000000000000000000" pitchFamily="2" charset="2"/>
              </a:rPr>
              <a:t> = 0, </a:t>
            </a:r>
            <a:r>
              <a:rPr lang="en-US" sz="1800" dirty="0" err="1">
                <a:sym typeface="Wingdings" panose="05000000000000000000" pitchFamily="2" charset="2"/>
              </a:rPr>
              <a:t>S.head</a:t>
            </a:r>
            <a:r>
              <a:rPr lang="en-US" sz="1800" dirty="0">
                <a:sym typeface="Wingdings" panose="05000000000000000000" pitchFamily="2" charset="2"/>
              </a:rPr>
              <a:t> = null, </a:t>
            </a:r>
            <a:r>
              <a:rPr lang="en-US" sz="1800" dirty="0" err="1">
                <a:sym typeface="Wingdings" panose="05000000000000000000" pitchFamily="2" charset="2"/>
              </a:rPr>
              <a:t>T.value</a:t>
            </a:r>
            <a:r>
              <a:rPr lang="en-US" sz="1800" dirty="0">
                <a:sym typeface="Wingdings" panose="05000000000000000000" pitchFamily="2" charset="2"/>
              </a:rPr>
              <a:t> = -1, </a:t>
            </a:r>
            <a:r>
              <a:rPr lang="en-US" sz="1800" dirty="0" err="1">
                <a:sym typeface="Wingdings" panose="05000000000000000000" pitchFamily="2" charset="2"/>
              </a:rPr>
              <a:t>T.head</a:t>
            </a:r>
            <a:r>
              <a:rPr lang="en-US" sz="1800" dirty="0">
                <a:sym typeface="Wingdings" panose="05000000000000000000" pitchFamily="2" charset="2"/>
              </a:rPr>
              <a:t> = P1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ym typeface="Wingdings" panose="05000000000000000000" pitchFamily="2" charset="2"/>
              </a:rPr>
              <a:t>P2: T:0 , unblocks P1, S:1, T:1		</a:t>
            </a:r>
            <a:r>
              <a:rPr lang="en-US" sz="1800" dirty="0" err="1">
                <a:sym typeface="Wingdings" panose="05000000000000000000" pitchFamily="2" charset="2"/>
              </a:rPr>
              <a:t>S.value</a:t>
            </a:r>
            <a:r>
              <a:rPr lang="en-US" sz="1800" dirty="0">
                <a:sym typeface="Wingdings" panose="05000000000000000000" pitchFamily="2" charset="2"/>
              </a:rPr>
              <a:t> = 1, </a:t>
            </a:r>
            <a:r>
              <a:rPr lang="en-US" sz="1800" dirty="0" err="1">
                <a:sym typeface="Wingdings" panose="05000000000000000000" pitchFamily="2" charset="2"/>
              </a:rPr>
              <a:t>S.head</a:t>
            </a:r>
            <a:r>
              <a:rPr lang="en-US" sz="1800" dirty="0">
                <a:sym typeface="Wingdings" panose="05000000000000000000" pitchFamily="2" charset="2"/>
              </a:rPr>
              <a:t> = null, </a:t>
            </a:r>
            <a:r>
              <a:rPr lang="en-US" sz="1800" dirty="0" err="1">
                <a:sym typeface="Wingdings" panose="05000000000000000000" pitchFamily="2" charset="2"/>
              </a:rPr>
              <a:t>T.value</a:t>
            </a:r>
            <a:r>
              <a:rPr lang="en-US" sz="1800" dirty="0">
                <a:sym typeface="Wingdings" panose="05000000000000000000" pitchFamily="2" charset="2"/>
              </a:rPr>
              <a:t> = 1, </a:t>
            </a:r>
            <a:r>
              <a:rPr lang="en-US" sz="1800" dirty="0" err="1">
                <a:sym typeface="Wingdings" panose="05000000000000000000" pitchFamily="2" charset="2"/>
              </a:rPr>
              <a:t>T.head</a:t>
            </a:r>
            <a:r>
              <a:rPr lang="en-US" sz="1800" dirty="0">
                <a:sym typeface="Wingdings" panose="05000000000000000000" pitchFamily="2" charset="2"/>
              </a:rPr>
              <a:t> = null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ym typeface="Wingdings" panose="05000000000000000000" pitchFamily="2" charset="2"/>
              </a:rPr>
              <a:t>P3: T:2, S:2, T:3			</a:t>
            </a:r>
            <a:r>
              <a:rPr lang="en-US" sz="1800" dirty="0" err="1">
                <a:sym typeface="Wingdings" panose="05000000000000000000" pitchFamily="2" charset="2"/>
              </a:rPr>
              <a:t>S.value</a:t>
            </a:r>
            <a:r>
              <a:rPr lang="en-US" sz="1800" dirty="0">
                <a:sym typeface="Wingdings" panose="05000000000000000000" pitchFamily="2" charset="2"/>
              </a:rPr>
              <a:t> = 2, </a:t>
            </a:r>
            <a:r>
              <a:rPr lang="en-US" sz="1800" dirty="0" err="1">
                <a:sym typeface="Wingdings" panose="05000000000000000000" pitchFamily="2" charset="2"/>
              </a:rPr>
              <a:t>S.head</a:t>
            </a:r>
            <a:r>
              <a:rPr lang="en-US" sz="1800" dirty="0">
                <a:sym typeface="Wingdings" panose="05000000000000000000" pitchFamily="2" charset="2"/>
              </a:rPr>
              <a:t> = null, </a:t>
            </a:r>
            <a:r>
              <a:rPr lang="en-US" sz="1800" dirty="0" err="1">
                <a:sym typeface="Wingdings" panose="05000000000000000000" pitchFamily="2" charset="2"/>
              </a:rPr>
              <a:t>T.value</a:t>
            </a:r>
            <a:r>
              <a:rPr lang="en-US" sz="1800" dirty="0">
                <a:sym typeface="Wingdings" panose="05000000000000000000" pitchFamily="2" charset="2"/>
              </a:rPr>
              <a:t> = 3, </a:t>
            </a:r>
            <a:r>
              <a:rPr lang="en-US" sz="1800" dirty="0" err="1">
                <a:sym typeface="Wingdings" panose="05000000000000000000" pitchFamily="2" charset="2"/>
              </a:rPr>
              <a:t>T.head</a:t>
            </a:r>
            <a:r>
              <a:rPr lang="en-US" sz="1800" dirty="0">
                <a:sym typeface="Wingdings" panose="05000000000000000000" pitchFamily="2" charset="2"/>
              </a:rPr>
              <a:t> = null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ym typeface="Wingdings" panose="05000000000000000000" pitchFamily="2" charset="2"/>
              </a:rPr>
              <a:t>P4: S:1, T:2, S:0			</a:t>
            </a:r>
            <a:r>
              <a:rPr lang="en-US" sz="1800" dirty="0" err="1">
                <a:sym typeface="Wingdings" panose="05000000000000000000" pitchFamily="2" charset="2"/>
              </a:rPr>
              <a:t>S.value</a:t>
            </a:r>
            <a:r>
              <a:rPr lang="en-US" sz="1800" dirty="0">
                <a:sym typeface="Wingdings" panose="05000000000000000000" pitchFamily="2" charset="2"/>
              </a:rPr>
              <a:t> = 0, </a:t>
            </a:r>
            <a:r>
              <a:rPr lang="en-US" sz="1800" dirty="0" err="1">
                <a:sym typeface="Wingdings" panose="05000000000000000000" pitchFamily="2" charset="2"/>
              </a:rPr>
              <a:t>S.head</a:t>
            </a:r>
            <a:r>
              <a:rPr lang="en-US" sz="1800" dirty="0">
                <a:sym typeface="Wingdings" panose="05000000000000000000" pitchFamily="2" charset="2"/>
              </a:rPr>
              <a:t> = null, </a:t>
            </a:r>
            <a:r>
              <a:rPr lang="en-US" sz="1800" dirty="0" err="1">
                <a:sym typeface="Wingdings" panose="05000000000000000000" pitchFamily="2" charset="2"/>
              </a:rPr>
              <a:t>T.value</a:t>
            </a:r>
            <a:r>
              <a:rPr lang="en-US" sz="1800" dirty="0">
                <a:sym typeface="Wingdings" panose="05000000000000000000" pitchFamily="2" charset="2"/>
              </a:rPr>
              <a:t> = 2, </a:t>
            </a:r>
            <a:r>
              <a:rPr lang="en-US" sz="1800" dirty="0" err="1">
                <a:sym typeface="Wingdings" panose="05000000000000000000" pitchFamily="2" charset="2"/>
              </a:rPr>
              <a:t>T.head</a:t>
            </a:r>
            <a:r>
              <a:rPr lang="en-US" sz="1800" dirty="0">
                <a:sym typeface="Wingdings" panose="05000000000000000000" pitchFamily="2" charset="2"/>
              </a:rPr>
              <a:t> = null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ym typeface="Wingdings" panose="05000000000000000000" pitchFamily="2" charset="2"/>
              </a:rPr>
              <a:t>P5: T:3, S:1, T:4			</a:t>
            </a:r>
            <a:r>
              <a:rPr lang="en-US" sz="1800" dirty="0" err="1">
                <a:sym typeface="Wingdings" panose="05000000000000000000" pitchFamily="2" charset="2"/>
              </a:rPr>
              <a:t>S.value</a:t>
            </a:r>
            <a:r>
              <a:rPr lang="en-US" sz="1800" dirty="0">
                <a:sym typeface="Wingdings" panose="05000000000000000000" pitchFamily="2" charset="2"/>
              </a:rPr>
              <a:t> = 1, </a:t>
            </a:r>
            <a:r>
              <a:rPr lang="en-US" sz="1800" dirty="0" err="1">
                <a:sym typeface="Wingdings" panose="05000000000000000000" pitchFamily="2" charset="2"/>
              </a:rPr>
              <a:t>S.head</a:t>
            </a:r>
            <a:r>
              <a:rPr lang="en-US" sz="1800" dirty="0">
                <a:sym typeface="Wingdings" panose="05000000000000000000" pitchFamily="2" charset="2"/>
              </a:rPr>
              <a:t> = null, </a:t>
            </a:r>
            <a:r>
              <a:rPr lang="en-US" sz="1800" dirty="0" err="1">
                <a:sym typeface="Wingdings" panose="05000000000000000000" pitchFamily="2" charset="2"/>
              </a:rPr>
              <a:t>T.value</a:t>
            </a:r>
            <a:r>
              <a:rPr lang="en-US" sz="1800" dirty="0">
                <a:sym typeface="Wingdings" panose="05000000000000000000" pitchFamily="2" charset="2"/>
              </a:rPr>
              <a:t> = 4, </a:t>
            </a:r>
            <a:r>
              <a:rPr lang="en-US" sz="1800" dirty="0" err="1">
                <a:sym typeface="Wingdings" panose="05000000000000000000" pitchFamily="2" charset="2"/>
              </a:rPr>
              <a:t>T.head</a:t>
            </a:r>
            <a:r>
              <a:rPr lang="en-US" sz="1800" dirty="0">
                <a:sym typeface="Wingdings" panose="05000000000000000000" pitchFamily="2" charset="2"/>
              </a:rPr>
              <a:t> = null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98D853-E234-4A82-ACAF-D770FAEFB0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43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644"/>
    </mc:Choice>
    <mc:Fallback>
      <p:transition spd="slow" advTm="205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167B7-2083-4A28-A30C-D749862E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Bounded Buffers: FCFS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25BE4-9FB6-4787-88A4-5DEA2C3A0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960"/>
            <a:ext cx="10515600" cy="5161915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/* P1 &amp; P2 */			/* P3 */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do {			do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produce an item in </a:t>
            </a:r>
            <a:r>
              <a:rPr lang="en-US" sz="1200" dirty="0" err="1"/>
              <a:t>nextp</a:t>
            </a:r>
            <a:r>
              <a:rPr lang="en-US" sz="1200" dirty="0"/>
              <a:t>		           wait(full)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…………                                                                        wait(mutex)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wait(empty)                                                              </a:t>
            </a:r>
            <a:r>
              <a:rPr lang="en-US" sz="1200" dirty="0" err="1"/>
              <a:t>nextp</a:t>
            </a:r>
            <a:r>
              <a:rPr lang="en-US" sz="1200" dirty="0"/>
              <a:t> = buffer[out]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wait(mutex)                                                              out = (out + 1) % 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buffer[in] = </a:t>
            </a:r>
            <a:r>
              <a:rPr lang="en-US" sz="1200" dirty="0" err="1"/>
              <a:t>nextp</a:t>
            </a:r>
            <a:r>
              <a:rPr lang="en-US" sz="1200" dirty="0"/>
              <a:t>                                                     signal(mutex)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in = (in+1) % 4                                                           signal(empty)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signal(mutex)                                                            … …......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signal(full)                                                                  consume item in </a:t>
            </a:r>
            <a:r>
              <a:rPr lang="en-US" sz="1200" dirty="0" err="1"/>
              <a:t>nextp</a:t>
            </a: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} while(1)                                                                         …………...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                                                                            } while(1)</a:t>
            </a:r>
          </a:p>
          <a:p>
            <a:pPr marL="0" indent="0">
              <a:buNone/>
            </a:pPr>
            <a:r>
              <a:rPr lang="en-US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RQ </a:t>
            </a:r>
            <a:r>
              <a:rPr lang="en-US" sz="15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P3 P2 P1</a:t>
            </a:r>
            <a:endParaRPr lang="en-US" sz="15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P3: full:-1 </a:t>
            </a:r>
            <a:r>
              <a:rPr lang="en-US" sz="15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 P3 blocks</a:t>
            </a:r>
          </a:p>
          <a:p>
            <a:pPr marL="0" indent="0">
              <a:buNone/>
            </a:pPr>
            <a:r>
              <a:rPr lang="en-US" sz="15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P2: produces item, MT: 3, MUX:0, item0:P2, in:1, MUX:1, Full:0,  unblocks P3</a:t>
            </a:r>
          </a:p>
          <a:p>
            <a:pPr marL="0" indent="0">
              <a:buNone/>
            </a:pPr>
            <a:r>
              <a:rPr lang="en-US" sz="15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P2: produces item, MT:2, MUX:0, item1:P2, in:2, MUX:1, Full:1</a:t>
            </a:r>
          </a:p>
          <a:p>
            <a:pPr marL="0" indent="0">
              <a:buNone/>
            </a:pPr>
            <a:r>
              <a:rPr lang="en-US" sz="15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P2: produces item, MT:1, MUX:0, item2:P2, in:3, MUX:1, Full:2</a:t>
            </a:r>
          </a:p>
          <a:p>
            <a:pPr marL="0" indent="0">
              <a:buNone/>
            </a:pPr>
            <a:r>
              <a:rPr lang="en-US" sz="15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P2: produces item, MT:0, MUX:0, item3:P2, in:0, MUX:1, Full:3</a:t>
            </a:r>
          </a:p>
          <a:p>
            <a:pPr marL="0" indent="0">
              <a:buNone/>
            </a:pPr>
            <a:r>
              <a:rPr lang="en-US" sz="15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P2: produces item, MT:-1  P2 blocks</a:t>
            </a:r>
          </a:p>
          <a:p>
            <a:pPr marL="0" indent="0">
              <a:buNone/>
            </a:pPr>
            <a:r>
              <a:rPr lang="en-US" sz="15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P1: produces item, MT:-2  P1 blocks</a:t>
            </a:r>
          </a:p>
          <a:p>
            <a:pPr marL="0" indent="0">
              <a:buNone/>
            </a:pPr>
            <a:r>
              <a:rPr lang="en-US" sz="15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P3: MUX:0, item0:P3, out:1, MUX:1, MT:-1 unblocks P1, consumes item</a:t>
            </a:r>
          </a:p>
          <a:p>
            <a:pPr marL="0" indent="0">
              <a:buNone/>
            </a:pPr>
            <a:r>
              <a:rPr lang="en-US" sz="15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P3: Full:2, MUX:0, item1:P3, out:2, MUX:1, MT:0 unblocks P2, consumes item, Done!</a:t>
            </a:r>
          </a:p>
          <a:p>
            <a:pPr marL="0" indent="0">
              <a:buNone/>
            </a:pPr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8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99BC7CE-00C6-4FC8-8821-C4286B21F88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81440" y="1742040"/>
              <a:ext cx="357120" cy="136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99BC7CE-00C6-4FC8-8821-C4286B21F8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72080" y="1732680"/>
                <a:ext cx="375840" cy="155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3DF93CD-CD8C-4A5B-A3DD-4A7EAB316D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9830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064"/>
    </mc:Choice>
    <mc:Fallback>
      <p:transition spd="slow" advTm="542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391210" x="4714875" y="1751013"/>
          <p14:tracePt t="391212" x="4706938" y="1751013"/>
          <p14:tracePt t="391219" x="4699000" y="1751013"/>
          <p14:tracePt t="391235" x="4689475" y="1751013"/>
          <p14:tracePt t="391242" x="4681538" y="1741488"/>
          <p14:tracePt t="391256" x="4673600" y="1741488"/>
          <p14:tracePt t="391263" x="4664075" y="1741488"/>
          <p14:tracePt t="391270" x="4656138" y="1741488"/>
          <p14:tracePt t="391323" x="4656138" y="1733550"/>
          <p14:tracePt t="391330" x="4656138" y="1725613"/>
          <p14:tracePt t="391581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8D68F-1EC2-48E0-BACF-D9F193301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5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6FDAE-020D-47A4-A2D6-6DFEAEF28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Item0:P3</a:t>
            </a:r>
          </a:p>
          <a:p>
            <a:pPr marL="0" indent="0">
              <a:buNone/>
            </a:pPr>
            <a:r>
              <a:rPr lang="en-US" dirty="0"/>
              <a:t>Item1:P3</a:t>
            </a:r>
          </a:p>
          <a:p>
            <a:pPr marL="0" indent="0">
              <a:buNone/>
            </a:pPr>
            <a:r>
              <a:rPr lang="en-US" dirty="0"/>
              <a:t>Item2:P2</a:t>
            </a:r>
          </a:p>
          <a:p>
            <a:pPr marL="0" indent="0">
              <a:buNone/>
            </a:pPr>
            <a:r>
              <a:rPr lang="en-US" dirty="0"/>
              <a:t>Item3:P2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In: 0</a:t>
            </a:r>
          </a:p>
          <a:p>
            <a:pPr marL="0" indent="0">
              <a:buNone/>
            </a:pPr>
            <a:r>
              <a:rPr lang="en-US" dirty="0"/>
              <a:t>Out: 2</a:t>
            </a:r>
          </a:p>
          <a:p>
            <a:pPr marL="0" indent="0">
              <a:buNone/>
            </a:pPr>
            <a:r>
              <a:rPr lang="en-US" dirty="0"/>
              <a:t>MT: 0</a:t>
            </a:r>
          </a:p>
          <a:p>
            <a:pPr marL="0" indent="0">
              <a:buNone/>
            </a:pPr>
            <a:r>
              <a:rPr lang="en-US" dirty="0"/>
              <a:t>Full: 2</a:t>
            </a:r>
          </a:p>
          <a:p>
            <a:pPr marL="0" indent="0">
              <a:buNone/>
            </a:pPr>
            <a:r>
              <a:rPr lang="en-US" dirty="0"/>
              <a:t>MUX: 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E28048-FB54-4990-BEC7-495DDA5FD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6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54"/>
    </mc:Choice>
    <mc:Fallback>
      <p:transition spd="slow" advTm="66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096DF-1681-4539-9E1A-CC2E0B708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Consider the following set of processes: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7C13F-483C-46F2-98A7-E0CEB22F6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Process 	Burst 	Arrival</a:t>
            </a:r>
          </a:p>
          <a:p>
            <a:pPr marL="0" indent="0">
              <a:buNone/>
            </a:pPr>
            <a:r>
              <a:rPr lang="en-US" sz="2000" dirty="0"/>
              <a:t>P0	22	9</a:t>
            </a:r>
          </a:p>
          <a:p>
            <a:pPr marL="0" indent="0">
              <a:buNone/>
            </a:pPr>
            <a:r>
              <a:rPr lang="en-US" sz="2000" dirty="0"/>
              <a:t>P1	26	6</a:t>
            </a:r>
          </a:p>
          <a:p>
            <a:pPr marL="0" indent="0">
              <a:buNone/>
            </a:pPr>
            <a:r>
              <a:rPr lang="en-US" sz="2000" dirty="0"/>
              <a:t>P2	14	3</a:t>
            </a:r>
          </a:p>
          <a:p>
            <a:pPr marL="0" indent="0">
              <a:buNone/>
            </a:pPr>
            <a:r>
              <a:rPr lang="en-US" sz="2000" dirty="0"/>
              <a:t>P3	18	0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1a) Draw the Gantt chart to show the SJF scheduling for these processes.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P3:18, P2:32, P0:54, P1:80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B69061-9F6A-4398-A455-A429C0A082B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34560" y="5336640"/>
              <a:ext cx="56124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B69061-9F6A-4398-A455-A429C0A082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5200" y="5327280"/>
                <a:ext cx="57996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6E438AE-E324-4DC9-A13D-B855D3794B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179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88"/>
    </mc:Choice>
    <mc:Fallback>
      <p:transition spd="slow" advTm="135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096DF-1681-4539-9E1A-CC2E0B708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Consider the following set of processes: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7C13F-483C-46F2-98A7-E0CEB22F6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Process 	Burst 	Arrival</a:t>
            </a:r>
          </a:p>
          <a:p>
            <a:pPr marL="0" indent="0">
              <a:buNone/>
            </a:pPr>
            <a:r>
              <a:rPr lang="en-US" sz="2000" dirty="0"/>
              <a:t>P0	22	9</a:t>
            </a:r>
          </a:p>
          <a:p>
            <a:pPr marL="0" indent="0">
              <a:buNone/>
            </a:pPr>
            <a:r>
              <a:rPr lang="en-US" sz="2000" dirty="0"/>
              <a:t>P1	26	6</a:t>
            </a:r>
          </a:p>
          <a:p>
            <a:pPr marL="0" indent="0">
              <a:buNone/>
            </a:pPr>
            <a:r>
              <a:rPr lang="en-US" sz="2000" dirty="0"/>
              <a:t>P2	14	3</a:t>
            </a:r>
          </a:p>
          <a:p>
            <a:pPr marL="0" indent="0">
              <a:buNone/>
            </a:pPr>
            <a:r>
              <a:rPr lang="en-US" sz="2000" dirty="0"/>
              <a:t>P3	18	0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1b) Draw the Gantt chart to show the SRTF scheduling for these processes.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P3:3, P2:17, P3:32, P0:54, P1:80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5A6BBF6-B166-4801-8C15-F8A4B30E182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21000" y="5336640"/>
              <a:ext cx="2727720" cy="25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5A6BBF6-B166-4801-8C15-F8A4B30E18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11640" y="5327280"/>
                <a:ext cx="2746440" cy="44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6B5489C-C9E8-437E-A9BC-E4C3778684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586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117"/>
    </mc:Choice>
    <mc:Fallback>
      <p:transition spd="slow" advTm="141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096DF-1681-4539-9E1A-CC2E0B708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Consider the following set of processes: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7C13F-483C-46F2-98A7-E0CEB22F6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Process 	Burst 	Arrival</a:t>
            </a:r>
          </a:p>
          <a:p>
            <a:pPr marL="0" indent="0">
              <a:buNone/>
            </a:pPr>
            <a:r>
              <a:rPr lang="en-US" sz="2000" dirty="0"/>
              <a:t>P0	22	9</a:t>
            </a:r>
          </a:p>
          <a:p>
            <a:pPr marL="0" indent="0">
              <a:buNone/>
            </a:pPr>
            <a:r>
              <a:rPr lang="en-US" sz="2000" dirty="0"/>
              <a:t>P1	26	6</a:t>
            </a:r>
          </a:p>
          <a:p>
            <a:pPr marL="0" indent="0">
              <a:buNone/>
            </a:pPr>
            <a:r>
              <a:rPr lang="en-US" sz="2000" dirty="0"/>
              <a:t>P2	14	3</a:t>
            </a:r>
          </a:p>
          <a:p>
            <a:pPr marL="0" indent="0">
              <a:buNone/>
            </a:pPr>
            <a:r>
              <a:rPr lang="en-US" sz="2000" dirty="0"/>
              <a:t>P3	18	0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1c) Draw the Gantt chart to show the RR scheduling for these processes if the quantum is 5.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P3:5, P2:10, P3:15, P1:20, P0:25, P2:30, P3: 35, P1: 40, P0:45, </a:t>
            </a:r>
            <a:r>
              <a:rPr lang="en-US" sz="2000" b="1" dirty="0">
                <a:solidFill>
                  <a:srgbClr val="FF0000"/>
                </a:solidFill>
              </a:rPr>
              <a:t>P2:49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FF0000"/>
                </a:solidFill>
              </a:rPr>
              <a:t>P3:52</a:t>
            </a:r>
            <a:r>
              <a:rPr lang="en-US" sz="2000" dirty="0"/>
              <a:t>, P1:57, P0:62, P1:67, P0:72, P1:77, </a:t>
            </a:r>
            <a:r>
              <a:rPr lang="en-US" sz="2000" b="1" dirty="0">
                <a:solidFill>
                  <a:srgbClr val="FF0000"/>
                </a:solidFill>
              </a:rPr>
              <a:t>P0:79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FF0000"/>
                </a:solidFill>
              </a:rPr>
              <a:t>P1:80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216E179-1147-4DA1-B4AE-25D8FADF92C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83040" y="5302800"/>
              <a:ext cx="7298640" cy="365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216E179-1147-4DA1-B4AE-25D8FADF92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73680" y="5293440"/>
                <a:ext cx="7317360" cy="384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B1DE74-B20C-4DB5-BC18-CCDC10FFE2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254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720"/>
    </mc:Choice>
    <mc:Fallback>
      <p:transition spd="slow" advTm="167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096DF-1681-4539-9E1A-CC2E0B708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Consider the following set of processes: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7C13F-483C-46F2-98A7-E0CEB22F6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Process 	Burst 	Arrival</a:t>
            </a:r>
          </a:p>
          <a:p>
            <a:pPr marL="0" indent="0">
              <a:buNone/>
            </a:pPr>
            <a:r>
              <a:rPr lang="en-US" sz="2000" dirty="0"/>
              <a:t>P0	22	9</a:t>
            </a:r>
          </a:p>
          <a:p>
            <a:pPr marL="0" indent="0">
              <a:buNone/>
            </a:pPr>
            <a:r>
              <a:rPr lang="en-US" sz="2000" dirty="0"/>
              <a:t>P1	26	6</a:t>
            </a:r>
          </a:p>
          <a:p>
            <a:pPr marL="0" indent="0">
              <a:buNone/>
            </a:pPr>
            <a:r>
              <a:rPr lang="en-US" sz="2000" dirty="0"/>
              <a:t>P2	14	3</a:t>
            </a:r>
          </a:p>
          <a:p>
            <a:pPr marL="0" indent="0">
              <a:buNone/>
            </a:pPr>
            <a:r>
              <a:rPr lang="en-US" sz="2000" dirty="0"/>
              <a:t>P3	18	0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1d) Assuming process priority P0:1, P1:3, P2:0, P3:2, draw the Gantt chart to show the preemptive priority scheduling for these processes.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P3:3, P2:17, P0:39, P3:54, P1:80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385AEC-C6F2-4018-9FB3-E2C35DB0DFD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46560" y="5489640"/>
              <a:ext cx="560880" cy="127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385AEC-C6F2-4018-9FB3-E2C35DB0DF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7200" y="5480280"/>
                <a:ext cx="579600" cy="1465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BBA2760-EF1E-4C57-B0B2-44AF133B8E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941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18"/>
    </mc:Choice>
    <mc:Fallback>
      <p:transition spd="slow" advTm="97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B423-AA71-4C77-A07A-AC9D0616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Average waiting time for scheduling algorithms from question 1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E1902B9-A3E1-4557-9F21-1B78FB4C88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4542377"/>
              </p:ext>
            </p:extLst>
          </p:nvPr>
        </p:nvGraphicFramePr>
        <p:xfrm>
          <a:off x="3043238" y="2235200"/>
          <a:ext cx="6121400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Worksheet" r:id="rId6" imgW="5280554" imgH="1105057" progId="Excel.Sheet.12">
                  <p:embed/>
                </p:oleObj>
              </mc:Choice>
              <mc:Fallback>
                <p:oleObj name="Worksheet" r:id="rId6" imgW="5280554" imgH="11050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43238" y="2235200"/>
                        <a:ext cx="6121400" cy="1282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99A789E-D84A-4C1A-8E3E-9796BFE06300}"/>
              </a:ext>
            </a:extLst>
          </p:cNvPr>
          <p:cNvSpPr txBox="1"/>
          <p:nvPr/>
        </p:nvSpPr>
        <p:spPr>
          <a:xfrm>
            <a:off x="3053920" y="3657600"/>
            <a:ext cx="60013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SJF	[(54-9-22)+(80-6-26)+(32-3-14)+(18-0-18)]/4</a:t>
            </a:r>
          </a:p>
          <a:p>
            <a:r>
              <a:rPr lang="en-US" dirty="0"/>
              <a:t>SRTF	[(54-9-22)+(80-6-26)+(17-3-14)+(32-0-18)]/4</a:t>
            </a:r>
          </a:p>
          <a:p>
            <a:r>
              <a:rPr lang="en-US" dirty="0"/>
              <a:t>RR	[(79-9-22)+(80-6-26)+(49-3-14)+(52-0-18)]/4</a:t>
            </a:r>
          </a:p>
          <a:p>
            <a:r>
              <a:rPr lang="en-US" dirty="0"/>
              <a:t>Priority	[(39-9-22)+(80-6-26)+(17-3-14)+(54-0-18)]/4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CD0C92-4D00-4D32-9F4D-10E6EF8DF99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03640" y="3891960"/>
              <a:ext cx="3288600" cy="918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CD0C92-4D00-4D32-9F4D-10E6EF8DF9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94280" y="3882600"/>
                <a:ext cx="3307320" cy="937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F03442-56BE-46CF-B1EA-45E436216F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7205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488"/>
    </mc:Choice>
    <mc:Fallback>
      <p:transition spd="slow" advTm="20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6E63C-7D3E-4D7B-81CC-EF424595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Bankers Algorithm Part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0BA3B-CF8D-4550-A184-05EFCB639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Alloc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Max       AVAIL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A B C D   A B C D   A B C 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P0  0 2 0 1   1 3 2 2   1 2 2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P1  0 0 1 1   2 4 3 7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P2  0 1 1 1   0 5 2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P3  0 0 0 4   2 1 2 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P4  2 1 1 0   3 1 2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NEED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A B C 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P0  1 1 2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P1  2 3 2 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P2  0 4 1 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P3  2 1 2 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P4  1 0 1 3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989872-417F-465A-B3CC-ACFCB3967D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58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905"/>
    </mc:Choice>
    <mc:Fallback>
      <p:transition spd="slow" advTm="219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6E63C-7D3E-4D7B-81CC-EF424595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Bankers Algorithm Part 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0BA3B-CF8D-4550-A184-05EFCB639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Alloc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Max       AVAIL	   NEED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A B C D   A B C D   A B C D   A B C 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P0  0 2 0 1   1 3 2 2   1 2 2 1   1 1 2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P1  0 0 1 1   2 4 3 7             2 3 2 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P2  0 1 1 1   0 5 2 3             0 4 1 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P3  0 0 0 4   2 1 2 4             2 1 2 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P4  2 1 1 0   3 1 2 3             1 0 1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P0 NEED:1121 &lt;= AVAIL:1221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 update AVAIL = 1221+0201 = 1422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P2 NEED:0412 &lt;= AVAIL:1422  update AVAIL = 1422+0111 = 1533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P4 NEED:1013 &lt;= AVAIL:1533  update AVAIL = 1533+2110 = 3643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P3 NEED:2120 &lt;= AVAIL:3643  update AVAIL = 3643+0004 = 3647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P1 NEED:2326 &lt;= AVAIL: 4647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&lt;P0, P2, P4, P3, P1&gt;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2F36DB5-1168-4F95-957C-00398EE8F96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04640" y="4299840"/>
              <a:ext cx="646200" cy="858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2F36DB5-1168-4F95-957C-00398EE8F9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95280" y="4290480"/>
                <a:ext cx="664920" cy="8776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411062A-453C-4DFF-B1DF-DB2FCD0498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99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655"/>
    </mc:Choice>
    <mc:Fallback>
      <p:transition spd="slow" advTm="253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6E63C-7D3E-4D7B-81CC-EF424595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Bankers Algorithm Part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0BA3B-CF8D-4550-A184-05EFCB639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Alloc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Max       AVAIL	   NEED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A B C D   A B C D   A B C D   A B C 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P0  0 2 0 1   1 3 2 2   1 2 2 1   1 1 2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P1  0 0 1 1   2 4 3 7             2 3 2 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P2  0 1 1 1   0 5 2 3             0 4 1 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P3  0 0 0 4   2 1 2 4             2 1 2 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P4  2 1 1 0   3 1 2 3             1 0 1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First update NEED,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Alloc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and AVAIL to reflect the request P4 0010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Alloc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Max       AVAIL	   NEED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A B C D   A B C D   A B C D   A B C 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P0  0 2 0 1   1 3 2 2   1 2 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1   1 1 2 1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P1  0 0 1 1   2 4 3 7             2 3 2 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P2  0 1 1 1   0 5 2 3             0 4 1 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P3  0 0 0 4   2 1 2 4             2 1 2 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P4  2 1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2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0   3 1 2 3             1 0 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Note: Avail &lt; all NEED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 No, it is not safe. All processes are possibly in deadlock.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7BF02C1-E62E-4711-A60D-7FFFD9EC3A5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73240" y="4435920"/>
              <a:ext cx="4596840" cy="926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7BF02C1-E62E-4711-A60D-7FFFD9EC3A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63880" y="4426560"/>
                <a:ext cx="4615560" cy="9453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91AEE6-9A48-4FD7-93FE-4F8B82EE13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675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969"/>
    </mc:Choice>
    <mc:Fallback>
      <p:transition spd="slow" advTm="185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7.1|4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85.5|14|23.5|44.9|15.9|7.1|3.1|32.4|16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1.5|29.4|41.1|33.5|3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108.6|10.2|13.9|64.1|50.5|36.9|42.4|14.1|11.5|10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62.6|32.7|52.1|3.8|4.1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3.3|57.9|42.4|40.8|22.8|2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14.7|13.6|11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7.9|21.5|10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1846</Words>
  <Application>Microsoft Office PowerPoint</Application>
  <PresentationFormat>Widescreen</PresentationFormat>
  <Paragraphs>177</Paragraphs>
  <Slides>14</Slides>
  <Notes>0</Notes>
  <HiddenSlides>0</HiddenSlides>
  <MMClips>14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Office Theme</vt:lpstr>
      <vt:lpstr>Worksheet</vt:lpstr>
      <vt:lpstr>Midterm Practice Exam</vt:lpstr>
      <vt:lpstr>1. Consider the following set of processes:</vt:lpstr>
      <vt:lpstr>1. Consider the following set of processes:</vt:lpstr>
      <vt:lpstr>1. Consider the following set of processes:</vt:lpstr>
      <vt:lpstr>1. Consider the following set of processes:</vt:lpstr>
      <vt:lpstr>2. Average waiting time for scheduling algorithms from question 1</vt:lpstr>
      <vt:lpstr>3. Bankers Algorithm Part A</vt:lpstr>
      <vt:lpstr>3. Bankers Algorithm Part B</vt:lpstr>
      <vt:lpstr>3. Bankers Algorithm Part C</vt:lpstr>
      <vt:lpstr>3. Bankers Algorithm Part D</vt:lpstr>
      <vt:lpstr>4. Semaphores: Part A do they deadlock?</vt:lpstr>
      <vt:lpstr>4. Sempahores: Part B</vt:lpstr>
      <vt:lpstr>5. Bounded Buffers: FCFS</vt:lpstr>
      <vt:lpstr>Problem 5 Continued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ROSE, JOHN</dc:creator>
  <cp:lastModifiedBy>ROSE, JOHN</cp:lastModifiedBy>
  <cp:revision>27</cp:revision>
  <dcterms:created xsi:type="dcterms:W3CDTF">2020-03-23T13:12:26Z</dcterms:created>
  <dcterms:modified xsi:type="dcterms:W3CDTF">2020-03-24T01:18:34Z</dcterms:modified>
</cp:coreProperties>
</file>