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1" r:id="rId3"/>
    <p:sldId id="258" r:id="rId4"/>
    <p:sldId id="259" r:id="rId5"/>
    <p:sldId id="260" r:id="rId6"/>
    <p:sldId id="262" r:id="rId7"/>
    <p:sldId id="263" r:id="rId8"/>
    <p:sldId id="264" r:id="rId9"/>
    <p:sldId id="266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1435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8/23/2017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8/23/2017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dropbox.cse.sc.edu/" TargetMode="External"/><Relationship Id="rId2" Type="http://schemas.openxmlformats.org/officeDocument/2006/relationships/hyperlink" Target="https://cse.sc.edu/~oreillyj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Basic Information</a:t>
            </a:r>
          </a:p>
          <a:p>
            <a:r>
              <a:rPr lang="en-US" dirty="0" smtClean="0"/>
              <a:t>Lecture</a:t>
            </a:r>
          </a:p>
          <a:p>
            <a:r>
              <a:rPr lang="en-US" dirty="0" smtClean="0"/>
              <a:t>Labs</a:t>
            </a:r>
            <a:endParaRPr lang="en-US" dirty="0" smtClean="0"/>
          </a:p>
          <a:p>
            <a:r>
              <a:rPr lang="en-US" dirty="0" smtClean="0"/>
              <a:t>Lab </a:t>
            </a:r>
            <a:r>
              <a:rPr lang="en-US" dirty="0" smtClean="0"/>
              <a:t>Reports</a:t>
            </a:r>
            <a:endParaRPr lang="en-US" dirty="0" smtClean="0"/>
          </a:p>
          <a:p>
            <a:r>
              <a:rPr lang="en-US" dirty="0" smtClean="0"/>
              <a:t>Homework</a:t>
            </a:r>
            <a:endParaRPr lang="en-US" dirty="0" smtClean="0"/>
          </a:p>
          <a:p>
            <a:r>
              <a:rPr lang="en-US" dirty="0" smtClean="0"/>
              <a:t>Exams</a:t>
            </a:r>
            <a:endParaRPr lang="en-US" dirty="0" smtClean="0"/>
          </a:p>
          <a:p>
            <a:r>
              <a:rPr lang="en-US" dirty="0" smtClean="0"/>
              <a:t>Grading</a:t>
            </a:r>
            <a:endParaRPr lang="en-US" dirty="0" smtClean="0"/>
          </a:p>
          <a:p>
            <a:r>
              <a:rPr lang="en-US" dirty="0" smtClean="0"/>
              <a:t>Cheating</a:t>
            </a:r>
            <a:endParaRPr lang="en-US" dirty="0" smtClean="0"/>
          </a:p>
          <a:p>
            <a:r>
              <a:rPr lang="en-US" dirty="0" smtClean="0"/>
              <a:t>Other Important Information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365811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Information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you have any type of problem or concern either email me or come by my office hours</a:t>
            </a:r>
          </a:p>
          <a:p>
            <a:r>
              <a:rPr lang="en-US" dirty="0" smtClean="0"/>
              <a:t>I can be slow to respond to emails because the volume of students</a:t>
            </a:r>
          </a:p>
          <a:p>
            <a:pPr lvl="1"/>
            <a:r>
              <a:rPr lang="en-US" dirty="0" smtClean="0"/>
              <a:t>To help me out in the email include your name, class, and </a:t>
            </a:r>
            <a:r>
              <a:rPr lang="en-US" smtClean="0"/>
              <a:t>section number</a:t>
            </a:r>
            <a:endParaRPr lang="en-US" dirty="0" smtClean="0"/>
          </a:p>
        </p:txBody>
      </p:sp>
    </p:spTree>
    <p:extLst>
      <p:ext uri="{BB962C8B-B14F-4D97-AF65-F5344CB8AC3E}">
        <p14:creationId xmlns="" xmlns:p14="http://schemas.microsoft.com/office/powerpoint/2010/main" val="12679275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 Information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James O’Reilly</a:t>
            </a:r>
          </a:p>
          <a:p>
            <a:r>
              <a:rPr lang="en-US" dirty="0" smtClean="0"/>
              <a:t>Office: </a:t>
            </a:r>
            <a:r>
              <a:rPr lang="en-US" dirty="0" smtClean="0"/>
              <a:t>3D19 ( Innovatio</a:t>
            </a:r>
            <a:r>
              <a:rPr lang="en-US" dirty="0" smtClean="0"/>
              <a:t>n </a:t>
            </a:r>
            <a:r>
              <a:rPr lang="en-US" dirty="0" smtClean="0"/>
              <a:t>2221 after move)</a:t>
            </a:r>
            <a:endParaRPr lang="en-US" dirty="0" smtClean="0"/>
          </a:p>
          <a:p>
            <a:r>
              <a:rPr lang="en-US" dirty="0" smtClean="0"/>
              <a:t>Email: oreillyj@email.sc.edu</a:t>
            </a:r>
          </a:p>
          <a:p>
            <a:r>
              <a:rPr lang="en-US" dirty="0" smtClean="0"/>
              <a:t>Website</a:t>
            </a:r>
            <a:r>
              <a:rPr lang="en-US" dirty="0"/>
              <a:t>: </a:t>
            </a:r>
            <a:r>
              <a:rPr lang="en-US" dirty="0" smtClean="0">
                <a:hlinkClick r:id="rId2"/>
              </a:rPr>
              <a:t>https://cse.sc.edu/~oreillyj/</a:t>
            </a:r>
            <a:endParaRPr lang="en-US" dirty="0" smtClean="0"/>
          </a:p>
          <a:p>
            <a:r>
              <a:rPr lang="en-US" dirty="0"/>
              <a:t>Submit work to: </a:t>
            </a:r>
            <a:r>
              <a:rPr lang="en-US" dirty="0">
                <a:hlinkClick r:id="rId3"/>
              </a:rPr>
              <a:t>https://dropbox.cse.sc.edu</a:t>
            </a:r>
            <a:r>
              <a:rPr lang="en-US" dirty="0" smtClean="0">
                <a:hlinkClick r:id="rId3"/>
              </a:rPr>
              <a:t>/</a:t>
            </a:r>
            <a:endParaRPr lang="en-US" dirty="0" smtClean="0"/>
          </a:p>
          <a:p>
            <a:pPr lvl="1"/>
            <a:r>
              <a:rPr lang="en-US" dirty="0" smtClean="0"/>
              <a:t>Labs, Lab Reports, Homework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3348704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This is currently lecture</a:t>
            </a:r>
          </a:p>
          <a:p>
            <a:r>
              <a:rPr lang="en-US" dirty="0" smtClean="0"/>
              <a:t>Go over new material</a:t>
            </a:r>
          </a:p>
          <a:p>
            <a:r>
              <a:rPr lang="en-US" dirty="0" smtClean="0"/>
              <a:t>Give examples</a:t>
            </a:r>
          </a:p>
          <a:p>
            <a:r>
              <a:rPr lang="en-US" dirty="0" smtClean="0"/>
              <a:t>Tons of hints</a:t>
            </a:r>
          </a:p>
          <a:p>
            <a:r>
              <a:rPr lang="en-US" dirty="0" smtClean="0"/>
              <a:t>Come to lecture!</a:t>
            </a:r>
          </a:p>
        </p:txBody>
      </p:sp>
    </p:spTree>
    <p:extLst>
      <p:ext uri="{BB962C8B-B14F-4D97-AF65-F5344CB8AC3E}">
        <p14:creationId xmlns="" xmlns:p14="http://schemas.microsoft.com/office/powerpoint/2010/main" val="10649098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Labs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Reinforces what was gone over in lecture</a:t>
            </a:r>
          </a:p>
          <a:p>
            <a:r>
              <a:rPr lang="en-US" dirty="0" smtClean="0"/>
              <a:t>Happens twice a week</a:t>
            </a:r>
          </a:p>
          <a:p>
            <a:r>
              <a:rPr lang="en-US" dirty="0" smtClean="0"/>
              <a:t>Structure</a:t>
            </a:r>
          </a:p>
          <a:p>
            <a:pPr lvl="1"/>
            <a:r>
              <a:rPr lang="en-US" dirty="0" smtClean="0"/>
              <a:t>Sign in (YOU MUST DO THIS!!!)</a:t>
            </a:r>
          </a:p>
          <a:p>
            <a:pPr lvl="1"/>
            <a:r>
              <a:rPr lang="en-US" dirty="0" smtClean="0"/>
              <a:t>Random </a:t>
            </a:r>
            <a:r>
              <a:rPr lang="en-US" dirty="0" smtClean="0"/>
              <a:t>pairing, so don’t be late (but trains happen…)</a:t>
            </a:r>
            <a:endParaRPr lang="en-US" dirty="0" smtClean="0"/>
          </a:p>
          <a:p>
            <a:pPr lvl="1"/>
            <a:r>
              <a:rPr lang="en-US" dirty="0" smtClean="0"/>
              <a:t>Brief overview</a:t>
            </a:r>
          </a:p>
          <a:p>
            <a:pPr lvl="1"/>
            <a:r>
              <a:rPr lang="en-US" dirty="0" smtClean="0"/>
              <a:t>BEGIN CODING (Pair Programming)</a:t>
            </a:r>
          </a:p>
          <a:p>
            <a:pPr lvl="2"/>
            <a:r>
              <a:rPr lang="en-US" dirty="0" smtClean="0"/>
              <a:t>One person types while the other person leads</a:t>
            </a:r>
          </a:p>
          <a:p>
            <a:pPr lvl="2"/>
            <a:r>
              <a:rPr lang="en-US" dirty="0" smtClean="0"/>
              <a:t>Switch off every 10 minutes or so</a:t>
            </a:r>
          </a:p>
          <a:p>
            <a:pPr lvl="2"/>
            <a:r>
              <a:rPr lang="en-US" dirty="0" smtClean="0"/>
              <a:t>Make sure to comment!</a:t>
            </a:r>
          </a:p>
          <a:p>
            <a:pPr lvl="1"/>
            <a:r>
              <a:rPr lang="en-US" dirty="0" smtClean="0"/>
              <a:t>Show the TA when “finished”</a:t>
            </a:r>
          </a:p>
          <a:p>
            <a:pPr lvl="1"/>
            <a:r>
              <a:rPr lang="en-US" dirty="0" smtClean="0"/>
              <a:t>Upload to BOTH </a:t>
            </a:r>
            <a:r>
              <a:rPr lang="en-US" dirty="0" err="1" smtClean="0"/>
              <a:t>dropbox</a:t>
            </a:r>
            <a:r>
              <a:rPr lang="en-US" dirty="0" smtClean="0"/>
              <a:t> accounts with BOTH names in the top comments</a:t>
            </a:r>
          </a:p>
          <a:p>
            <a:pPr lvl="1"/>
            <a:r>
              <a:rPr lang="en-US" dirty="0" smtClean="0"/>
              <a:t>LEAVE!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3472305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Lab Reports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Due </a:t>
            </a:r>
            <a:r>
              <a:rPr lang="en-US" dirty="0" smtClean="0"/>
              <a:t>a week </a:t>
            </a:r>
            <a:r>
              <a:rPr lang="en-US" dirty="0" smtClean="0"/>
              <a:t>after the </a:t>
            </a:r>
            <a:r>
              <a:rPr lang="en-US" dirty="0" smtClean="0"/>
              <a:t>lab (final labs may be less)</a:t>
            </a:r>
            <a:endParaRPr lang="en-US" dirty="0" smtClean="0"/>
          </a:p>
          <a:p>
            <a:r>
              <a:rPr lang="en-US" dirty="0" smtClean="0"/>
              <a:t>Write up about the lab</a:t>
            </a:r>
          </a:p>
          <a:p>
            <a:r>
              <a:rPr lang="en-US" dirty="0" smtClean="0"/>
              <a:t>Shouldn’t be more than 3 pages</a:t>
            </a:r>
          </a:p>
          <a:p>
            <a:r>
              <a:rPr lang="en-US" dirty="0" smtClean="0"/>
              <a:t>Structure</a:t>
            </a:r>
          </a:p>
          <a:p>
            <a:pPr lvl="1"/>
            <a:r>
              <a:rPr lang="en-US" dirty="0" smtClean="0"/>
              <a:t>Problem</a:t>
            </a:r>
          </a:p>
          <a:p>
            <a:pPr lvl="1"/>
            <a:r>
              <a:rPr lang="en-US" dirty="0" smtClean="0"/>
              <a:t>Proposed Solution (Flow Chart or UML Diagram if requested)</a:t>
            </a:r>
          </a:p>
          <a:p>
            <a:pPr lvl="1"/>
            <a:r>
              <a:rPr lang="en-US" dirty="0" smtClean="0"/>
              <a:t>Tests and Results</a:t>
            </a:r>
          </a:p>
          <a:p>
            <a:pPr lvl="1"/>
            <a:r>
              <a:rPr lang="en-US" dirty="0" smtClean="0"/>
              <a:t>Problems Encountered</a:t>
            </a:r>
          </a:p>
          <a:p>
            <a:pPr lvl="1"/>
            <a:r>
              <a:rPr lang="en-US" dirty="0" smtClean="0"/>
              <a:t>Conclusions and Discussion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6823931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Homework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longer programming assignment given at the beginning of the week and due end of the week</a:t>
            </a:r>
          </a:p>
          <a:p>
            <a:pPr lvl="1"/>
            <a:r>
              <a:rPr lang="en-US" dirty="0" smtClean="0"/>
              <a:t>Usually Friday by 11:55PM</a:t>
            </a:r>
          </a:p>
          <a:p>
            <a:r>
              <a:rPr lang="en-US" dirty="0" smtClean="0"/>
              <a:t>Upload to </a:t>
            </a:r>
            <a:r>
              <a:rPr lang="en-US" dirty="0" smtClean="0"/>
              <a:t>dropbox.cse.sc.edu</a:t>
            </a:r>
            <a:endParaRPr lang="en-US" dirty="0" smtClean="0"/>
          </a:p>
          <a:p>
            <a:r>
              <a:rPr lang="en-US" dirty="0" smtClean="0"/>
              <a:t>Late </a:t>
            </a:r>
            <a:r>
              <a:rPr lang="en-US" dirty="0" smtClean="0"/>
              <a:t>submissions </a:t>
            </a:r>
            <a:r>
              <a:rPr lang="en-US" dirty="0" smtClean="0"/>
              <a:t>get a 0</a:t>
            </a:r>
          </a:p>
          <a:p>
            <a:r>
              <a:rPr lang="en-US" dirty="0" smtClean="0"/>
              <a:t>Make sure to comment!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40658660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2 written exams</a:t>
            </a:r>
          </a:p>
          <a:p>
            <a:pPr lvl="1"/>
            <a:r>
              <a:rPr lang="en-US" dirty="0" smtClean="0"/>
              <a:t>Closed book and notes</a:t>
            </a:r>
          </a:p>
          <a:p>
            <a:r>
              <a:rPr lang="en-US" dirty="0" smtClean="0"/>
              <a:t>2 lab exams</a:t>
            </a:r>
          </a:p>
          <a:p>
            <a:pPr lvl="1"/>
            <a:r>
              <a:rPr lang="en-US" dirty="0" smtClean="0"/>
              <a:t>Open book and notes, but not open internet</a:t>
            </a:r>
          </a:p>
          <a:p>
            <a:r>
              <a:rPr lang="en-US" dirty="0" smtClean="0"/>
              <a:t>Final Exam</a:t>
            </a:r>
          </a:p>
          <a:p>
            <a:pPr lvl="1"/>
            <a:r>
              <a:rPr lang="en-US" dirty="0" smtClean="0"/>
              <a:t>Also closed book and notes, and comprehensive</a:t>
            </a:r>
          </a:p>
          <a:p>
            <a:r>
              <a:rPr lang="en-US" dirty="0" smtClean="0"/>
              <a:t>These combined are worth 50% of your grade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7379631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Cheating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DON’T DO IT</a:t>
            </a:r>
          </a:p>
          <a:p>
            <a:r>
              <a:rPr lang="en-US" dirty="0" smtClean="0"/>
              <a:t>If it isn’t an original thought from your brain and is entered into your computer then it is considered cheating</a:t>
            </a:r>
          </a:p>
          <a:p>
            <a:r>
              <a:rPr lang="en-US" dirty="0" smtClean="0"/>
              <a:t>Common forms</a:t>
            </a:r>
          </a:p>
          <a:p>
            <a:pPr lvl="1"/>
            <a:r>
              <a:rPr lang="en-US" dirty="0" smtClean="0"/>
              <a:t>Colleague gives you code</a:t>
            </a:r>
          </a:p>
          <a:p>
            <a:pPr lvl="1"/>
            <a:r>
              <a:rPr lang="en-US" dirty="0" smtClean="0"/>
              <a:t>Copy and pasting</a:t>
            </a:r>
          </a:p>
          <a:p>
            <a:pPr lvl="1"/>
            <a:r>
              <a:rPr lang="en-US" dirty="0" smtClean="0"/>
              <a:t>Basically if anyone gives you code besides me</a:t>
            </a:r>
          </a:p>
          <a:p>
            <a:r>
              <a:rPr lang="en-US" dirty="0" smtClean="0"/>
              <a:t>First offense is a 0 on the assignment, and anymore will be taken up with Academic Integrity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5907593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Grading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Keep track of all of your grades on </a:t>
            </a:r>
            <a:r>
              <a:rPr lang="en-US" dirty="0" err="1" smtClean="0"/>
              <a:t>dropbox</a:t>
            </a:r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 smtClean="0"/>
              <a:t>TAs </a:t>
            </a:r>
            <a:r>
              <a:rPr lang="en-US" dirty="0" smtClean="0"/>
              <a:t>grade mostly everything</a:t>
            </a:r>
          </a:p>
          <a:p>
            <a:r>
              <a:rPr lang="en-US" dirty="0" smtClean="0"/>
              <a:t>Problems or concerns about a grade?</a:t>
            </a:r>
          </a:p>
          <a:p>
            <a:pPr lvl="1"/>
            <a:r>
              <a:rPr lang="en-US" dirty="0" smtClean="0"/>
              <a:t>Discuss with grader but you can always come to me as well.</a:t>
            </a:r>
            <a:endParaRPr lang="en-US" dirty="0" smtClean="0"/>
          </a:p>
          <a:p>
            <a:r>
              <a:rPr lang="en-US" dirty="0" smtClean="0"/>
              <a:t>No late work is </a:t>
            </a:r>
            <a:r>
              <a:rPr lang="en-US" dirty="0" smtClean="0"/>
              <a:t>accepted – but there is extra credit</a:t>
            </a:r>
            <a:endParaRPr lang="en-US" dirty="0" smtClean="0"/>
          </a:p>
          <a:p>
            <a:r>
              <a:rPr lang="en-US" dirty="0" smtClean="0"/>
              <a:t>All grades are final by the last day of class</a:t>
            </a:r>
          </a:p>
          <a:p>
            <a:pPr lvl="1"/>
            <a:r>
              <a:rPr lang="en-US" dirty="0" smtClean="0"/>
              <a:t>The class before the final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7977195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99</TotalTime>
  <Words>442</Words>
  <Application>Microsoft Office PowerPoint</Application>
  <PresentationFormat>On-screen Show (4:3)</PresentationFormat>
  <Paragraphs>81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Overview</vt:lpstr>
      <vt:lpstr>Basic Information</vt:lpstr>
      <vt:lpstr>Lecture</vt:lpstr>
      <vt:lpstr>Labs</vt:lpstr>
      <vt:lpstr>Lab Reports</vt:lpstr>
      <vt:lpstr>Homework</vt:lpstr>
      <vt:lpstr>Exams</vt:lpstr>
      <vt:lpstr>Cheating</vt:lpstr>
      <vt:lpstr>Grading</vt:lpstr>
      <vt:lpstr>Other Information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Helpful Guide to CSCE 145 or How I Learned to Love the Machines</dc:title>
  <dc:creator>BoomboxGuyJJ</dc:creator>
  <cp:lastModifiedBy>James</cp:lastModifiedBy>
  <cp:revision>19</cp:revision>
  <dcterms:created xsi:type="dcterms:W3CDTF">2006-08-16T00:00:00Z</dcterms:created>
  <dcterms:modified xsi:type="dcterms:W3CDTF">2017-08-23T21:45:43Z</dcterms:modified>
</cp:coreProperties>
</file>