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8" r:id="rId2"/>
  </p:sldMasterIdLst>
  <p:notesMasterIdLst>
    <p:notesMasterId r:id="rId26"/>
  </p:notesMasterIdLst>
  <p:sldIdLst>
    <p:sldId id="312" r:id="rId3"/>
    <p:sldId id="311" r:id="rId4"/>
    <p:sldId id="314" r:id="rId5"/>
    <p:sldId id="258" r:id="rId6"/>
    <p:sldId id="259" r:id="rId7"/>
    <p:sldId id="261" r:id="rId8"/>
    <p:sldId id="268" r:id="rId9"/>
    <p:sldId id="269" r:id="rId10"/>
    <p:sldId id="270" r:id="rId11"/>
    <p:sldId id="271" r:id="rId12"/>
    <p:sldId id="279" r:id="rId13"/>
    <p:sldId id="309" r:id="rId14"/>
    <p:sldId id="300" r:id="rId15"/>
    <p:sldId id="301" r:id="rId16"/>
    <p:sldId id="302" r:id="rId17"/>
    <p:sldId id="306" r:id="rId18"/>
    <p:sldId id="304" r:id="rId19"/>
    <p:sldId id="257" r:id="rId20"/>
    <p:sldId id="307" r:id="rId21"/>
    <p:sldId id="275" r:id="rId22"/>
    <p:sldId id="305" r:id="rId23"/>
    <p:sldId id="287" r:id="rId24"/>
    <p:sldId id="299" r:id="rId25"/>
  </p:sldIdLst>
  <p:sldSz cx="9144000" cy="5143500" type="screen16x9"/>
  <p:notesSz cx="6858000" cy="9144000"/>
  <p:embeddedFontLst>
    <p:embeddedFont>
      <p:font typeface="Cascadia Code ExtraLight" panose="020B0609020000020004" pitchFamily="34" charset="0"/>
      <p:regular r:id="rId27"/>
      <p:bold r:id="rId28"/>
      <p:italic r:id="rId29"/>
      <p:boldItalic r:id="rId30"/>
    </p:embeddedFont>
    <p:embeddedFont>
      <p:font typeface="Didact Gothic" pitchFamily="2" charset="0"/>
      <p:regular r:id="rId31"/>
    </p:embeddedFont>
    <p:embeddedFont>
      <p:font typeface="Fjalla One" panose="02000506040000020004" pitchFamily="2" charset="0"/>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5" roundtripDataSignature="AMtx7mj0czYQbcD1M602scWVWp/xlYTm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CECE"/>
    <a:srgbClr val="D35D53"/>
    <a:srgbClr val="58595B"/>
    <a:srgbClr val="FFFFFF"/>
    <a:srgbClr val="FFC000"/>
    <a:srgbClr val="F15C4F"/>
    <a:srgbClr val="D64527"/>
    <a:srgbClr val="E4CB6E"/>
    <a:srgbClr val="9F9FA0"/>
    <a:srgbClr val="9BC0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94"/>
    <p:restoredTop sz="85759" autoAdjust="0"/>
  </p:normalViewPr>
  <p:slideViewPr>
    <p:cSldViewPr snapToGrid="0">
      <p:cViewPr varScale="1">
        <p:scale>
          <a:sx n="123" d="100"/>
          <a:sy n="123" d="100"/>
        </p:scale>
        <p:origin x="88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21" Type="http://schemas.openxmlformats.org/officeDocument/2006/relationships/slide" Target="slides/slide19.xml"/><Relationship Id="rId55"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56"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F1CDBC-77E3-4BEC-AFAB-3A172020CD4B}"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en-US"/>
        </a:p>
      </dgm:t>
    </dgm:pt>
    <dgm:pt modelId="{1B215DFE-5947-4010-8563-35FDA75D0D53}">
      <dgm:prSet phldrT="[Text]"/>
      <dgm:spPr/>
      <dgm:t>
        <a:bodyPr/>
        <a:lstStyle/>
        <a:p>
          <a:r>
            <a:rPr lang="en-US" dirty="0">
              <a:latin typeface="Fjalla One" panose="02000506040000020004" pitchFamily="2" charset="0"/>
            </a:rPr>
            <a:t>Software for the non-professional, e.g.</a:t>
          </a:r>
        </a:p>
        <a:p>
          <a:r>
            <a:rPr lang="en-US" dirty="0">
              <a:latin typeface="Fjalla One" panose="02000506040000020004" pitchFamily="2" charset="0"/>
            </a:rPr>
            <a:t>Farm2facts.org</a:t>
          </a:r>
        </a:p>
      </dgm:t>
    </dgm:pt>
    <dgm:pt modelId="{130172FE-DA48-4B74-B6F8-506435C12B1B}" type="parTrans" cxnId="{7A546873-89DA-4577-995D-06C45814750D}">
      <dgm:prSet/>
      <dgm:spPr/>
      <dgm:t>
        <a:bodyPr/>
        <a:lstStyle/>
        <a:p>
          <a:endParaRPr lang="en-US"/>
        </a:p>
      </dgm:t>
    </dgm:pt>
    <dgm:pt modelId="{61AF0CDA-26B7-4A57-A313-5FACF4F32CDD}" type="sibTrans" cxnId="{7A546873-89DA-4577-995D-06C45814750D}">
      <dgm:prSet/>
      <dgm:spPr/>
      <dgm:t>
        <a:bodyPr/>
        <a:lstStyle/>
        <a:p>
          <a:endParaRPr lang="en-US"/>
        </a:p>
      </dgm:t>
    </dgm:pt>
    <dgm:pt modelId="{E80E6B6B-DF6E-4189-9954-09BC0AC626E2}">
      <dgm:prSet phldrT="[Text]"/>
      <dgm:spPr/>
      <dgm:t>
        <a:bodyPr/>
        <a:lstStyle/>
        <a:p>
          <a:r>
            <a:rPr lang="en-US" dirty="0">
              <a:latin typeface="Fjalla One" panose="02000506040000020004" pitchFamily="2" charset="0"/>
            </a:rPr>
            <a:t>Dignity/Self Representation</a:t>
          </a:r>
        </a:p>
        <a:p>
          <a:r>
            <a:rPr lang="en-US" dirty="0">
              <a:latin typeface="Fjalla One" panose="02000506040000020004" pitchFamily="2" charset="0"/>
            </a:rPr>
            <a:t>Acknowledging Interaction and Perspective</a:t>
          </a:r>
        </a:p>
      </dgm:t>
    </dgm:pt>
    <dgm:pt modelId="{48A76D50-7A2A-48CE-9FE5-198EC588C48D}" type="parTrans" cxnId="{32D50121-99AB-4D3B-8251-A084883C62FF}">
      <dgm:prSet/>
      <dgm:spPr/>
      <dgm:t>
        <a:bodyPr/>
        <a:lstStyle/>
        <a:p>
          <a:endParaRPr lang="en-US"/>
        </a:p>
      </dgm:t>
    </dgm:pt>
    <dgm:pt modelId="{763AAC3E-BEF1-4181-9E1A-CB836628FEEE}" type="sibTrans" cxnId="{32D50121-99AB-4D3B-8251-A084883C62FF}">
      <dgm:prSet/>
      <dgm:spPr/>
      <dgm:t>
        <a:bodyPr/>
        <a:lstStyle/>
        <a:p>
          <a:endParaRPr lang="en-US"/>
        </a:p>
      </dgm:t>
    </dgm:pt>
    <dgm:pt modelId="{9BB90C73-F547-433C-A284-A457D7B96E58}">
      <dgm:prSet phldrT="[Text]"/>
      <dgm:spPr/>
      <dgm:t>
        <a:bodyPr/>
        <a:lstStyle/>
        <a:p>
          <a:r>
            <a:rPr lang="en-US" dirty="0">
              <a:latin typeface="Fjalla One" panose="02000506040000020004" pitchFamily="2" charset="0"/>
            </a:rPr>
            <a:t>Foster Consent/Autonomy</a:t>
          </a:r>
        </a:p>
        <a:p>
          <a:r>
            <a:rPr lang="en-US" dirty="0">
              <a:latin typeface="Fjalla One" panose="02000506040000020004" pitchFamily="2" charset="0"/>
            </a:rPr>
            <a:t>And appropriate Interdependencies</a:t>
          </a:r>
        </a:p>
      </dgm:t>
    </dgm:pt>
    <dgm:pt modelId="{0DD59ABD-6AE8-403A-8FEA-F593ECC96E70}" type="parTrans" cxnId="{153FA360-EABD-427E-AE5A-A497A717230B}">
      <dgm:prSet/>
      <dgm:spPr/>
      <dgm:t>
        <a:bodyPr/>
        <a:lstStyle/>
        <a:p>
          <a:endParaRPr lang="en-US"/>
        </a:p>
      </dgm:t>
    </dgm:pt>
    <dgm:pt modelId="{456EA01F-8C41-4B0E-AE58-E4807873E9E1}" type="sibTrans" cxnId="{153FA360-EABD-427E-AE5A-A497A717230B}">
      <dgm:prSet/>
      <dgm:spPr/>
      <dgm:t>
        <a:bodyPr/>
        <a:lstStyle/>
        <a:p>
          <a:endParaRPr lang="en-US"/>
        </a:p>
      </dgm:t>
    </dgm:pt>
    <dgm:pt modelId="{E7C8A9C1-9ECE-42BF-978E-BE8E28D1FC49}">
      <dgm:prSet phldrT="[Text]"/>
      <dgm:spPr/>
      <dgm:t>
        <a:bodyPr/>
        <a:lstStyle/>
        <a:p>
          <a:r>
            <a:rPr lang="en-US" dirty="0">
              <a:latin typeface="Fjalla One" panose="02000506040000020004" pitchFamily="2" charset="0"/>
            </a:rPr>
            <a:t>Enables decision-Support</a:t>
          </a:r>
        </a:p>
        <a:p>
          <a:r>
            <a:rPr lang="en-US" dirty="0">
              <a:latin typeface="Fjalla One" panose="02000506040000020004" pitchFamily="2" charset="0"/>
            </a:rPr>
            <a:t>for local government and other users</a:t>
          </a:r>
        </a:p>
      </dgm:t>
    </dgm:pt>
    <dgm:pt modelId="{36E7114F-9DAA-4CE0-8D3C-A2FC03B7F668}" type="parTrans" cxnId="{E5E3B502-1709-48C2-A4CA-3F3F20A0141F}">
      <dgm:prSet/>
      <dgm:spPr/>
      <dgm:t>
        <a:bodyPr/>
        <a:lstStyle/>
        <a:p>
          <a:endParaRPr lang="en-US"/>
        </a:p>
      </dgm:t>
    </dgm:pt>
    <dgm:pt modelId="{E5BABD67-18E8-44DA-A752-488A68AF2E11}" type="sibTrans" cxnId="{E5E3B502-1709-48C2-A4CA-3F3F20A0141F}">
      <dgm:prSet/>
      <dgm:spPr/>
      <dgm:t>
        <a:bodyPr/>
        <a:lstStyle/>
        <a:p>
          <a:endParaRPr lang="en-US"/>
        </a:p>
      </dgm:t>
    </dgm:pt>
    <dgm:pt modelId="{8339452B-4C23-414B-820F-FB70DD2AEEF4}">
      <dgm:prSet phldrT="[Text]"/>
      <dgm:spPr/>
      <dgm:t>
        <a:bodyPr/>
        <a:lstStyle/>
        <a:p>
          <a:r>
            <a:rPr lang="en-US" dirty="0">
              <a:latin typeface="Fjalla One" panose="02000506040000020004" pitchFamily="2" charset="0"/>
            </a:rPr>
            <a:t>Distribute Power/Control</a:t>
          </a:r>
        </a:p>
        <a:p>
          <a:r>
            <a:rPr lang="en-US" dirty="0">
              <a:latin typeface="Fjalla One" panose="02000506040000020004" pitchFamily="2" charset="0"/>
            </a:rPr>
            <a:t>Enable Planning, Preparedness and Responsiveness</a:t>
          </a:r>
        </a:p>
      </dgm:t>
    </dgm:pt>
    <dgm:pt modelId="{9B727BCF-5C34-458B-8208-32E1A62A8F78}" type="parTrans" cxnId="{A9DE3D01-D868-4B77-A076-81227379BB89}">
      <dgm:prSet/>
      <dgm:spPr/>
      <dgm:t>
        <a:bodyPr/>
        <a:lstStyle/>
        <a:p>
          <a:endParaRPr lang="en-US"/>
        </a:p>
      </dgm:t>
    </dgm:pt>
    <dgm:pt modelId="{FC8E9E27-90A3-4D34-9D18-08692D642C55}" type="sibTrans" cxnId="{A9DE3D01-D868-4B77-A076-81227379BB89}">
      <dgm:prSet/>
      <dgm:spPr/>
      <dgm:t>
        <a:bodyPr/>
        <a:lstStyle/>
        <a:p>
          <a:endParaRPr lang="en-US"/>
        </a:p>
      </dgm:t>
    </dgm:pt>
    <dgm:pt modelId="{855EFC8D-8D91-49F1-B371-27A5861A2DC7}">
      <dgm:prSet/>
      <dgm:spPr/>
      <dgm:t>
        <a:bodyPr/>
        <a:lstStyle/>
        <a:p>
          <a:r>
            <a:rPr lang="en-US" dirty="0">
              <a:latin typeface="Fjalla One" panose="02000506040000020004" pitchFamily="2" charset="0"/>
            </a:rPr>
            <a:t>Complimentary Software, e.g. for GIS</a:t>
          </a:r>
        </a:p>
      </dgm:t>
    </dgm:pt>
    <dgm:pt modelId="{E870F75E-4095-4F77-997F-3C70B03F5540}" type="parTrans" cxnId="{F2F06A8D-EC1F-4F10-A599-71FDF484FDB4}">
      <dgm:prSet/>
      <dgm:spPr/>
      <dgm:t>
        <a:bodyPr/>
        <a:lstStyle/>
        <a:p>
          <a:endParaRPr lang="en-US"/>
        </a:p>
      </dgm:t>
    </dgm:pt>
    <dgm:pt modelId="{C185666C-2275-49DC-931E-427C3F4826E6}" type="sibTrans" cxnId="{F2F06A8D-EC1F-4F10-A599-71FDF484FDB4}">
      <dgm:prSet/>
      <dgm:spPr/>
      <dgm:t>
        <a:bodyPr/>
        <a:lstStyle/>
        <a:p>
          <a:endParaRPr lang="en-US"/>
        </a:p>
      </dgm:t>
    </dgm:pt>
    <dgm:pt modelId="{C2E48218-8669-4861-8DAF-27DCE1AE1C3C}">
      <dgm:prSet phldrT="[Text]"/>
      <dgm:spPr>
        <a:solidFill>
          <a:schemeClr val="tx1">
            <a:lumMod val="95000"/>
            <a:lumOff val="5000"/>
          </a:schemeClr>
        </a:solidFill>
        <a:ln>
          <a:noFill/>
        </a:ln>
      </dgm:spPr>
      <dgm:t>
        <a:bodyPr/>
        <a:lstStyle/>
        <a:p>
          <a:r>
            <a:rPr lang="en-US" dirty="0">
              <a:latin typeface="Fjalla One" panose="02000506040000020004" pitchFamily="2" charset="0"/>
            </a:rPr>
            <a:t>Dimensions of Privacy</a:t>
          </a:r>
        </a:p>
      </dgm:t>
    </dgm:pt>
    <dgm:pt modelId="{D129B13D-4884-45D0-89E9-92090C8FB609}" type="sibTrans" cxnId="{CFB82457-D845-4FB3-A1D4-003FD3852466}">
      <dgm:prSet/>
      <dgm:spPr/>
      <dgm:t>
        <a:bodyPr/>
        <a:lstStyle/>
        <a:p>
          <a:endParaRPr lang="en-US"/>
        </a:p>
      </dgm:t>
    </dgm:pt>
    <dgm:pt modelId="{98AC7C31-6EA3-40BC-AD5E-0C51E882CE5B}" type="parTrans" cxnId="{CFB82457-D845-4FB3-A1D4-003FD3852466}">
      <dgm:prSet/>
      <dgm:spPr/>
      <dgm:t>
        <a:bodyPr/>
        <a:lstStyle/>
        <a:p>
          <a:endParaRPr lang="en-US"/>
        </a:p>
      </dgm:t>
    </dgm:pt>
    <dgm:pt modelId="{D4CAFCE5-0149-4835-846A-0B4408234F33}" type="pres">
      <dgm:prSet presAssocID="{41F1CDBC-77E3-4BEC-AFAB-3A172020CD4B}" presName="hierChild1" presStyleCnt="0">
        <dgm:presLayoutVars>
          <dgm:chPref val="1"/>
          <dgm:dir/>
          <dgm:animOne val="branch"/>
          <dgm:animLvl val="lvl"/>
          <dgm:resizeHandles/>
        </dgm:presLayoutVars>
      </dgm:prSet>
      <dgm:spPr/>
    </dgm:pt>
    <dgm:pt modelId="{A1CDC2C4-199D-4FFE-A254-A17EF0D9FBC9}" type="pres">
      <dgm:prSet presAssocID="{C2E48218-8669-4861-8DAF-27DCE1AE1C3C}" presName="hierRoot1" presStyleCnt="0"/>
      <dgm:spPr/>
    </dgm:pt>
    <dgm:pt modelId="{C5A0B00D-6DC8-41DA-B679-3557694086FA}" type="pres">
      <dgm:prSet presAssocID="{C2E48218-8669-4861-8DAF-27DCE1AE1C3C}" presName="composite" presStyleCnt="0"/>
      <dgm:spPr/>
    </dgm:pt>
    <dgm:pt modelId="{3829C79A-33C7-4A28-84D5-F2135A900B4F}" type="pres">
      <dgm:prSet presAssocID="{C2E48218-8669-4861-8DAF-27DCE1AE1C3C}" presName="background" presStyleLbl="node0" presStyleIdx="0" presStyleCnt="1"/>
      <dgm:spPr>
        <a:solidFill>
          <a:schemeClr val="tx1">
            <a:lumMod val="50000"/>
            <a:lumOff val="50000"/>
          </a:schemeClr>
        </a:solidFill>
      </dgm:spPr>
    </dgm:pt>
    <dgm:pt modelId="{07BB9190-F545-43CF-94C2-3BE7F7E75886}" type="pres">
      <dgm:prSet presAssocID="{C2E48218-8669-4861-8DAF-27DCE1AE1C3C}" presName="text" presStyleLbl="fgAcc0" presStyleIdx="0" presStyleCnt="1" custScaleX="219359" custScaleY="126572" custLinFactNeighborX="41009" custLinFactNeighborY="882">
        <dgm:presLayoutVars>
          <dgm:chPref val="3"/>
        </dgm:presLayoutVars>
      </dgm:prSet>
      <dgm:spPr/>
    </dgm:pt>
    <dgm:pt modelId="{DB5F4DC6-BF6F-438D-8623-5458B78E0192}" type="pres">
      <dgm:prSet presAssocID="{C2E48218-8669-4861-8DAF-27DCE1AE1C3C}" presName="hierChild2" presStyleCnt="0"/>
      <dgm:spPr/>
    </dgm:pt>
    <dgm:pt modelId="{F9AE6815-ED68-4D95-9321-1BA1D5F52828}" type="pres">
      <dgm:prSet presAssocID="{130172FE-DA48-4B74-B6F8-506435C12B1B}" presName="Name10" presStyleLbl="parChTrans1D2" presStyleIdx="0" presStyleCnt="3"/>
      <dgm:spPr/>
    </dgm:pt>
    <dgm:pt modelId="{0E5C126B-AE6B-413E-AF9D-09E13C84D574}" type="pres">
      <dgm:prSet presAssocID="{1B215DFE-5947-4010-8563-35FDA75D0D53}" presName="hierRoot2" presStyleCnt="0"/>
      <dgm:spPr/>
    </dgm:pt>
    <dgm:pt modelId="{95A72E93-56A2-4E4A-81BA-A60B09743239}" type="pres">
      <dgm:prSet presAssocID="{1B215DFE-5947-4010-8563-35FDA75D0D53}" presName="composite2" presStyleCnt="0"/>
      <dgm:spPr/>
    </dgm:pt>
    <dgm:pt modelId="{69D46808-AAE7-41A3-959C-C90EBA952166}" type="pres">
      <dgm:prSet presAssocID="{1B215DFE-5947-4010-8563-35FDA75D0D53}" presName="background2" presStyleLbl="node2" presStyleIdx="0" presStyleCnt="3"/>
      <dgm:spPr>
        <a:solidFill>
          <a:srgbClr val="E4CB6E"/>
        </a:solidFill>
      </dgm:spPr>
    </dgm:pt>
    <dgm:pt modelId="{2BE77A1C-F5E2-432E-AC1F-A8243259F3E8}" type="pres">
      <dgm:prSet presAssocID="{1B215DFE-5947-4010-8563-35FDA75D0D53}" presName="text2" presStyleLbl="fgAcc2" presStyleIdx="0" presStyleCnt="3" custLinFactNeighborX="204" custLinFactNeighborY="1070">
        <dgm:presLayoutVars>
          <dgm:chPref val="3"/>
        </dgm:presLayoutVars>
      </dgm:prSet>
      <dgm:spPr/>
    </dgm:pt>
    <dgm:pt modelId="{C7A35C97-B743-413D-B664-345EBFB92EC7}" type="pres">
      <dgm:prSet presAssocID="{1B215DFE-5947-4010-8563-35FDA75D0D53}" presName="hierChild3" presStyleCnt="0"/>
      <dgm:spPr/>
    </dgm:pt>
    <dgm:pt modelId="{F07FB61D-326F-4810-AE1A-6701647A000A}" type="pres">
      <dgm:prSet presAssocID="{48A76D50-7A2A-48CE-9FE5-198EC588C48D}" presName="Name17" presStyleLbl="parChTrans1D3" presStyleIdx="0" presStyleCnt="3"/>
      <dgm:spPr/>
    </dgm:pt>
    <dgm:pt modelId="{9D4B4DBF-529B-4EA3-A6BC-849692DFA7F7}" type="pres">
      <dgm:prSet presAssocID="{E80E6B6B-DF6E-4189-9954-09BC0AC626E2}" presName="hierRoot3" presStyleCnt="0"/>
      <dgm:spPr/>
    </dgm:pt>
    <dgm:pt modelId="{EFEE366F-9727-4114-9B21-B109B1514731}" type="pres">
      <dgm:prSet presAssocID="{E80E6B6B-DF6E-4189-9954-09BC0AC626E2}" presName="composite3" presStyleCnt="0"/>
      <dgm:spPr/>
    </dgm:pt>
    <dgm:pt modelId="{FAC3B754-56C5-4957-BA6B-5D068687A982}" type="pres">
      <dgm:prSet presAssocID="{E80E6B6B-DF6E-4189-9954-09BC0AC626E2}" presName="background3" presStyleLbl="node3" presStyleIdx="0" presStyleCnt="3"/>
      <dgm:spPr/>
    </dgm:pt>
    <dgm:pt modelId="{409CE13B-F03F-409D-8B4F-4819BFCF2FFD}" type="pres">
      <dgm:prSet presAssocID="{E80E6B6B-DF6E-4189-9954-09BC0AC626E2}" presName="text3" presStyleLbl="fgAcc3" presStyleIdx="0" presStyleCnt="3" custLinFactNeighborX="35905">
        <dgm:presLayoutVars>
          <dgm:chPref val="3"/>
        </dgm:presLayoutVars>
      </dgm:prSet>
      <dgm:spPr/>
    </dgm:pt>
    <dgm:pt modelId="{5091AF03-D638-4184-A2DF-269285360FC3}" type="pres">
      <dgm:prSet presAssocID="{E80E6B6B-DF6E-4189-9954-09BC0AC626E2}" presName="hierChild4" presStyleCnt="0"/>
      <dgm:spPr/>
    </dgm:pt>
    <dgm:pt modelId="{316405CA-9AC0-4E9A-AAB3-72F005251DE3}" type="pres">
      <dgm:prSet presAssocID="{0DD59ABD-6AE8-403A-8FEA-F593ECC96E70}" presName="Name17" presStyleLbl="parChTrans1D3" presStyleIdx="1" presStyleCnt="3"/>
      <dgm:spPr/>
    </dgm:pt>
    <dgm:pt modelId="{F9083E9A-5F4D-406B-8BD0-713AED3AFC0D}" type="pres">
      <dgm:prSet presAssocID="{9BB90C73-F547-433C-A284-A457D7B96E58}" presName="hierRoot3" presStyleCnt="0"/>
      <dgm:spPr/>
    </dgm:pt>
    <dgm:pt modelId="{2567BECF-1EC9-4D61-B2ED-73421ECEFA2C}" type="pres">
      <dgm:prSet presAssocID="{9BB90C73-F547-433C-A284-A457D7B96E58}" presName="composite3" presStyleCnt="0"/>
      <dgm:spPr/>
    </dgm:pt>
    <dgm:pt modelId="{1CEAC78C-C595-47AF-817A-D650C24930B8}" type="pres">
      <dgm:prSet presAssocID="{9BB90C73-F547-433C-A284-A457D7B96E58}" presName="background3" presStyleLbl="node3" presStyleIdx="1" presStyleCnt="3"/>
      <dgm:spPr/>
    </dgm:pt>
    <dgm:pt modelId="{FCEAA98E-09EA-4E60-973E-DB8071FD54AE}" type="pres">
      <dgm:prSet presAssocID="{9BB90C73-F547-433C-A284-A457D7B96E58}" presName="text3" presStyleLbl="fgAcc3" presStyleIdx="1" presStyleCnt="3" custLinFactNeighborX="39305">
        <dgm:presLayoutVars>
          <dgm:chPref val="3"/>
        </dgm:presLayoutVars>
      </dgm:prSet>
      <dgm:spPr/>
    </dgm:pt>
    <dgm:pt modelId="{18F6E1E3-8EAE-4EA4-A376-BF75B53D9320}" type="pres">
      <dgm:prSet presAssocID="{9BB90C73-F547-433C-A284-A457D7B96E58}" presName="hierChild4" presStyleCnt="0"/>
      <dgm:spPr/>
    </dgm:pt>
    <dgm:pt modelId="{AA61E522-95DE-49A4-9B7E-CB6590A46BA0}" type="pres">
      <dgm:prSet presAssocID="{E870F75E-4095-4F77-997F-3C70B03F5540}" presName="Name10" presStyleLbl="parChTrans1D2" presStyleIdx="1" presStyleCnt="3"/>
      <dgm:spPr/>
    </dgm:pt>
    <dgm:pt modelId="{86E57ABA-8C0E-4E5F-B67F-296D03B15AC7}" type="pres">
      <dgm:prSet presAssocID="{855EFC8D-8D91-49F1-B371-27A5861A2DC7}" presName="hierRoot2" presStyleCnt="0"/>
      <dgm:spPr/>
    </dgm:pt>
    <dgm:pt modelId="{CB44736B-D5A7-41CE-B30D-34C35BC553DB}" type="pres">
      <dgm:prSet presAssocID="{855EFC8D-8D91-49F1-B371-27A5861A2DC7}" presName="composite2" presStyleCnt="0"/>
      <dgm:spPr/>
    </dgm:pt>
    <dgm:pt modelId="{DF0FE96D-1BCE-4486-80B3-08A979EB2FBB}" type="pres">
      <dgm:prSet presAssocID="{855EFC8D-8D91-49F1-B371-27A5861A2DC7}" presName="background2" presStyleLbl="node2" presStyleIdx="1" presStyleCnt="3"/>
      <dgm:spPr>
        <a:solidFill>
          <a:srgbClr val="E4CB6E"/>
        </a:solidFill>
      </dgm:spPr>
    </dgm:pt>
    <dgm:pt modelId="{A136E23A-585C-404C-BF89-D10C67C3802C}" type="pres">
      <dgm:prSet presAssocID="{855EFC8D-8D91-49F1-B371-27A5861A2DC7}" presName="text2" presStyleLbl="fgAcc2" presStyleIdx="1" presStyleCnt="3" custLinFactNeighborX="294" custLinFactNeighborY="2008">
        <dgm:presLayoutVars>
          <dgm:chPref val="3"/>
        </dgm:presLayoutVars>
      </dgm:prSet>
      <dgm:spPr/>
    </dgm:pt>
    <dgm:pt modelId="{6C1788C5-32E1-415D-97B3-B1F53121FE2C}" type="pres">
      <dgm:prSet presAssocID="{855EFC8D-8D91-49F1-B371-27A5861A2DC7}" presName="hierChild3" presStyleCnt="0"/>
      <dgm:spPr/>
    </dgm:pt>
    <dgm:pt modelId="{DD170648-CF48-45BA-BBF9-1D7921671C1D}" type="pres">
      <dgm:prSet presAssocID="{36E7114F-9DAA-4CE0-8D3C-A2FC03B7F668}" presName="Name10" presStyleLbl="parChTrans1D2" presStyleIdx="2" presStyleCnt="3"/>
      <dgm:spPr/>
    </dgm:pt>
    <dgm:pt modelId="{8153949A-35D5-4E3C-AAA6-96C08755E89F}" type="pres">
      <dgm:prSet presAssocID="{E7C8A9C1-9ECE-42BF-978E-BE8E28D1FC49}" presName="hierRoot2" presStyleCnt="0"/>
      <dgm:spPr/>
    </dgm:pt>
    <dgm:pt modelId="{58A27A31-0B1C-477C-8F1A-6090188B0CB9}" type="pres">
      <dgm:prSet presAssocID="{E7C8A9C1-9ECE-42BF-978E-BE8E28D1FC49}" presName="composite2" presStyleCnt="0"/>
      <dgm:spPr/>
    </dgm:pt>
    <dgm:pt modelId="{6ADFC9D2-F3BC-43B0-9545-7AC847FCFDCD}" type="pres">
      <dgm:prSet presAssocID="{E7C8A9C1-9ECE-42BF-978E-BE8E28D1FC49}" presName="background2" presStyleLbl="node2" presStyleIdx="2" presStyleCnt="3"/>
      <dgm:spPr>
        <a:solidFill>
          <a:srgbClr val="E4CB6E"/>
        </a:solidFill>
      </dgm:spPr>
    </dgm:pt>
    <dgm:pt modelId="{26346796-3C12-4D77-A49D-69E98313FFCD}" type="pres">
      <dgm:prSet presAssocID="{E7C8A9C1-9ECE-42BF-978E-BE8E28D1FC49}" presName="text2" presStyleLbl="fgAcc2" presStyleIdx="2" presStyleCnt="3" custLinFactNeighborX="51" custLinFactNeighborY="815">
        <dgm:presLayoutVars>
          <dgm:chPref val="3"/>
        </dgm:presLayoutVars>
      </dgm:prSet>
      <dgm:spPr/>
    </dgm:pt>
    <dgm:pt modelId="{1A0009B2-FA53-452A-B509-F678815E6A4A}" type="pres">
      <dgm:prSet presAssocID="{E7C8A9C1-9ECE-42BF-978E-BE8E28D1FC49}" presName="hierChild3" presStyleCnt="0"/>
      <dgm:spPr/>
    </dgm:pt>
    <dgm:pt modelId="{F633DD34-5B26-4D05-9ED5-B75C004B79A2}" type="pres">
      <dgm:prSet presAssocID="{9B727BCF-5C34-458B-8208-32E1A62A8F78}" presName="Name17" presStyleLbl="parChTrans1D3" presStyleIdx="2" presStyleCnt="3"/>
      <dgm:spPr/>
    </dgm:pt>
    <dgm:pt modelId="{66E293C6-B189-4240-9134-1CD3E0B299E7}" type="pres">
      <dgm:prSet presAssocID="{8339452B-4C23-414B-820F-FB70DD2AEEF4}" presName="hierRoot3" presStyleCnt="0"/>
      <dgm:spPr/>
    </dgm:pt>
    <dgm:pt modelId="{6C4AAE37-66AD-438A-9BC5-52DFCDA1C918}" type="pres">
      <dgm:prSet presAssocID="{8339452B-4C23-414B-820F-FB70DD2AEEF4}" presName="composite3" presStyleCnt="0"/>
      <dgm:spPr/>
    </dgm:pt>
    <dgm:pt modelId="{4A8E1302-5428-45F0-831A-4B74D2168E04}" type="pres">
      <dgm:prSet presAssocID="{8339452B-4C23-414B-820F-FB70DD2AEEF4}" presName="background3" presStyleLbl="node3" presStyleIdx="2" presStyleCnt="3"/>
      <dgm:spPr/>
    </dgm:pt>
    <dgm:pt modelId="{2164073F-5AA3-469A-A931-C65BD1D93B47}" type="pres">
      <dgm:prSet presAssocID="{8339452B-4C23-414B-820F-FB70DD2AEEF4}" presName="text3" presStyleLbl="fgAcc3" presStyleIdx="2" presStyleCnt="3">
        <dgm:presLayoutVars>
          <dgm:chPref val="3"/>
        </dgm:presLayoutVars>
      </dgm:prSet>
      <dgm:spPr/>
    </dgm:pt>
    <dgm:pt modelId="{E23AAE93-84BF-4C94-BB8F-00ED4CB08219}" type="pres">
      <dgm:prSet presAssocID="{8339452B-4C23-414B-820F-FB70DD2AEEF4}" presName="hierChild4" presStyleCnt="0"/>
      <dgm:spPr/>
    </dgm:pt>
  </dgm:ptLst>
  <dgm:cxnLst>
    <dgm:cxn modelId="{01D63101-62DE-44AB-BB15-14BB815BB8D2}" type="presOf" srcId="{E7C8A9C1-9ECE-42BF-978E-BE8E28D1FC49}" destId="{26346796-3C12-4D77-A49D-69E98313FFCD}" srcOrd="0" destOrd="0" presId="urn:microsoft.com/office/officeart/2005/8/layout/hierarchy1"/>
    <dgm:cxn modelId="{A9DE3D01-D868-4B77-A076-81227379BB89}" srcId="{E7C8A9C1-9ECE-42BF-978E-BE8E28D1FC49}" destId="{8339452B-4C23-414B-820F-FB70DD2AEEF4}" srcOrd="0" destOrd="0" parTransId="{9B727BCF-5C34-458B-8208-32E1A62A8F78}" sibTransId="{FC8E9E27-90A3-4D34-9D18-08692D642C55}"/>
    <dgm:cxn modelId="{E5E3B502-1709-48C2-A4CA-3F3F20A0141F}" srcId="{C2E48218-8669-4861-8DAF-27DCE1AE1C3C}" destId="{E7C8A9C1-9ECE-42BF-978E-BE8E28D1FC49}" srcOrd="2" destOrd="0" parTransId="{36E7114F-9DAA-4CE0-8D3C-A2FC03B7F668}" sibTransId="{E5BABD67-18E8-44DA-A752-488A68AF2E11}"/>
    <dgm:cxn modelId="{AB905F1D-F31D-4F73-AD66-4CE3C2991A46}" type="presOf" srcId="{8339452B-4C23-414B-820F-FB70DD2AEEF4}" destId="{2164073F-5AA3-469A-A931-C65BD1D93B47}" srcOrd="0" destOrd="0" presId="urn:microsoft.com/office/officeart/2005/8/layout/hierarchy1"/>
    <dgm:cxn modelId="{32D50121-99AB-4D3B-8251-A084883C62FF}" srcId="{1B215DFE-5947-4010-8563-35FDA75D0D53}" destId="{E80E6B6B-DF6E-4189-9954-09BC0AC626E2}" srcOrd="0" destOrd="0" parTransId="{48A76D50-7A2A-48CE-9FE5-198EC588C48D}" sibTransId="{763AAC3E-BEF1-4181-9E1A-CB836628FEEE}"/>
    <dgm:cxn modelId="{52CF0653-F795-4C70-9465-9512B97FA9F9}" type="presOf" srcId="{48A76D50-7A2A-48CE-9FE5-198EC588C48D}" destId="{F07FB61D-326F-4810-AE1A-6701647A000A}" srcOrd="0" destOrd="0" presId="urn:microsoft.com/office/officeart/2005/8/layout/hierarchy1"/>
    <dgm:cxn modelId="{CFB82457-D845-4FB3-A1D4-003FD3852466}" srcId="{41F1CDBC-77E3-4BEC-AFAB-3A172020CD4B}" destId="{C2E48218-8669-4861-8DAF-27DCE1AE1C3C}" srcOrd="0" destOrd="0" parTransId="{98AC7C31-6EA3-40BC-AD5E-0C51E882CE5B}" sibTransId="{D129B13D-4884-45D0-89E9-92090C8FB609}"/>
    <dgm:cxn modelId="{73476E57-9136-48B8-853F-BAD6A3B08341}" type="presOf" srcId="{C2E48218-8669-4861-8DAF-27DCE1AE1C3C}" destId="{07BB9190-F545-43CF-94C2-3BE7F7E75886}" srcOrd="0" destOrd="0" presId="urn:microsoft.com/office/officeart/2005/8/layout/hierarchy1"/>
    <dgm:cxn modelId="{153FA360-EABD-427E-AE5A-A497A717230B}" srcId="{1B215DFE-5947-4010-8563-35FDA75D0D53}" destId="{9BB90C73-F547-433C-A284-A457D7B96E58}" srcOrd="1" destOrd="0" parTransId="{0DD59ABD-6AE8-403A-8FEA-F593ECC96E70}" sibTransId="{456EA01F-8C41-4B0E-AE58-E4807873E9E1}"/>
    <dgm:cxn modelId="{E1A4AC67-E83B-4D50-8971-0A729057EEAD}" type="presOf" srcId="{E80E6B6B-DF6E-4189-9954-09BC0AC626E2}" destId="{409CE13B-F03F-409D-8B4F-4819BFCF2FFD}" srcOrd="0" destOrd="0" presId="urn:microsoft.com/office/officeart/2005/8/layout/hierarchy1"/>
    <dgm:cxn modelId="{E3D75C70-C985-4B11-B599-5FCB2533EECE}" type="presOf" srcId="{855EFC8D-8D91-49F1-B371-27A5861A2DC7}" destId="{A136E23A-585C-404C-BF89-D10C67C3802C}" srcOrd="0" destOrd="0" presId="urn:microsoft.com/office/officeart/2005/8/layout/hierarchy1"/>
    <dgm:cxn modelId="{7A546873-89DA-4577-995D-06C45814750D}" srcId="{C2E48218-8669-4861-8DAF-27DCE1AE1C3C}" destId="{1B215DFE-5947-4010-8563-35FDA75D0D53}" srcOrd="0" destOrd="0" parTransId="{130172FE-DA48-4B74-B6F8-506435C12B1B}" sibTransId="{61AF0CDA-26B7-4A57-A313-5FACF4F32CDD}"/>
    <dgm:cxn modelId="{3697627E-9E05-4A83-9267-042FA044A622}" type="presOf" srcId="{9BB90C73-F547-433C-A284-A457D7B96E58}" destId="{FCEAA98E-09EA-4E60-973E-DB8071FD54AE}" srcOrd="0" destOrd="0" presId="urn:microsoft.com/office/officeart/2005/8/layout/hierarchy1"/>
    <dgm:cxn modelId="{F2F06A8D-EC1F-4F10-A599-71FDF484FDB4}" srcId="{C2E48218-8669-4861-8DAF-27DCE1AE1C3C}" destId="{855EFC8D-8D91-49F1-B371-27A5861A2DC7}" srcOrd="1" destOrd="0" parTransId="{E870F75E-4095-4F77-997F-3C70B03F5540}" sibTransId="{C185666C-2275-49DC-931E-427C3F4826E6}"/>
    <dgm:cxn modelId="{6DDAA4BE-B4E6-4E45-BC5D-486F01F9BC30}" type="presOf" srcId="{130172FE-DA48-4B74-B6F8-506435C12B1B}" destId="{F9AE6815-ED68-4D95-9321-1BA1D5F52828}" srcOrd="0" destOrd="0" presId="urn:microsoft.com/office/officeart/2005/8/layout/hierarchy1"/>
    <dgm:cxn modelId="{6FE7A9BF-05A5-4002-977C-58C641BD8DD4}" type="presOf" srcId="{E870F75E-4095-4F77-997F-3C70B03F5540}" destId="{AA61E522-95DE-49A4-9B7E-CB6590A46BA0}" srcOrd="0" destOrd="0" presId="urn:microsoft.com/office/officeart/2005/8/layout/hierarchy1"/>
    <dgm:cxn modelId="{46B770C6-C633-4128-B813-1D5319A948E8}" type="presOf" srcId="{41F1CDBC-77E3-4BEC-AFAB-3A172020CD4B}" destId="{D4CAFCE5-0149-4835-846A-0B4408234F33}" srcOrd="0" destOrd="0" presId="urn:microsoft.com/office/officeart/2005/8/layout/hierarchy1"/>
    <dgm:cxn modelId="{AF5588C7-E3C3-4D07-8E77-9EA9249DB74A}" type="presOf" srcId="{0DD59ABD-6AE8-403A-8FEA-F593ECC96E70}" destId="{316405CA-9AC0-4E9A-AAB3-72F005251DE3}" srcOrd="0" destOrd="0" presId="urn:microsoft.com/office/officeart/2005/8/layout/hierarchy1"/>
    <dgm:cxn modelId="{7E3252CC-AD5B-4399-8A66-4AB7DBE6098E}" type="presOf" srcId="{9B727BCF-5C34-458B-8208-32E1A62A8F78}" destId="{F633DD34-5B26-4D05-9ED5-B75C004B79A2}" srcOrd="0" destOrd="0" presId="urn:microsoft.com/office/officeart/2005/8/layout/hierarchy1"/>
    <dgm:cxn modelId="{9300F7E0-5267-4FE2-92AE-6DB45B1A21CA}" type="presOf" srcId="{1B215DFE-5947-4010-8563-35FDA75D0D53}" destId="{2BE77A1C-F5E2-432E-AC1F-A8243259F3E8}" srcOrd="0" destOrd="0" presId="urn:microsoft.com/office/officeart/2005/8/layout/hierarchy1"/>
    <dgm:cxn modelId="{B83DD0E9-6870-4AE6-9793-E38C963E0749}" type="presOf" srcId="{36E7114F-9DAA-4CE0-8D3C-A2FC03B7F668}" destId="{DD170648-CF48-45BA-BBF9-1D7921671C1D}" srcOrd="0" destOrd="0" presId="urn:microsoft.com/office/officeart/2005/8/layout/hierarchy1"/>
    <dgm:cxn modelId="{7FF3F98D-6102-4D9A-8289-45BEB2A537C6}" type="presParOf" srcId="{D4CAFCE5-0149-4835-846A-0B4408234F33}" destId="{A1CDC2C4-199D-4FFE-A254-A17EF0D9FBC9}" srcOrd="0" destOrd="0" presId="urn:microsoft.com/office/officeart/2005/8/layout/hierarchy1"/>
    <dgm:cxn modelId="{80AB361E-1720-41C3-8BED-F969379928B2}" type="presParOf" srcId="{A1CDC2C4-199D-4FFE-A254-A17EF0D9FBC9}" destId="{C5A0B00D-6DC8-41DA-B679-3557694086FA}" srcOrd="0" destOrd="0" presId="urn:microsoft.com/office/officeart/2005/8/layout/hierarchy1"/>
    <dgm:cxn modelId="{F8D300D2-FE6C-4482-AFB1-E8AEBC054316}" type="presParOf" srcId="{C5A0B00D-6DC8-41DA-B679-3557694086FA}" destId="{3829C79A-33C7-4A28-84D5-F2135A900B4F}" srcOrd="0" destOrd="0" presId="urn:microsoft.com/office/officeart/2005/8/layout/hierarchy1"/>
    <dgm:cxn modelId="{13FB8115-BE9B-4D5E-AA10-B20424703742}" type="presParOf" srcId="{C5A0B00D-6DC8-41DA-B679-3557694086FA}" destId="{07BB9190-F545-43CF-94C2-3BE7F7E75886}" srcOrd="1" destOrd="0" presId="urn:microsoft.com/office/officeart/2005/8/layout/hierarchy1"/>
    <dgm:cxn modelId="{020B895A-22C3-4AE9-8A8D-796533AF0A23}" type="presParOf" srcId="{A1CDC2C4-199D-4FFE-A254-A17EF0D9FBC9}" destId="{DB5F4DC6-BF6F-438D-8623-5458B78E0192}" srcOrd="1" destOrd="0" presId="urn:microsoft.com/office/officeart/2005/8/layout/hierarchy1"/>
    <dgm:cxn modelId="{8179AC8B-E995-4EED-BAA0-E2E67B406045}" type="presParOf" srcId="{DB5F4DC6-BF6F-438D-8623-5458B78E0192}" destId="{F9AE6815-ED68-4D95-9321-1BA1D5F52828}" srcOrd="0" destOrd="0" presId="urn:microsoft.com/office/officeart/2005/8/layout/hierarchy1"/>
    <dgm:cxn modelId="{44006BC4-6924-4B1B-927D-F39812A7FEB8}" type="presParOf" srcId="{DB5F4DC6-BF6F-438D-8623-5458B78E0192}" destId="{0E5C126B-AE6B-413E-AF9D-09E13C84D574}" srcOrd="1" destOrd="0" presId="urn:microsoft.com/office/officeart/2005/8/layout/hierarchy1"/>
    <dgm:cxn modelId="{540954EC-13D4-41F0-8318-0CCDDFDA6C96}" type="presParOf" srcId="{0E5C126B-AE6B-413E-AF9D-09E13C84D574}" destId="{95A72E93-56A2-4E4A-81BA-A60B09743239}" srcOrd="0" destOrd="0" presId="urn:microsoft.com/office/officeart/2005/8/layout/hierarchy1"/>
    <dgm:cxn modelId="{FF57B4E8-9261-4DD7-869D-A5625E94A934}" type="presParOf" srcId="{95A72E93-56A2-4E4A-81BA-A60B09743239}" destId="{69D46808-AAE7-41A3-959C-C90EBA952166}" srcOrd="0" destOrd="0" presId="urn:microsoft.com/office/officeart/2005/8/layout/hierarchy1"/>
    <dgm:cxn modelId="{9E035EBC-AE13-4F2C-AFBD-31F32069B973}" type="presParOf" srcId="{95A72E93-56A2-4E4A-81BA-A60B09743239}" destId="{2BE77A1C-F5E2-432E-AC1F-A8243259F3E8}" srcOrd="1" destOrd="0" presId="urn:microsoft.com/office/officeart/2005/8/layout/hierarchy1"/>
    <dgm:cxn modelId="{6E9CA5B7-236D-497D-BFCA-BA8088BFCC11}" type="presParOf" srcId="{0E5C126B-AE6B-413E-AF9D-09E13C84D574}" destId="{C7A35C97-B743-413D-B664-345EBFB92EC7}" srcOrd="1" destOrd="0" presId="urn:microsoft.com/office/officeart/2005/8/layout/hierarchy1"/>
    <dgm:cxn modelId="{A7EAEB2D-2F87-4B13-9073-331A78CD8D77}" type="presParOf" srcId="{C7A35C97-B743-413D-B664-345EBFB92EC7}" destId="{F07FB61D-326F-4810-AE1A-6701647A000A}" srcOrd="0" destOrd="0" presId="urn:microsoft.com/office/officeart/2005/8/layout/hierarchy1"/>
    <dgm:cxn modelId="{FDAAB5F7-4A1C-45DF-8B3E-213B6DB71B1C}" type="presParOf" srcId="{C7A35C97-B743-413D-B664-345EBFB92EC7}" destId="{9D4B4DBF-529B-4EA3-A6BC-849692DFA7F7}" srcOrd="1" destOrd="0" presId="urn:microsoft.com/office/officeart/2005/8/layout/hierarchy1"/>
    <dgm:cxn modelId="{E7FA3C08-BF05-4B09-BCF4-25D6B0A2E561}" type="presParOf" srcId="{9D4B4DBF-529B-4EA3-A6BC-849692DFA7F7}" destId="{EFEE366F-9727-4114-9B21-B109B1514731}" srcOrd="0" destOrd="0" presId="urn:microsoft.com/office/officeart/2005/8/layout/hierarchy1"/>
    <dgm:cxn modelId="{54D08B07-0731-4E7A-8CDA-E8C6198C84C7}" type="presParOf" srcId="{EFEE366F-9727-4114-9B21-B109B1514731}" destId="{FAC3B754-56C5-4957-BA6B-5D068687A982}" srcOrd="0" destOrd="0" presId="urn:microsoft.com/office/officeart/2005/8/layout/hierarchy1"/>
    <dgm:cxn modelId="{A487A3AC-E329-4E27-9480-FA4BA327B621}" type="presParOf" srcId="{EFEE366F-9727-4114-9B21-B109B1514731}" destId="{409CE13B-F03F-409D-8B4F-4819BFCF2FFD}" srcOrd="1" destOrd="0" presId="urn:microsoft.com/office/officeart/2005/8/layout/hierarchy1"/>
    <dgm:cxn modelId="{983546B4-FDB8-4142-B4F9-A4ADF7AC6CD5}" type="presParOf" srcId="{9D4B4DBF-529B-4EA3-A6BC-849692DFA7F7}" destId="{5091AF03-D638-4184-A2DF-269285360FC3}" srcOrd="1" destOrd="0" presId="urn:microsoft.com/office/officeart/2005/8/layout/hierarchy1"/>
    <dgm:cxn modelId="{44599AAC-2111-4897-9876-5FB06A9583A9}" type="presParOf" srcId="{C7A35C97-B743-413D-B664-345EBFB92EC7}" destId="{316405CA-9AC0-4E9A-AAB3-72F005251DE3}" srcOrd="2" destOrd="0" presId="urn:microsoft.com/office/officeart/2005/8/layout/hierarchy1"/>
    <dgm:cxn modelId="{2403A29E-4420-4612-B37F-61512DEACF20}" type="presParOf" srcId="{C7A35C97-B743-413D-B664-345EBFB92EC7}" destId="{F9083E9A-5F4D-406B-8BD0-713AED3AFC0D}" srcOrd="3" destOrd="0" presId="urn:microsoft.com/office/officeart/2005/8/layout/hierarchy1"/>
    <dgm:cxn modelId="{5DACEBDC-7B1B-427C-B6EB-FEABDDD92F86}" type="presParOf" srcId="{F9083E9A-5F4D-406B-8BD0-713AED3AFC0D}" destId="{2567BECF-1EC9-4D61-B2ED-73421ECEFA2C}" srcOrd="0" destOrd="0" presId="urn:microsoft.com/office/officeart/2005/8/layout/hierarchy1"/>
    <dgm:cxn modelId="{D948AFE9-6A38-4994-A9E4-8FCFB912DB7C}" type="presParOf" srcId="{2567BECF-1EC9-4D61-B2ED-73421ECEFA2C}" destId="{1CEAC78C-C595-47AF-817A-D650C24930B8}" srcOrd="0" destOrd="0" presId="urn:microsoft.com/office/officeart/2005/8/layout/hierarchy1"/>
    <dgm:cxn modelId="{A2E7EC53-59D9-4AA8-93F0-E4D9091F8ECE}" type="presParOf" srcId="{2567BECF-1EC9-4D61-B2ED-73421ECEFA2C}" destId="{FCEAA98E-09EA-4E60-973E-DB8071FD54AE}" srcOrd="1" destOrd="0" presId="urn:microsoft.com/office/officeart/2005/8/layout/hierarchy1"/>
    <dgm:cxn modelId="{1D551624-CF3C-483F-A54C-D9E3F864F32D}" type="presParOf" srcId="{F9083E9A-5F4D-406B-8BD0-713AED3AFC0D}" destId="{18F6E1E3-8EAE-4EA4-A376-BF75B53D9320}" srcOrd="1" destOrd="0" presId="urn:microsoft.com/office/officeart/2005/8/layout/hierarchy1"/>
    <dgm:cxn modelId="{C7B402EB-4388-49D5-9527-6A799D0ABCDE}" type="presParOf" srcId="{DB5F4DC6-BF6F-438D-8623-5458B78E0192}" destId="{AA61E522-95DE-49A4-9B7E-CB6590A46BA0}" srcOrd="2" destOrd="0" presId="urn:microsoft.com/office/officeart/2005/8/layout/hierarchy1"/>
    <dgm:cxn modelId="{F081BC58-33F4-4AB0-805C-1BF1EBE7D557}" type="presParOf" srcId="{DB5F4DC6-BF6F-438D-8623-5458B78E0192}" destId="{86E57ABA-8C0E-4E5F-B67F-296D03B15AC7}" srcOrd="3" destOrd="0" presId="urn:microsoft.com/office/officeart/2005/8/layout/hierarchy1"/>
    <dgm:cxn modelId="{46FD6625-185A-4376-8756-B2320FC7AF04}" type="presParOf" srcId="{86E57ABA-8C0E-4E5F-B67F-296D03B15AC7}" destId="{CB44736B-D5A7-41CE-B30D-34C35BC553DB}" srcOrd="0" destOrd="0" presId="urn:microsoft.com/office/officeart/2005/8/layout/hierarchy1"/>
    <dgm:cxn modelId="{C7B2F69E-1B9B-4659-BEA5-9E9C1DB65C7C}" type="presParOf" srcId="{CB44736B-D5A7-41CE-B30D-34C35BC553DB}" destId="{DF0FE96D-1BCE-4486-80B3-08A979EB2FBB}" srcOrd="0" destOrd="0" presId="urn:microsoft.com/office/officeart/2005/8/layout/hierarchy1"/>
    <dgm:cxn modelId="{09188E0F-8D7D-4B07-B930-91B9091B5950}" type="presParOf" srcId="{CB44736B-D5A7-41CE-B30D-34C35BC553DB}" destId="{A136E23A-585C-404C-BF89-D10C67C3802C}" srcOrd="1" destOrd="0" presId="urn:microsoft.com/office/officeart/2005/8/layout/hierarchy1"/>
    <dgm:cxn modelId="{EDE16394-429C-43E7-B758-CD5FC0B1E1DF}" type="presParOf" srcId="{86E57ABA-8C0E-4E5F-B67F-296D03B15AC7}" destId="{6C1788C5-32E1-415D-97B3-B1F53121FE2C}" srcOrd="1" destOrd="0" presId="urn:microsoft.com/office/officeart/2005/8/layout/hierarchy1"/>
    <dgm:cxn modelId="{EB78B14C-01F3-4538-A8B3-A3EE0FFB7937}" type="presParOf" srcId="{DB5F4DC6-BF6F-438D-8623-5458B78E0192}" destId="{DD170648-CF48-45BA-BBF9-1D7921671C1D}" srcOrd="4" destOrd="0" presId="urn:microsoft.com/office/officeart/2005/8/layout/hierarchy1"/>
    <dgm:cxn modelId="{036E9F15-6254-4989-91BF-D1B37C280803}" type="presParOf" srcId="{DB5F4DC6-BF6F-438D-8623-5458B78E0192}" destId="{8153949A-35D5-4E3C-AAA6-96C08755E89F}" srcOrd="5" destOrd="0" presId="urn:microsoft.com/office/officeart/2005/8/layout/hierarchy1"/>
    <dgm:cxn modelId="{B1E3B07A-CCAF-4E7B-AD14-DE3331F4A553}" type="presParOf" srcId="{8153949A-35D5-4E3C-AAA6-96C08755E89F}" destId="{58A27A31-0B1C-477C-8F1A-6090188B0CB9}" srcOrd="0" destOrd="0" presId="urn:microsoft.com/office/officeart/2005/8/layout/hierarchy1"/>
    <dgm:cxn modelId="{4389BF0C-A043-48DC-B88C-977A9BAE1A59}" type="presParOf" srcId="{58A27A31-0B1C-477C-8F1A-6090188B0CB9}" destId="{6ADFC9D2-F3BC-43B0-9545-7AC847FCFDCD}" srcOrd="0" destOrd="0" presId="urn:microsoft.com/office/officeart/2005/8/layout/hierarchy1"/>
    <dgm:cxn modelId="{2498D333-8B84-4777-8D12-874EF4352944}" type="presParOf" srcId="{58A27A31-0B1C-477C-8F1A-6090188B0CB9}" destId="{26346796-3C12-4D77-A49D-69E98313FFCD}" srcOrd="1" destOrd="0" presId="urn:microsoft.com/office/officeart/2005/8/layout/hierarchy1"/>
    <dgm:cxn modelId="{F1A358BC-0F05-4485-91E0-7D1B151EB990}" type="presParOf" srcId="{8153949A-35D5-4E3C-AAA6-96C08755E89F}" destId="{1A0009B2-FA53-452A-B509-F678815E6A4A}" srcOrd="1" destOrd="0" presId="urn:microsoft.com/office/officeart/2005/8/layout/hierarchy1"/>
    <dgm:cxn modelId="{E1F9EA2C-D96E-471F-ABCE-28998376083D}" type="presParOf" srcId="{1A0009B2-FA53-452A-B509-F678815E6A4A}" destId="{F633DD34-5B26-4D05-9ED5-B75C004B79A2}" srcOrd="0" destOrd="0" presId="urn:microsoft.com/office/officeart/2005/8/layout/hierarchy1"/>
    <dgm:cxn modelId="{D7356E05-6472-44A6-BE20-FDBAE8538BC0}" type="presParOf" srcId="{1A0009B2-FA53-452A-B509-F678815E6A4A}" destId="{66E293C6-B189-4240-9134-1CD3E0B299E7}" srcOrd="1" destOrd="0" presId="urn:microsoft.com/office/officeart/2005/8/layout/hierarchy1"/>
    <dgm:cxn modelId="{3C8290A6-A317-4A15-867B-115F497B5D45}" type="presParOf" srcId="{66E293C6-B189-4240-9134-1CD3E0B299E7}" destId="{6C4AAE37-66AD-438A-9BC5-52DFCDA1C918}" srcOrd="0" destOrd="0" presId="urn:microsoft.com/office/officeart/2005/8/layout/hierarchy1"/>
    <dgm:cxn modelId="{FD2BB547-B3CF-43A8-AB5E-5750FCE6A9EF}" type="presParOf" srcId="{6C4AAE37-66AD-438A-9BC5-52DFCDA1C918}" destId="{4A8E1302-5428-45F0-831A-4B74D2168E04}" srcOrd="0" destOrd="0" presId="urn:microsoft.com/office/officeart/2005/8/layout/hierarchy1"/>
    <dgm:cxn modelId="{16766130-08DE-49A2-933E-086DB089EEF3}" type="presParOf" srcId="{6C4AAE37-66AD-438A-9BC5-52DFCDA1C918}" destId="{2164073F-5AA3-469A-A931-C65BD1D93B47}" srcOrd="1" destOrd="0" presId="urn:microsoft.com/office/officeart/2005/8/layout/hierarchy1"/>
    <dgm:cxn modelId="{7298035E-779F-44B1-A36F-BCB9D0B98394}" type="presParOf" srcId="{66E293C6-B189-4240-9134-1CD3E0B299E7}" destId="{E23AAE93-84BF-4C94-BB8F-00ED4CB0821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F1CDBC-77E3-4BEC-AFAB-3A172020CD4B}"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en-US"/>
        </a:p>
      </dgm:t>
    </dgm:pt>
    <dgm:pt modelId="{1B215DFE-5947-4010-8563-35FDA75D0D53}">
      <dgm:prSet phldrT="[Text]"/>
      <dgm:spPr/>
      <dgm:t>
        <a:bodyPr/>
        <a:lstStyle/>
        <a:p>
          <a:r>
            <a:rPr lang="en-US" dirty="0">
              <a:latin typeface="Fjalla One" panose="02000506040000020004" pitchFamily="2" charset="0"/>
            </a:rPr>
            <a:t>Public/Private Disclosure of Facts</a:t>
          </a:r>
        </a:p>
      </dgm:t>
    </dgm:pt>
    <dgm:pt modelId="{130172FE-DA48-4B74-B6F8-506435C12B1B}" type="parTrans" cxnId="{7A546873-89DA-4577-995D-06C45814750D}">
      <dgm:prSet/>
      <dgm:spPr/>
      <dgm:t>
        <a:bodyPr/>
        <a:lstStyle/>
        <a:p>
          <a:endParaRPr lang="en-US"/>
        </a:p>
      </dgm:t>
    </dgm:pt>
    <dgm:pt modelId="{61AF0CDA-26B7-4A57-A313-5FACF4F32CDD}" type="sibTrans" cxnId="{7A546873-89DA-4577-995D-06C45814750D}">
      <dgm:prSet/>
      <dgm:spPr/>
      <dgm:t>
        <a:bodyPr/>
        <a:lstStyle/>
        <a:p>
          <a:endParaRPr lang="en-US"/>
        </a:p>
      </dgm:t>
    </dgm:pt>
    <dgm:pt modelId="{E80E6B6B-DF6E-4189-9954-09BC0AC626E2}">
      <dgm:prSet phldrT="[Text]"/>
      <dgm:spPr/>
      <dgm:t>
        <a:bodyPr/>
        <a:lstStyle/>
        <a:p>
          <a:r>
            <a:rPr lang="en-US" dirty="0">
              <a:latin typeface="Fjalla One" panose="02000506040000020004" pitchFamily="2" charset="0"/>
            </a:rPr>
            <a:t>Dignity/Self Representation</a:t>
          </a:r>
        </a:p>
      </dgm:t>
    </dgm:pt>
    <dgm:pt modelId="{48A76D50-7A2A-48CE-9FE5-198EC588C48D}" type="parTrans" cxnId="{32D50121-99AB-4D3B-8251-A084883C62FF}">
      <dgm:prSet/>
      <dgm:spPr/>
      <dgm:t>
        <a:bodyPr/>
        <a:lstStyle/>
        <a:p>
          <a:endParaRPr lang="en-US"/>
        </a:p>
      </dgm:t>
    </dgm:pt>
    <dgm:pt modelId="{763AAC3E-BEF1-4181-9E1A-CB836628FEEE}" type="sibTrans" cxnId="{32D50121-99AB-4D3B-8251-A084883C62FF}">
      <dgm:prSet/>
      <dgm:spPr/>
      <dgm:t>
        <a:bodyPr/>
        <a:lstStyle/>
        <a:p>
          <a:endParaRPr lang="en-US"/>
        </a:p>
      </dgm:t>
    </dgm:pt>
    <dgm:pt modelId="{9BB90C73-F547-433C-A284-A457D7B96E58}">
      <dgm:prSet phldrT="[Text]"/>
      <dgm:spPr/>
      <dgm:t>
        <a:bodyPr/>
        <a:lstStyle/>
        <a:p>
          <a:r>
            <a:rPr lang="en-US" dirty="0">
              <a:latin typeface="Fjalla One" panose="02000506040000020004" pitchFamily="2" charset="0"/>
            </a:rPr>
            <a:t>Consent/Autonomy</a:t>
          </a:r>
        </a:p>
      </dgm:t>
    </dgm:pt>
    <dgm:pt modelId="{0DD59ABD-6AE8-403A-8FEA-F593ECC96E70}" type="parTrans" cxnId="{153FA360-EABD-427E-AE5A-A497A717230B}">
      <dgm:prSet/>
      <dgm:spPr/>
      <dgm:t>
        <a:bodyPr/>
        <a:lstStyle/>
        <a:p>
          <a:endParaRPr lang="en-US"/>
        </a:p>
      </dgm:t>
    </dgm:pt>
    <dgm:pt modelId="{456EA01F-8C41-4B0E-AE58-E4807873E9E1}" type="sibTrans" cxnId="{153FA360-EABD-427E-AE5A-A497A717230B}">
      <dgm:prSet/>
      <dgm:spPr/>
      <dgm:t>
        <a:bodyPr/>
        <a:lstStyle/>
        <a:p>
          <a:endParaRPr lang="en-US"/>
        </a:p>
      </dgm:t>
    </dgm:pt>
    <dgm:pt modelId="{E7C8A9C1-9ECE-42BF-978E-BE8E28D1FC49}">
      <dgm:prSet phldrT="[Text]"/>
      <dgm:spPr/>
      <dgm:t>
        <a:bodyPr/>
        <a:lstStyle/>
        <a:p>
          <a:r>
            <a:rPr lang="en-US" dirty="0">
              <a:latin typeface="Fjalla One" panose="02000506040000020004" pitchFamily="2" charset="0"/>
            </a:rPr>
            <a:t>Intrusion Upon Seclusion</a:t>
          </a:r>
        </a:p>
      </dgm:t>
    </dgm:pt>
    <dgm:pt modelId="{36E7114F-9DAA-4CE0-8D3C-A2FC03B7F668}" type="parTrans" cxnId="{E5E3B502-1709-48C2-A4CA-3F3F20A0141F}">
      <dgm:prSet/>
      <dgm:spPr/>
      <dgm:t>
        <a:bodyPr/>
        <a:lstStyle/>
        <a:p>
          <a:endParaRPr lang="en-US"/>
        </a:p>
      </dgm:t>
    </dgm:pt>
    <dgm:pt modelId="{E5BABD67-18E8-44DA-A752-488A68AF2E11}" type="sibTrans" cxnId="{E5E3B502-1709-48C2-A4CA-3F3F20A0141F}">
      <dgm:prSet/>
      <dgm:spPr/>
      <dgm:t>
        <a:bodyPr/>
        <a:lstStyle/>
        <a:p>
          <a:endParaRPr lang="en-US"/>
        </a:p>
      </dgm:t>
    </dgm:pt>
    <dgm:pt modelId="{8339452B-4C23-414B-820F-FB70DD2AEEF4}">
      <dgm:prSet phldrT="[Text]"/>
      <dgm:spPr/>
      <dgm:t>
        <a:bodyPr/>
        <a:lstStyle/>
        <a:p>
          <a:r>
            <a:rPr lang="en-US" dirty="0">
              <a:latin typeface="Fjalla One" panose="02000506040000020004" pitchFamily="2" charset="0"/>
            </a:rPr>
            <a:t>Power/Control</a:t>
          </a:r>
        </a:p>
      </dgm:t>
    </dgm:pt>
    <dgm:pt modelId="{9B727BCF-5C34-458B-8208-32E1A62A8F78}" type="parTrans" cxnId="{A9DE3D01-D868-4B77-A076-81227379BB89}">
      <dgm:prSet/>
      <dgm:spPr/>
      <dgm:t>
        <a:bodyPr/>
        <a:lstStyle/>
        <a:p>
          <a:endParaRPr lang="en-US"/>
        </a:p>
      </dgm:t>
    </dgm:pt>
    <dgm:pt modelId="{FC8E9E27-90A3-4D34-9D18-08692D642C55}" type="sibTrans" cxnId="{A9DE3D01-D868-4B77-A076-81227379BB89}">
      <dgm:prSet/>
      <dgm:spPr/>
      <dgm:t>
        <a:bodyPr/>
        <a:lstStyle/>
        <a:p>
          <a:endParaRPr lang="en-US"/>
        </a:p>
      </dgm:t>
    </dgm:pt>
    <dgm:pt modelId="{855EFC8D-8D91-49F1-B371-27A5861A2DC7}">
      <dgm:prSet/>
      <dgm:spPr/>
      <dgm:t>
        <a:bodyPr/>
        <a:lstStyle/>
        <a:p>
          <a:r>
            <a:rPr lang="en-US" dirty="0">
              <a:latin typeface="Fjalla One" panose="02000506040000020004" pitchFamily="2" charset="0"/>
            </a:rPr>
            <a:t>Right to be Let Alone</a:t>
          </a:r>
        </a:p>
      </dgm:t>
    </dgm:pt>
    <dgm:pt modelId="{E870F75E-4095-4F77-997F-3C70B03F5540}" type="parTrans" cxnId="{F2F06A8D-EC1F-4F10-A599-71FDF484FDB4}">
      <dgm:prSet/>
      <dgm:spPr/>
      <dgm:t>
        <a:bodyPr/>
        <a:lstStyle/>
        <a:p>
          <a:endParaRPr lang="en-US"/>
        </a:p>
      </dgm:t>
    </dgm:pt>
    <dgm:pt modelId="{C185666C-2275-49DC-931E-427C3F4826E6}" type="sibTrans" cxnId="{F2F06A8D-EC1F-4F10-A599-71FDF484FDB4}">
      <dgm:prSet/>
      <dgm:spPr/>
      <dgm:t>
        <a:bodyPr/>
        <a:lstStyle/>
        <a:p>
          <a:endParaRPr lang="en-US"/>
        </a:p>
      </dgm:t>
    </dgm:pt>
    <dgm:pt modelId="{C2E48218-8669-4861-8DAF-27DCE1AE1C3C}">
      <dgm:prSet phldrT="[Text]"/>
      <dgm:spPr>
        <a:solidFill>
          <a:schemeClr val="tx1">
            <a:lumMod val="95000"/>
            <a:lumOff val="5000"/>
          </a:schemeClr>
        </a:solidFill>
        <a:ln>
          <a:noFill/>
        </a:ln>
      </dgm:spPr>
      <dgm:t>
        <a:bodyPr/>
        <a:lstStyle/>
        <a:p>
          <a:r>
            <a:rPr lang="en-US" dirty="0">
              <a:latin typeface="Fjalla One" panose="02000506040000020004" pitchFamily="2" charset="0"/>
            </a:rPr>
            <a:t>Dimensions of Privacy</a:t>
          </a:r>
        </a:p>
      </dgm:t>
    </dgm:pt>
    <dgm:pt modelId="{D129B13D-4884-45D0-89E9-92090C8FB609}" type="sibTrans" cxnId="{CFB82457-D845-4FB3-A1D4-003FD3852466}">
      <dgm:prSet/>
      <dgm:spPr/>
      <dgm:t>
        <a:bodyPr/>
        <a:lstStyle/>
        <a:p>
          <a:endParaRPr lang="en-US"/>
        </a:p>
      </dgm:t>
    </dgm:pt>
    <dgm:pt modelId="{98AC7C31-6EA3-40BC-AD5E-0C51E882CE5B}" type="parTrans" cxnId="{CFB82457-D845-4FB3-A1D4-003FD3852466}">
      <dgm:prSet/>
      <dgm:spPr/>
      <dgm:t>
        <a:bodyPr/>
        <a:lstStyle/>
        <a:p>
          <a:endParaRPr lang="en-US"/>
        </a:p>
      </dgm:t>
    </dgm:pt>
    <dgm:pt modelId="{D4CAFCE5-0149-4835-846A-0B4408234F33}" type="pres">
      <dgm:prSet presAssocID="{41F1CDBC-77E3-4BEC-AFAB-3A172020CD4B}" presName="hierChild1" presStyleCnt="0">
        <dgm:presLayoutVars>
          <dgm:chPref val="1"/>
          <dgm:dir/>
          <dgm:animOne val="branch"/>
          <dgm:animLvl val="lvl"/>
          <dgm:resizeHandles/>
        </dgm:presLayoutVars>
      </dgm:prSet>
      <dgm:spPr/>
    </dgm:pt>
    <dgm:pt modelId="{A1CDC2C4-199D-4FFE-A254-A17EF0D9FBC9}" type="pres">
      <dgm:prSet presAssocID="{C2E48218-8669-4861-8DAF-27DCE1AE1C3C}" presName="hierRoot1" presStyleCnt="0"/>
      <dgm:spPr/>
    </dgm:pt>
    <dgm:pt modelId="{C5A0B00D-6DC8-41DA-B679-3557694086FA}" type="pres">
      <dgm:prSet presAssocID="{C2E48218-8669-4861-8DAF-27DCE1AE1C3C}" presName="composite" presStyleCnt="0"/>
      <dgm:spPr/>
    </dgm:pt>
    <dgm:pt modelId="{3829C79A-33C7-4A28-84D5-F2135A900B4F}" type="pres">
      <dgm:prSet presAssocID="{C2E48218-8669-4861-8DAF-27DCE1AE1C3C}" presName="background" presStyleLbl="node0" presStyleIdx="0" presStyleCnt="1"/>
      <dgm:spPr>
        <a:solidFill>
          <a:schemeClr val="tx1">
            <a:lumMod val="50000"/>
            <a:lumOff val="50000"/>
          </a:schemeClr>
        </a:solidFill>
      </dgm:spPr>
    </dgm:pt>
    <dgm:pt modelId="{07BB9190-F545-43CF-94C2-3BE7F7E75886}" type="pres">
      <dgm:prSet presAssocID="{C2E48218-8669-4861-8DAF-27DCE1AE1C3C}" presName="text" presStyleLbl="fgAcc0" presStyleIdx="0" presStyleCnt="1" custScaleX="219359" custScaleY="126572" custLinFactNeighborX="41009" custLinFactNeighborY="882">
        <dgm:presLayoutVars>
          <dgm:chPref val="3"/>
        </dgm:presLayoutVars>
      </dgm:prSet>
      <dgm:spPr/>
    </dgm:pt>
    <dgm:pt modelId="{DB5F4DC6-BF6F-438D-8623-5458B78E0192}" type="pres">
      <dgm:prSet presAssocID="{C2E48218-8669-4861-8DAF-27DCE1AE1C3C}" presName="hierChild2" presStyleCnt="0"/>
      <dgm:spPr/>
    </dgm:pt>
    <dgm:pt modelId="{F9AE6815-ED68-4D95-9321-1BA1D5F52828}" type="pres">
      <dgm:prSet presAssocID="{130172FE-DA48-4B74-B6F8-506435C12B1B}" presName="Name10" presStyleLbl="parChTrans1D2" presStyleIdx="0" presStyleCnt="3"/>
      <dgm:spPr/>
    </dgm:pt>
    <dgm:pt modelId="{0E5C126B-AE6B-413E-AF9D-09E13C84D574}" type="pres">
      <dgm:prSet presAssocID="{1B215DFE-5947-4010-8563-35FDA75D0D53}" presName="hierRoot2" presStyleCnt="0"/>
      <dgm:spPr/>
    </dgm:pt>
    <dgm:pt modelId="{95A72E93-56A2-4E4A-81BA-A60B09743239}" type="pres">
      <dgm:prSet presAssocID="{1B215DFE-5947-4010-8563-35FDA75D0D53}" presName="composite2" presStyleCnt="0"/>
      <dgm:spPr/>
    </dgm:pt>
    <dgm:pt modelId="{69D46808-AAE7-41A3-959C-C90EBA952166}" type="pres">
      <dgm:prSet presAssocID="{1B215DFE-5947-4010-8563-35FDA75D0D53}" presName="background2" presStyleLbl="node2" presStyleIdx="0" presStyleCnt="3"/>
      <dgm:spPr>
        <a:solidFill>
          <a:srgbClr val="E4CB6E"/>
        </a:solidFill>
      </dgm:spPr>
    </dgm:pt>
    <dgm:pt modelId="{2BE77A1C-F5E2-432E-AC1F-A8243259F3E8}" type="pres">
      <dgm:prSet presAssocID="{1B215DFE-5947-4010-8563-35FDA75D0D53}" presName="text2" presStyleLbl="fgAcc2" presStyleIdx="0" presStyleCnt="3" custLinFactNeighborX="204" custLinFactNeighborY="1070">
        <dgm:presLayoutVars>
          <dgm:chPref val="3"/>
        </dgm:presLayoutVars>
      </dgm:prSet>
      <dgm:spPr/>
    </dgm:pt>
    <dgm:pt modelId="{C7A35C97-B743-413D-B664-345EBFB92EC7}" type="pres">
      <dgm:prSet presAssocID="{1B215DFE-5947-4010-8563-35FDA75D0D53}" presName="hierChild3" presStyleCnt="0"/>
      <dgm:spPr/>
    </dgm:pt>
    <dgm:pt modelId="{F07FB61D-326F-4810-AE1A-6701647A000A}" type="pres">
      <dgm:prSet presAssocID="{48A76D50-7A2A-48CE-9FE5-198EC588C48D}" presName="Name17" presStyleLbl="parChTrans1D3" presStyleIdx="0" presStyleCnt="3"/>
      <dgm:spPr/>
    </dgm:pt>
    <dgm:pt modelId="{9D4B4DBF-529B-4EA3-A6BC-849692DFA7F7}" type="pres">
      <dgm:prSet presAssocID="{E80E6B6B-DF6E-4189-9954-09BC0AC626E2}" presName="hierRoot3" presStyleCnt="0"/>
      <dgm:spPr/>
    </dgm:pt>
    <dgm:pt modelId="{EFEE366F-9727-4114-9B21-B109B1514731}" type="pres">
      <dgm:prSet presAssocID="{E80E6B6B-DF6E-4189-9954-09BC0AC626E2}" presName="composite3" presStyleCnt="0"/>
      <dgm:spPr/>
    </dgm:pt>
    <dgm:pt modelId="{FAC3B754-56C5-4957-BA6B-5D068687A982}" type="pres">
      <dgm:prSet presAssocID="{E80E6B6B-DF6E-4189-9954-09BC0AC626E2}" presName="background3" presStyleLbl="node3" presStyleIdx="0" presStyleCnt="3"/>
      <dgm:spPr/>
    </dgm:pt>
    <dgm:pt modelId="{409CE13B-F03F-409D-8B4F-4819BFCF2FFD}" type="pres">
      <dgm:prSet presAssocID="{E80E6B6B-DF6E-4189-9954-09BC0AC626E2}" presName="text3" presStyleLbl="fgAcc3" presStyleIdx="0" presStyleCnt="3" custLinFactNeighborX="35905">
        <dgm:presLayoutVars>
          <dgm:chPref val="3"/>
        </dgm:presLayoutVars>
      </dgm:prSet>
      <dgm:spPr/>
    </dgm:pt>
    <dgm:pt modelId="{5091AF03-D638-4184-A2DF-269285360FC3}" type="pres">
      <dgm:prSet presAssocID="{E80E6B6B-DF6E-4189-9954-09BC0AC626E2}" presName="hierChild4" presStyleCnt="0"/>
      <dgm:spPr/>
    </dgm:pt>
    <dgm:pt modelId="{316405CA-9AC0-4E9A-AAB3-72F005251DE3}" type="pres">
      <dgm:prSet presAssocID="{0DD59ABD-6AE8-403A-8FEA-F593ECC96E70}" presName="Name17" presStyleLbl="parChTrans1D3" presStyleIdx="1" presStyleCnt="3"/>
      <dgm:spPr/>
    </dgm:pt>
    <dgm:pt modelId="{F9083E9A-5F4D-406B-8BD0-713AED3AFC0D}" type="pres">
      <dgm:prSet presAssocID="{9BB90C73-F547-433C-A284-A457D7B96E58}" presName="hierRoot3" presStyleCnt="0"/>
      <dgm:spPr/>
    </dgm:pt>
    <dgm:pt modelId="{2567BECF-1EC9-4D61-B2ED-73421ECEFA2C}" type="pres">
      <dgm:prSet presAssocID="{9BB90C73-F547-433C-A284-A457D7B96E58}" presName="composite3" presStyleCnt="0"/>
      <dgm:spPr/>
    </dgm:pt>
    <dgm:pt modelId="{1CEAC78C-C595-47AF-817A-D650C24930B8}" type="pres">
      <dgm:prSet presAssocID="{9BB90C73-F547-433C-A284-A457D7B96E58}" presName="background3" presStyleLbl="node3" presStyleIdx="1" presStyleCnt="3"/>
      <dgm:spPr/>
    </dgm:pt>
    <dgm:pt modelId="{FCEAA98E-09EA-4E60-973E-DB8071FD54AE}" type="pres">
      <dgm:prSet presAssocID="{9BB90C73-F547-433C-A284-A457D7B96E58}" presName="text3" presStyleLbl="fgAcc3" presStyleIdx="1" presStyleCnt="3" custLinFactNeighborX="39305">
        <dgm:presLayoutVars>
          <dgm:chPref val="3"/>
        </dgm:presLayoutVars>
      </dgm:prSet>
      <dgm:spPr/>
    </dgm:pt>
    <dgm:pt modelId="{18F6E1E3-8EAE-4EA4-A376-BF75B53D9320}" type="pres">
      <dgm:prSet presAssocID="{9BB90C73-F547-433C-A284-A457D7B96E58}" presName="hierChild4" presStyleCnt="0"/>
      <dgm:spPr/>
    </dgm:pt>
    <dgm:pt modelId="{AA61E522-95DE-49A4-9B7E-CB6590A46BA0}" type="pres">
      <dgm:prSet presAssocID="{E870F75E-4095-4F77-997F-3C70B03F5540}" presName="Name10" presStyleLbl="parChTrans1D2" presStyleIdx="1" presStyleCnt="3"/>
      <dgm:spPr/>
    </dgm:pt>
    <dgm:pt modelId="{86E57ABA-8C0E-4E5F-B67F-296D03B15AC7}" type="pres">
      <dgm:prSet presAssocID="{855EFC8D-8D91-49F1-B371-27A5861A2DC7}" presName="hierRoot2" presStyleCnt="0"/>
      <dgm:spPr/>
    </dgm:pt>
    <dgm:pt modelId="{CB44736B-D5A7-41CE-B30D-34C35BC553DB}" type="pres">
      <dgm:prSet presAssocID="{855EFC8D-8D91-49F1-B371-27A5861A2DC7}" presName="composite2" presStyleCnt="0"/>
      <dgm:spPr/>
    </dgm:pt>
    <dgm:pt modelId="{DF0FE96D-1BCE-4486-80B3-08A979EB2FBB}" type="pres">
      <dgm:prSet presAssocID="{855EFC8D-8D91-49F1-B371-27A5861A2DC7}" presName="background2" presStyleLbl="node2" presStyleIdx="1" presStyleCnt="3"/>
      <dgm:spPr>
        <a:solidFill>
          <a:srgbClr val="E4CB6E"/>
        </a:solidFill>
      </dgm:spPr>
    </dgm:pt>
    <dgm:pt modelId="{A136E23A-585C-404C-BF89-D10C67C3802C}" type="pres">
      <dgm:prSet presAssocID="{855EFC8D-8D91-49F1-B371-27A5861A2DC7}" presName="text2" presStyleLbl="fgAcc2" presStyleIdx="1" presStyleCnt="3" custLinFactNeighborX="294" custLinFactNeighborY="2008">
        <dgm:presLayoutVars>
          <dgm:chPref val="3"/>
        </dgm:presLayoutVars>
      </dgm:prSet>
      <dgm:spPr/>
    </dgm:pt>
    <dgm:pt modelId="{6C1788C5-32E1-415D-97B3-B1F53121FE2C}" type="pres">
      <dgm:prSet presAssocID="{855EFC8D-8D91-49F1-B371-27A5861A2DC7}" presName="hierChild3" presStyleCnt="0"/>
      <dgm:spPr/>
    </dgm:pt>
    <dgm:pt modelId="{DD170648-CF48-45BA-BBF9-1D7921671C1D}" type="pres">
      <dgm:prSet presAssocID="{36E7114F-9DAA-4CE0-8D3C-A2FC03B7F668}" presName="Name10" presStyleLbl="parChTrans1D2" presStyleIdx="2" presStyleCnt="3"/>
      <dgm:spPr/>
    </dgm:pt>
    <dgm:pt modelId="{8153949A-35D5-4E3C-AAA6-96C08755E89F}" type="pres">
      <dgm:prSet presAssocID="{E7C8A9C1-9ECE-42BF-978E-BE8E28D1FC49}" presName="hierRoot2" presStyleCnt="0"/>
      <dgm:spPr/>
    </dgm:pt>
    <dgm:pt modelId="{58A27A31-0B1C-477C-8F1A-6090188B0CB9}" type="pres">
      <dgm:prSet presAssocID="{E7C8A9C1-9ECE-42BF-978E-BE8E28D1FC49}" presName="composite2" presStyleCnt="0"/>
      <dgm:spPr/>
    </dgm:pt>
    <dgm:pt modelId="{6ADFC9D2-F3BC-43B0-9545-7AC847FCFDCD}" type="pres">
      <dgm:prSet presAssocID="{E7C8A9C1-9ECE-42BF-978E-BE8E28D1FC49}" presName="background2" presStyleLbl="node2" presStyleIdx="2" presStyleCnt="3"/>
      <dgm:spPr>
        <a:solidFill>
          <a:srgbClr val="E4CB6E"/>
        </a:solidFill>
      </dgm:spPr>
    </dgm:pt>
    <dgm:pt modelId="{26346796-3C12-4D77-A49D-69E98313FFCD}" type="pres">
      <dgm:prSet presAssocID="{E7C8A9C1-9ECE-42BF-978E-BE8E28D1FC49}" presName="text2" presStyleLbl="fgAcc2" presStyleIdx="2" presStyleCnt="3" custLinFactNeighborX="51" custLinFactNeighborY="815">
        <dgm:presLayoutVars>
          <dgm:chPref val="3"/>
        </dgm:presLayoutVars>
      </dgm:prSet>
      <dgm:spPr/>
    </dgm:pt>
    <dgm:pt modelId="{1A0009B2-FA53-452A-B509-F678815E6A4A}" type="pres">
      <dgm:prSet presAssocID="{E7C8A9C1-9ECE-42BF-978E-BE8E28D1FC49}" presName="hierChild3" presStyleCnt="0"/>
      <dgm:spPr/>
    </dgm:pt>
    <dgm:pt modelId="{F633DD34-5B26-4D05-9ED5-B75C004B79A2}" type="pres">
      <dgm:prSet presAssocID="{9B727BCF-5C34-458B-8208-32E1A62A8F78}" presName="Name17" presStyleLbl="parChTrans1D3" presStyleIdx="2" presStyleCnt="3"/>
      <dgm:spPr/>
    </dgm:pt>
    <dgm:pt modelId="{66E293C6-B189-4240-9134-1CD3E0B299E7}" type="pres">
      <dgm:prSet presAssocID="{8339452B-4C23-414B-820F-FB70DD2AEEF4}" presName="hierRoot3" presStyleCnt="0"/>
      <dgm:spPr/>
    </dgm:pt>
    <dgm:pt modelId="{6C4AAE37-66AD-438A-9BC5-52DFCDA1C918}" type="pres">
      <dgm:prSet presAssocID="{8339452B-4C23-414B-820F-FB70DD2AEEF4}" presName="composite3" presStyleCnt="0"/>
      <dgm:spPr/>
    </dgm:pt>
    <dgm:pt modelId="{4A8E1302-5428-45F0-831A-4B74D2168E04}" type="pres">
      <dgm:prSet presAssocID="{8339452B-4C23-414B-820F-FB70DD2AEEF4}" presName="background3" presStyleLbl="node3" presStyleIdx="2" presStyleCnt="3"/>
      <dgm:spPr/>
    </dgm:pt>
    <dgm:pt modelId="{2164073F-5AA3-469A-A931-C65BD1D93B47}" type="pres">
      <dgm:prSet presAssocID="{8339452B-4C23-414B-820F-FB70DD2AEEF4}" presName="text3" presStyleLbl="fgAcc3" presStyleIdx="2" presStyleCnt="3">
        <dgm:presLayoutVars>
          <dgm:chPref val="3"/>
        </dgm:presLayoutVars>
      </dgm:prSet>
      <dgm:spPr/>
    </dgm:pt>
    <dgm:pt modelId="{E23AAE93-84BF-4C94-BB8F-00ED4CB08219}" type="pres">
      <dgm:prSet presAssocID="{8339452B-4C23-414B-820F-FB70DD2AEEF4}" presName="hierChild4" presStyleCnt="0"/>
      <dgm:spPr/>
    </dgm:pt>
  </dgm:ptLst>
  <dgm:cxnLst>
    <dgm:cxn modelId="{01D63101-62DE-44AB-BB15-14BB815BB8D2}" type="presOf" srcId="{E7C8A9C1-9ECE-42BF-978E-BE8E28D1FC49}" destId="{26346796-3C12-4D77-A49D-69E98313FFCD}" srcOrd="0" destOrd="0" presId="urn:microsoft.com/office/officeart/2005/8/layout/hierarchy1"/>
    <dgm:cxn modelId="{A9DE3D01-D868-4B77-A076-81227379BB89}" srcId="{E7C8A9C1-9ECE-42BF-978E-BE8E28D1FC49}" destId="{8339452B-4C23-414B-820F-FB70DD2AEEF4}" srcOrd="0" destOrd="0" parTransId="{9B727BCF-5C34-458B-8208-32E1A62A8F78}" sibTransId="{FC8E9E27-90A3-4D34-9D18-08692D642C55}"/>
    <dgm:cxn modelId="{E5E3B502-1709-48C2-A4CA-3F3F20A0141F}" srcId="{C2E48218-8669-4861-8DAF-27DCE1AE1C3C}" destId="{E7C8A9C1-9ECE-42BF-978E-BE8E28D1FC49}" srcOrd="2" destOrd="0" parTransId="{36E7114F-9DAA-4CE0-8D3C-A2FC03B7F668}" sibTransId="{E5BABD67-18E8-44DA-A752-488A68AF2E11}"/>
    <dgm:cxn modelId="{AB905F1D-F31D-4F73-AD66-4CE3C2991A46}" type="presOf" srcId="{8339452B-4C23-414B-820F-FB70DD2AEEF4}" destId="{2164073F-5AA3-469A-A931-C65BD1D93B47}" srcOrd="0" destOrd="0" presId="urn:microsoft.com/office/officeart/2005/8/layout/hierarchy1"/>
    <dgm:cxn modelId="{32D50121-99AB-4D3B-8251-A084883C62FF}" srcId="{1B215DFE-5947-4010-8563-35FDA75D0D53}" destId="{E80E6B6B-DF6E-4189-9954-09BC0AC626E2}" srcOrd="0" destOrd="0" parTransId="{48A76D50-7A2A-48CE-9FE5-198EC588C48D}" sibTransId="{763AAC3E-BEF1-4181-9E1A-CB836628FEEE}"/>
    <dgm:cxn modelId="{52CF0653-F795-4C70-9465-9512B97FA9F9}" type="presOf" srcId="{48A76D50-7A2A-48CE-9FE5-198EC588C48D}" destId="{F07FB61D-326F-4810-AE1A-6701647A000A}" srcOrd="0" destOrd="0" presId="urn:microsoft.com/office/officeart/2005/8/layout/hierarchy1"/>
    <dgm:cxn modelId="{CFB82457-D845-4FB3-A1D4-003FD3852466}" srcId="{41F1CDBC-77E3-4BEC-AFAB-3A172020CD4B}" destId="{C2E48218-8669-4861-8DAF-27DCE1AE1C3C}" srcOrd="0" destOrd="0" parTransId="{98AC7C31-6EA3-40BC-AD5E-0C51E882CE5B}" sibTransId="{D129B13D-4884-45D0-89E9-92090C8FB609}"/>
    <dgm:cxn modelId="{73476E57-9136-48B8-853F-BAD6A3B08341}" type="presOf" srcId="{C2E48218-8669-4861-8DAF-27DCE1AE1C3C}" destId="{07BB9190-F545-43CF-94C2-3BE7F7E75886}" srcOrd="0" destOrd="0" presId="urn:microsoft.com/office/officeart/2005/8/layout/hierarchy1"/>
    <dgm:cxn modelId="{153FA360-EABD-427E-AE5A-A497A717230B}" srcId="{1B215DFE-5947-4010-8563-35FDA75D0D53}" destId="{9BB90C73-F547-433C-A284-A457D7B96E58}" srcOrd="1" destOrd="0" parTransId="{0DD59ABD-6AE8-403A-8FEA-F593ECC96E70}" sibTransId="{456EA01F-8C41-4B0E-AE58-E4807873E9E1}"/>
    <dgm:cxn modelId="{E1A4AC67-E83B-4D50-8971-0A729057EEAD}" type="presOf" srcId="{E80E6B6B-DF6E-4189-9954-09BC0AC626E2}" destId="{409CE13B-F03F-409D-8B4F-4819BFCF2FFD}" srcOrd="0" destOrd="0" presId="urn:microsoft.com/office/officeart/2005/8/layout/hierarchy1"/>
    <dgm:cxn modelId="{E3D75C70-C985-4B11-B599-5FCB2533EECE}" type="presOf" srcId="{855EFC8D-8D91-49F1-B371-27A5861A2DC7}" destId="{A136E23A-585C-404C-BF89-D10C67C3802C}" srcOrd="0" destOrd="0" presId="urn:microsoft.com/office/officeart/2005/8/layout/hierarchy1"/>
    <dgm:cxn modelId="{7A546873-89DA-4577-995D-06C45814750D}" srcId="{C2E48218-8669-4861-8DAF-27DCE1AE1C3C}" destId="{1B215DFE-5947-4010-8563-35FDA75D0D53}" srcOrd="0" destOrd="0" parTransId="{130172FE-DA48-4B74-B6F8-506435C12B1B}" sibTransId="{61AF0CDA-26B7-4A57-A313-5FACF4F32CDD}"/>
    <dgm:cxn modelId="{3697627E-9E05-4A83-9267-042FA044A622}" type="presOf" srcId="{9BB90C73-F547-433C-A284-A457D7B96E58}" destId="{FCEAA98E-09EA-4E60-973E-DB8071FD54AE}" srcOrd="0" destOrd="0" presId="urn:microsoft.com/office/officeart/2005/8/layout/hierarchy1"/>
    <dgm:cxn modelId="{F2F06A8D-EC1F-4F10-A599-71FDF484FDB4}" srcId="{C2E48218-8669-4861-8DAF-27DCE1AE1C3C}" destId="{855EFC8D-8D91-49F1-B371-27A5861A2DC7}" srcOrd="1" destOrd="0" parTransId="{E870F75E-4095-4F77-997F-3C70B03F5540}" sibTransId="{C185666C-2275-49DC-931E-427C3F4826E6}"/>
    <dgm:cxn modelId="{6DDAA4BE-B4E6-4E45-BC5D-486F01F9BC30}" type="presOf" srcId="{130172FE-DA48-4B74-B6F8-506435C12B1B}" destId="{F9AE6815-ED68-4D95-9321-1BA1D5F52828}" srcOrd="0" destOrd="0" presId="urn:microsoft.com/office/officeart/2005/8/layout/hierarchy1"/>
    <dgm:cxn modelId="{6FE7A9BF-05A5-4002-977C-58C641BD8DD4}" type="presOf" srcId="{E870F75E-4095-4F77-997F-3C70B03F5540}" destId="{AA61E522-95DE-49A4-9B7E-CB6590A46BA0}" srcOrd="0" destOrd="0" presId="urn:microsoft.com/office/officeart/2005/8/layout/hierarchy1"/>
    <dgm:cxn modelId="{46B770C6-C633-4128-B813-1D5319A948E8}" type="presOf" srcId="{41F1CDBC-77E3-4BEC-AFAB-3A172020CD4B}" destId="{D4CAFCE5-0149-4835-846A-0B4408234F33}" srcOrd="0" destOrd="0" presId="urn:microsoft.com/office/officeart/2005/8/layout/hierarchy1"/>
    <dgm:cxn modelId="{AF5588C7-E3C3-4D07-8E77-9EA9249DB74A}" type="presOf" srcId="{0DD59ABD-6AE8-403A-8FEA-F593ECC96E70}" destId="{316405CA-9AC0-4E9A-AAB3-72F005251DE3}" srcOrd="0" destOrd="0" presId="urn:microsoft.com/office/officeart/2005/8/layout/hierarchy1"/>
    <dgm:cxn modelId="{7E3252CC-AD5B-4399-8A66-4AB7DBE6098E}" type="presOf" srcId="{9B727BCF-5C34-458B-8208-32E1A62A8F78}" destId="{F633DD34-5B26-4D05-9ED5-B75C004B79A2}" srcOrd="0" destOrd="0" presId="urn:microsoft.com/office/officeart/2005/8/layout/hierarchy1"/>
    <dgm:cxn modelId="{9300F7E0-5267-4FE2-92AE-6DB45B1A21CA}" type="presOf" srcId="{1B215DFE-5947-4010-8563-35FDA75D0D53}" destId="{2BE77A1C-F5E2-432E-AC1F-A8243259F3E8}" srcOrd="0" destOrd="0" presId="urn:microsoft.com/office/officeart/2005/8/layout/hierarchy1"/>
    <dgm:cxn modelId="{B83DD0E9-6870-4AE6-9793-E38C963E0749}" type="presOf" srcId="{36E7114F-9DAA-4CE0-8D3C-A2FC03B7F668}" destId="{DD170648-CF48-45BA-BBF9-1D7921671C1D}" srcOrd="0" destOrd="0" presId="urn:microsoft.com/office/officeart/2005/8/layout/hierarchy1"/>
    <dgm:cxn modelId="{7FF3F98D-6102-4D9A-8289-45BEB2A537C6}" type="presParOf" srcId="{D4CAFCE5-0149-4835-846A-0B4408234F33}" destId="{A1CDC2C4-199D-4FFE-A254-A17EF0D9FBC9}" srcOrd="0" destOrd="0" presId="urn:microsoft.com/office/officeart/2005/8/layout/hierarchy1"/>
    <dgm:cxn modelId="{80AB361E-1720-41C3-8BED-F969379928B2}" type="presParOf" srcId="{A1CDC2C4-199D-4FFE-A254-A17EF0D9FBC9}" destId="{C5A0B00D-6DC8-41DA-B679-3557694086FA}" srcOrd="0" destOrd="0" presId="urn:microsoft.com/office/officeart/2005/8/layout/hierarchy1"/>
    <dgm:cxn modelId="{F8D300D2-FE6C-4482-AFB1-E8AEBC054316}" type="presParOf" srcId="{C5A0B00D-6DC8-41DA-B679-3557694086FA}" destId="{3829C79A-33C7-4A28-84D5-F2135A900B4F}" srcOrd="0" destOrd="0" presId="urn:microsoft.com/office/officeart/2005/8/layout/hierarchy1"/>
    <dgm:cxn modelId="{13FB8115-BE9B-4D5E-AA10-B20424703742}" type="presParOf" srcId="{C5A0B00D-6DC8-41DA-B679-3557694086FA}" destId="{07BB9190-F545-43CF-94C2-3BE7F7E75886}" srcOrd="1" destOrd="0" presId="urn:microsoft.com/office/officeart/2005/8/layout/hierarchy1"/>
    <dgm:cxn modelId="{020B895A-22C3-4AE9-8A8D-796533AF0A23}" type="presParOf" srcId="{A1CDC2C4-199D-4FFE-A254-A17EF0D9FBC9}" destId="{DB5F4DC6-BF6F-438D-8623-5458B78E0192}" srcOrd="1" destOrd="0" presId="urn:microsoft.com/office/officeart/2005/8/layout/hierarchy1"/>
    <dgm:cxn modelId="{8179AC8B-E995-4EED-BAA0-E2E67B406045}" type="presParOf" srcId="{DB5F4DC6-BF6F-438D-8623-5458B78E0192}" destId="{F9AE6815-ED68-4D95-9321-1BA1D5F52828}" srcOrd="0" destOrd="0" presId="urn:microsoft.com/office/officeart/2005/8/layout/hierarchy1"/>
    <dgm:cxn modelId="{44006BC4-6924-4B1B-927D-F39812A7FEB8}" type="presParOf" srcId="{DB5F4DC6-BF6F-438D-8623-5458B78E0192}" destId="{0E5C126B-AE6B-413E-AF9D-09E13C84D574}" srcOrd="1" destOrd="0" presId="urn:microsoft.com/office/officeart/2005/8/layout/hierarchy1"/>
    <dgm:cxn modelId="{540954EC-13D4-41F0-8318-0CCDDFDA6C96}" type="presParOf" srcId="{0E5C126B-AE6B-413E-AF9D-09E13C84D574}" destId="{95A72E93-56A2-4E4A-81BA-A60B09743239}" srcOrd="0" destOrd="0" presId="urn:microsoft.com/office/officeart/2005/8/layout/hierarchy1"/>
    <dgm:cxn modelId="{FF57B4E8-9261-4DD7-869D-A5625E94A934}" type="presParOf" srcId="{95A72E93-56A2-4E4A-81BA-A60B09743239}" destId="{69D46808-AAE7-41A3-959C-C90EBA952166}" srcOrd="0" destOrd="0" presId="urn:microsoft.com/office/officeart/2005/8/layout/hierarchy1"/>
    <dgm:cxn modelId="{9E035EBC-AE13-4F2C-AFBD-31F32069B973}" type="presParOf" srcId="{95A72E93-56A2-4E4A-81BA-A60B09743239}" destId="{2BE77A1C-F5E2-432E-AC1F-A8243259F3E8}" srcOrd="1" destOrd="0" presId="urn:microsoft.com/office/officeart/2005/8/layout/hierarchy1"/>
    <dgm:cxn modelId="{6E9CA5B7-236D-497D-BFCA-BA8088BFCC11}" type="presParOf" srcId="{0E5C126B-AE6B-413E-AF9D-09E13C84D574}" destId="{C7A35C97-B743-413D-B664-345EBFB92EC7}" srcOrd="1" destOrd="0" presId="urn:microsoft.com/office/officeart/2005/8/layout/hierarchy1"/>
    <dgm:cxn modelId="{A7EAEB2D-2F87-4B13-9073-331A78CD8D77}" type="presParOf" srcId="{C7A35C97-B743-413D-B664-345EBFB92EC7}" destId="{F07FB61D-326F-4810-AE1A-6701647A000A}" srcOrd="0" destOrd="0" presId="urn:microsoft.com/office/officeart/2005/8/layout/hierarchy1"/>
    <dgm:cxn modelId="{FDAAB5F7-4A1C-45DF-8B3E-213B6DB71B1C}" type="presParOf" srcId="{C7A35C97-B743-413D-B664-345EBFB92EC7}" destId="{9D4B4DBF-529B-4EA3-A6BC-849692DFA7F7}" srcOrd="1" destOrd="0" presId="urn:microsoft.com/office/officeart/2005/8/layout/hierarchy1"/>
    <dgm:cxn modelId="{E7FA3C08-BF05-4B09-BCF4-25D6B0A2E561}" type="presParOf" srcId="{9D4B4DBF-529B-4EA3-A6BC-849692DFA7F7}" destId="{EFEE366F-9727-4114-9B21-B109B1514731}" srcOrd="0" destOrd="0" presId="urn:microsoft.com/office/officeart/2005/8/layout/hierarchy1"/>
    <dgm:cxn modelId="{54D08B07-0731-4E7A-8CDA-E8C6198C84C7}" type="presParOf" srcId="{EFEE366F-9727-4114-9B21-B109B1514731}" destId="{FAC3B754-56C5-4957-BA6B-5D068687A982}" srcOrd="0" destOrd="0" presId="urn:microsoft.com/office/officeart/2005/8/layout/hierarchy1"/>
    <dgm:cxn modelId="{A487A3AC-E329-4E27-9480-FA4BA327B621}" type="presParOf" srcId="{EFEE366F-9727-4114-9B21-B109B1514731}" destId="{409CE13B-F03F-409D-8B4F-4819BFCF2FFD}" srcOrd="1" destOrd="0" presId="urn:microsoft.com/office/officeart/2005/8/layout/hierarchy1"/>
    <dgm:cxn modelId="{983546B4-FDB8-4142-B4F9-A4ADF7AC6CD5}" type="presParOf" srcId="{9D4B4DBF-529B-4EA3-A6BC-849692DFA7F7}" destId="{5091AF03-D638-4184-A2DF-269285360FC3}" srcOrd="1" destOrd="0" presId="urn:microsoft.com/office/officeart/2005/8/layout/hierarchy1"/>
    <dgm:cxn modelId="{44599AAC-2111-4897-9876-5FB06A9583A9}" type="presParOf" srcId="{C7A35C97-B743-413D-B664-345EBFB92EC7}" destId="{316405CA-9AC0-4E9A-AAB3-72F005251DE3}" srcOrd="2" destOrd="0" presId="urn:microsoft.com/office/officeart/2005/8/layout/hierarchy1"/>
    <dgm:cxn modelId="{2403A29E-4420-4612-B37F-61512DEACF20}" type="presParOf" srcId="{C7A35C97-B743-413D-B664-345EBFB92EC7}" destId="{F9083E9A-5F4D-406B-8BD0-713AED3AFC0D}" srcOrd="3" destOrd="0" presId="urn:microsoft.com/office/officeart/2005/8/layout/hierarchy1"/>
    <dgm:cxn modelId="{5DACEBDC-7B1B-427C-B6EB-FEABDDD92F86}" type="presParOf" srcId="{F9083E9A-5F4D-406B-8BD0-713AED3AFC0D}" destId="{2567BECF-1EC9-4D61-B2ED-73421ECEFA2C}" srcOrd="0" destOrd="0" presId="urn:microsoft.com/office/officeart/2005/8/layout/hierarchy1"/>
    <dgm:cxn modelId="{D948AFE9-6A38-4994-A9E4-8FCFB912DB7C}" type="presParOf" srcId="{2567BECF-1EC9-4D61-B2ED-73421ECEFA2C}" destId="{1CEAC78C-C595-47AF-817A-D650C24930B8}" srcOrd="0" destOrd="0" presId="urn:microsoft.com/office/officeart/2005/8/layout/hierarchy1"/>
    <dgm:cxn modelId="{A2E7EC53-59D9-4AA8-93F0-E4D9091F8ECE}" type="presParOf" srcId="{2567BECF-1EC9-4D61-B2ED-73421ECEFA2C}" destId="{FCEAA98E-09EA-4E60-973E-DB8071FD54AE}" srcOrd="1" destOrd="0" presId="urn:microsoft.com/office/officeart/2005/8/layout/hierarchy1"/>
    <dgm:cxn modelId="{1D551624-CF3C-483F-A54C-D9E3F864F32D}" type="presParOf" srcId="{F9083E9A-5F4D-406B-8BD0-713AED3AFC0D}" destId="{18F6E1E3-8EAE-4EA4-A376-BF75B53D9320}" srcOrd="1" destOrd="0" presId="urn:microsoft.com/office/officeart/2005/8/layout/hierarchy1"/>
    <dgm:cxn modelId="{C7B402EB-4388-49D5-9527-6A799D0ABCDE}" type="presParOf" srcId="{DB5F4DC6-BF6F-438D-8623-5458B78E0192}" destId="{AA61E522-95DE-49A4-9B7E-CB6590A46BA0}" srcOrd="2" destOrd="0" presId="urn:microsoft.com/office/officeart/2005/8/layout/hierarchy1"/>
    <dgm:cxn modelId="{F081BC58-33F4-4AB0-805C-1BF1EBE7D557}" type="presParOf" srcId="{DB5F4DC6-BF6F-438D-8623-5458B78E0192}" destId="{86E57ABA-8C0E-4E5F-B67F-296D03B15AC7}" srcOrd="3" destOrd="0" presId="urn:microsoft.com/office/officeart/2005/8/layout/hierarchy1"/>
    <dgm:cxn modelId="{46FD6625-185A-4376-8756-B2320FC7AF04}" type="presParOf" srcId="{86E57ABA-8C0E-4E5F-B67F-296D03B15AC7}" destId="{CB44736B-D5A7-41CE-B30D-34C35BC553DB}" srcOrd="0" destOrd="0" presId="urn:microsoft.com/office/officeart/2005/8/layout/hierarchy1"/>
    <dgm:cxn modelId="{C7B2F69E-1B9B-4659-BEA5-9E9C1DB65C7C}" type="presParOf" srcId="{CB44736B-D5A7-41CE-B30D-34C35BC553DB}" destId="{DF0FE96D-1BCE-4486-80B3-08A979EB2FBB}" srcOrd="0" destOrd="0" presId="urn:microsoft.com/office/officeart/2005/8/layout/hierarchy1"/>
    <dgm:cxn modelId="{09188E0F-8D7D-4B07-B930-91B9091B5950}" type="presParOf" srcId="{CB44736B-D5A7-41CE-B30D-34C35BC553DB}" destId="{A136E23A-585C-404C-BF89-D10C67C3802C}" srcOrd="1" destOrd="0" presId="urn:microsoft.com/office/officeart/2005/8/layout/hierarchy1"/>
    <dgm:cxn modelId="{EDE16394-429C-43E7-B758-CD5FC0B1E1DF}" type="presParOf" srcId="{86E57ABA-8C0E-4E5F-B67F-296D03B15AC7}" destId="{6C1788C5-32E1-415D-97B3-B1F53121FE2C}" srcOrd="1" destOrd="0" presId="urn:microsoft.com/office/officeart/2005/8/layout/hierarchy1"/>
    <dgm:cxn modelId="{EB78B14C-01F3-4538-A8B3-A3EE0FFB7937}" type="presParOf" srcId="{DB5F4DC6-BF6F-438D-8623-5458B78E0192}" destId="{DD170648-CF48-45BA-BBF9-1D7921671C1D}" srcOrd="4" destOrd="0" presId="urn:microsoft.com/office/officeart/2005/8/layout/hierarchy1"/>
    <dgm:cxn modelId="{036E9F15-6254-4989-91BF-D1B37C280803}" type="presParOf" srcId="{DB5F4DC6-BF6F-438D-8623-5458B78E0192}" destId="{8153949A-35D5-4E3C-AAA6-96C08755E89F}" srcOrd="5" destOrd="0" presId="urn:microsoft.com/office/officeart/2005/8/layout/hierarchy1"/>
    <dgm:cxn modelId="{B1E3B07A-CCAF-4E7B-AD14-DE3331F4A553}" type="presParOf" srcId="{8153949A-35D5-4E3C-AAA6-96C08755E89F}" destId="{58A27A31-0B1C-477C-8F1A-6090188B0CB9}" srcOrd="0" destOrd="0" presId="urn:microsoft.com/office/officeart/2005/8/layout/hierarchy1"/>
    <dgm:cxn modelId="{4389BF0C-A043-48DC-B88C-977A9BAE1A59}" type="presParOf" srcId="{58A27A31-0B1C-477C-8F1A-6090188B0CB9}" destId="{6ADFC9D2-F3BC-43B0-9545-7AC847FCFDCD}" srcOrd="0" destOrd="0" presId="urn:microsoft.com/office/officeart/2005/8/layout/hierarchy1"/>
    <dgm:cxn modelId="{2498D333-8B84-4777-8D12-874EF4352944}" type="presParOf" srcId="{58A27A31-0B1C-477C-8F1A-6090188B0CB9}" destId="{26346796-3C12-4D77-A49D-69E98313FFCD}" srcOrd="1" destOrd="0" presId="urn:microsoft.com/office/officeart/2005/8/layout/hierarchy1"/>
    <dgm:cxn modelId="{F1A358BC-0F05-4485-91E0-7D1B151EB990}" type="presParOf" srcId="{8153949A-35D5-4E3C-AAA6-96C08755E89F}" destId="{1A0009B2-FA53-452A-B509-F678815E6A4A}" srcOrd="1" destOrd="0" presId="urn:microsoft.com/office/officeart/2005/8/layout/hierarchy1"/>
    <dgm:cxn modelId="{E1F9EA2C-D96E-471F-ABCE-28998376083D}" type="presParOf" srcId="{1A0009B2-FA53-452A-B509-F678815E6A4A}" destId="{F633DD34-5B26-4D05-9ED5-B75C004B79A2}" srcOrd="0" destOrd="0" presId="urn:microsoft.com/office/officeart/2005/8/layout/hierarchy1"/>
    <dgm:cxn modelId="{D7356E05-6472-44A6-BE20-FDBAE8538BC0}" type="presParOf" srcId="{1A0009B2-FA53-452A-B509-F678815E6A4A}" destId="{66E293C6-B189-4240-9134-1CD3E0B299E7}" srcOrd="1" destOrd="0" presId="urn:microsoft.com/office/officeart/2005/8/layout/hierarchy1"/>
    <dgm:cxn modelId="{3C8290A6-A317-4A15-867B-115F497B5D45}" type="presParOf" srcId="{66E293C6-B189-4240-9134-1CD3E0B299E7}" destId="{6C4AAE37-66AD-438A-9BC5-52DFCDA1C918}" srcOrd="0" destOrd="0" presId="urn:microsoft.com/office/officeart/2005/8/layout/hierarchy1"/>
    <dgm:cxn modelId="{FD2BB547-B3CF-43A8-AB5E-5750FCE6A9EF}" type="presParOf" srcId="{6C4AAE37-66AD-438A-9BC5-52DFCDA1C918}" destId="{4A8E1302-5428-45F0-831A-4B74D2168E04}" srcOrd="0" destOrd="0" presId="urn:microsoft.com/office/officeart/2005/8/layout/hierarchy1"/>
    <dgm:cxn modelId="{16766130-08DE-49A2-933E-086DB089EEF3}" type="presParOf" srcId="{6C4AAE37-66AD-438A-9BC5-52DFCDA1C918}" destId="{2164073F-5AA3-469A-A931-C65BD1D93B47}" srcOrd="1" destOrd="0" presId="urn:microsoft.com/office/officeart/2005/8/layout/hierarchy1"/>
    <dgm:cxn modelId="{7298035E-779F-44B1-A36F-BCB9D0B98394}" type="presParOf" srcId="{66E293C6-B189-4240-9134-1CD3E0B299E7}" destId="{E23AAE93-84BF-4C94-BB8F-00ED4CB0821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F1CDBC-77E3-4BEC-AFAB-3A172020CD4B}"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en-US"/>
        </a:p>
      </dgm:t>
    </dgm:pt>
    <dgm:pt modelId="{1B215DFE-5947-4010-8563-35FDA75D0D53}">
      <dgm:prSet phldrT="[Text]"/>
      <dgm:spPr/>
      <dgm:t>
        <a:bodyPr/>
        <a:lstStyle/>
        <a:p>
          <a:r>
            <a:rPr lang="en-US" dirty="0">
              <a:latin typeface="Fjalla One" panose="02000506040000020004" pitchFamily="2" charset="0"/>
            </a:rPr>
            <a:t>Human Threatened species</a:t>
          </a:r>
        </a:p>
      </dgm:t>
    </dgm:pt>
    <dgm:pt modelId="{130172FE-DA48-4B74-B6F8-506435C12B1B}" type="parTrans" cxnId="{7A546873-89DA-4577-995D-06C45814750D}">
      <dgm:prSet/>
      <dgm:spPr/>
      <dgm:t>
        <a:bodyPr/>
        <a:lstStyle/>
        <a:p>
          <a:endParaRPr lang="en-US"/>
        </a:p>
      </dgm:t>
    </dgm:pt>
    <dgm:pt modelId="{61AF0CDA-26B7-4A57-A313-5FACF4F32CDD}" type="sibTrans" cxnId="{7A546873-89DA-4577-995D-06C45814750D}">
      <dgm:prSet/>
      <dgm:spPr/>
      <dgm:t>
        <a:bodyPr/>
        <a:lstStyle/>
        <a:p>
          <a:endParaRPr lang="en-US"/>
        </a:p>
      </dgm:t>
    </dgm:pt>
    <dgm:pt modelId="{E80E6B6B-DF6E-4189-9954-09BC0AC626E2}">
      <dgm:prSet phldrT="[Text]"/>
      <dgm:spPr/>
      <dgm:t>
        <a:bodyPr/>
        <a:lstStyle/>
        <a:p>
          <a:r>
            <a:rPr lang="en-US" dirty="0">
              <a:latin typeface="Fjalla One" panose="02000506040000020004" pitchFamily="2" charset="0"/>
            </a:rPr>
            <a:t>Places as ‘Persons’ and rights of species</a:t>
          </a:r>
        </a:p>
      </dgm:t>
    </dgm:pt>
    <dgm:pt modelId="{48A76D50-7A2A-48CE-9FE5-198EC588C48D}" type="parTrans" cxnId="{32D50121-99AB-4D3B-8251-A084883C62FF}">
      <dgm:prSet/>
      <dgm:spPr/>
      <dgm:t>
        <a:bodyPr/>
        <a:lstStyle/>
        <a:p>
          <a:endParaRPr lang="en-US"/>
        </a:p>
      </dgm:t>
    </dgm:pt>
    <dgm:pt modelId="{763AAC3E-BEF1-4181-9E1A-CB836628FEEE}" type="sibTrans" cxnId="{32D50121-99AB-4D3B-8251-A084883C62FF}">
      <dgm:prSet/>
      <dgm:spPr/>
      <dgm:t>
        <a:bodyPr/>
        <a:lstStyle/>
        <a:p>
          <a:endParaRPr lang="en-US"/>
        </a:p>
      </dgm:t>
    </dgm:pt>
    <dgm:pt modelId="{9BB90C73-F547-433C-A284-A457D7B96E58}">
      <dgm:prSet phldrT="[Text]"/>
      <dgm:spPr/>
      <dgm:t>
        <a:bodyPr/>
        <a:lstStyle/>
        <a:p>
          <a:r>
            <a:rPr lang="en-US" dirty="0">
              <a:latin typeface="Fjalla One" panose="02000506040000020004" pitchFamily="2" charset="0"/>
            </a:rPr>
            <a:t>Habitat Preservation</a:t>
          </a:r>
        </a:p>
      </dgm:t>
    </dgm:pt>
    <dgm:pt modelId="{0DD59ABD-6AE8-403A-8FEA-F593ECC96E70}" type="parTrans" cxnId="{153FA360-EABD-427E-AE5A-A497A717230B}">
      <dgm:prSet/>
      <dgm:spPr/>
      <dgm:t>
        <a:bodyPr/>
        <a:lstStyle/>
        <a:p>
          <a:endParaRPr lang="en-US"/>
        </a:p>
      </dgm:t>
    </dgm:pt>
    <dgm:pt modelId="{456EA01F-8C41-4B0E-AE58-E4807873E9E1}" type="sibTrans" cxnId="{153FA360-EABD-427E-AE5A-A497A717230B}">
      <dgm:prSet/>
      <dgm:spPr/>
      <dgm:t>
        <a:bodyPr/>
        <a:lstStyle/>
        <a:p>
          <a:endParaRPr lang="en-US"/>
        </a:p>
      </dgm:t>
    </dgm:pt>
    <dgm:pt modelId="{E7C8A9C1-9ECE-42BF-978E-BE8E28D1FC49}">
      <dgm:prSet phldrT="[Text]"/>
      <dgm:spPr/>
      <dgm:t>
        <a:bodyPr/>
        <a:lstStyle/>
        <a:p>
          <a:r>
            <a:rPr lang="en-US" dirty="0">
              <a:latin typeface="Fjalla One" panose="02000506040000020004" pitchFamily="2" charset="0"/>
            </a:rPr>
            <a:t>Human Use (or exploitation) of Ecosystem Data</a:t>
          </a:r>
        </a:p>
      </dgm:t>
    </dgm:pt>
    <dgm:pt modelId="{36E7114F-9DAA-4CE0-8D3C-A2FC03B7F668}" type="parTrans" cxnId="{E5E3B502-1709-48C2-A4CA-3F3F20A0141F}">
      <dgm:prSet/>
      <dgm:spPr/>
      <dgm:t>
        <a:bodyPr/>
        <a:lstStyle/>
        <a:p>
          <a:endParaRPr lang="en-US"/>
        </a:p>
      </dgm:t>
    </dgm:pt>
    <dgm:pt modelId="{E5BABD67-18E8-44DA-A752-488A68AF2E11}" type="sibTrans" cxnId="{E5E3B502-1709-48C2-A4CA-3F3F20A0141F}">
      <dgm:prSet/>
      <dgm:spPr/>
      <dgm:t>
        <a:bodyPr/>
        <a:lstStyle/>
        <a:p>
          <a:endParaRPr lang="en-US"/>
        </a:p>
      </dgm:t>
    </dgm:pt>
    <dgm:pt modelId="{8339452B-4C23-414B-820F-FB70DD2AEEF4}">
      <dgm:prSet phldrT="[Text]"/>
      <dgm:spPr/>
      <dgm:t>
        <a:bodyPr/>
        <a:lstStyle/>
        <a:p>
          <a:r>
            <a:rPr lang="en-US" dirty="0">
              <a:latin typeface="Fjalla One" panose="02000506040000020004" pitchFamily="2" charset="0"/>
            </a:rPr>
            <a:t>Habitat Restoration</a:t>
          </a:r>
        </a:p>
      </dgm:t>
    </dgm:pt>
    <dgm:pt modelId="{9B727BCF-5C34-458B-8208-32E1A62A8F78}" type="parTrans" cxnId="{A9DE3D01-D868-4B77-A076-81227379BB89}">
      <dgm:prSet/>
      <dgm:spPr/>
      <dgm:t>
        <a:bodyPr/>
        <a:lstStyle/>
        <a:p>
          <a:endParaRPr lang="en-US"/>
        </a:p>
      </dgm:t>
    </dgm:pt>
    <dgm:pt modelId="{FC8E9E27-90A3-4D34-9D18-08692D642C55}" type="sibTrans" cxnId="{A9DE3D01-D868-4B77-A076-81227379BB89}">
      <dgm:prSet/>
      <dgm:spPr/>
      <dgm:t>
        <a:bodyPr/>
        <a:lstStyle/>
        <a:p>
          <a:endParaRPr lang="en-US"/>
        </a:p>
      </dgm:t>
    </dgm:pt>
    <dgm:pt modelId="{855EFC8D-8D91-49F1-B371-27A5861A2DC7}">
      <dgm:prSet/>
      <dgm:spPr/>
      <dgm:t>
        <a:bodyPr/>
        <a:lstStyle/>
        <a:p>
          <a:r>
            <a:rPr lang="en-US" dirty="0">
              <a:latin typeface="Fjalla One" panose="02000506040000020004" pitchFamily="2" charset="0"/>
            </a:rPr>
            <a:t>Climate change – or second-order threats</a:t>
          </a:r>
        </a:p>
      </dgm:t>
    </dgm:pt>
    <dgm:pt modelId="{E870F75E-4095-4F77-997F-3C70B03F5540}" type="parTrans" cxnId="{F2F06A8D-EC1F-4F10-A599-71FDF484FDB4}">
      <dgm:prSet/>
      <dgm:spPr/>
      <dgm:t>
        <a:bodyPr/>
        <a:lstStyle/>
        <a:p>
          <a:endParaRPr lang="en-US"/>
        </a:p>
      </dgm:t>
    </dgm:pt>
    <dgm:pt modelId="{C185666C-2275-49DC-931E-427C3F4826E6}" type="sibTrans" cxnId="{F2F06A8D-EC1F-4F10-A599-71FDF484FDB4}">
      <dgm:prSet/>
      <dgm:spPr/>
      <dgm:t>
        <a:bodyPr/>
        <a:lstStyle/>
        <a:p>
          <a:endParaRPr lang="en-US"/>
        </a:p>
      </dgm:t>
    </dgm:pt>
    <dgm:pt modelId="{C2E48218-8669-4861-8DAF-27DCE1AE1C3C}">
      <dgm:prSet phldrT="[Text]"/>
      <dgm:spPr>
        <a:solidFill>
          <a:schemeClr val="tx1">
            <a:lumMod val="95000"/>
            <a:lumOff val="5000"/>
          </a:schemeClr>
        </a:solidFill>
        <a:ln>
          <a:noFill/>
        </a:ln>
      </dgm:spPr>
      <dgm:t>
        <a:bodyPr/>
        <a:lstStyle/>
        <a:p>
          <a:r>
            <a:rPr lang="en-US" dirty="0">
              <a:latin typeface="Fjalla One" panose="02000506040000020004" pitchFamily="2" charset="0"/>
            </a:rPr>
            <a:t>Dimensions of Privacy</a:t>
          </a:r>
        </a:p>
      </dgm:t>
    </dgm:pt>
    <dgm:pt modelId="{D129B13D-4884-45D0-89E9-92090C8FB609}" type="sibTrans" cxnId="{CFB82457-D845-4FB3-A1D4-003FD3852466}">
      <dgm:prSet/>
      <dgm:spPr/>
      <dgm:t>
        <a:bodyPr/>
        <a:lstStyle/>
        <a:p>
          <a:endParaRPr lang="en-US"/>
        </a:p>
      </dgm:t>
    </dgm:pt>
    <dgm:pt modelId="{98AC7C31-6EA3-40BC-AD5E-0C51E882CE5B}" type="parTrans" cxnId="{CFB82457-D845-4FB3-A1D4-003FD3852466}">
      <dgm:prSet/>
      <dgm:spPr/>
      <dgm:t>
        <a:bodyPr/>
        <a:lstStyle/>
        <a:p>
          <a:endParaRPr lang="en-US"/>
        </a:p>
      </dgm:t>
    </dgm:pt>
    <dgm:pt modelId="{D4CAFCE5-0149-4835-846A-0B4408234F33}" type="pres">
      <dgm:prSet presAssocID="{41F1CDBC-77E3-4BEC-AFAB-3A172020CD4B}" presName="hierChild1" presStyleCnt="0">
        <dgm:presLayoutVars>
          <dgm:chPref val="1"/>
          <dgm:dir/>
          <dgm:animOne val="branch"/>
          <dgm:animLvl val="lvl"/>
          <dgm:resizeHandles/>
        </dgm:presLayoutVars>
      </dgm:prSet>
      <dgm:spPr/>
    </dgm:pt>
    <dgm:pt modelId="{A1CDC2C4-199D-4FFE-A254-A17EF0D9FBC9}" type="pres">
      <dgm:prSet presAssocID="{C2E48218-8669-4861-8DAF-27DCE1AE1C3C}" presName="hierRoot1" presStyleCnt="0"/>
      <dgm:spPr/>
    </dgm:pt>
    <dgm:pt modelId="{C5A0B00D-6DC8-41DA-B679-3557694086FA}" type="pres">
      <dgm:prSet presAssocID="{C2E48218-8669-4861-8DAF-27DCE1AE1C3C}" presName="composite" presStyleCnt="0"/>
      <dgm:spPr/>
    </dgm:pt>
    <dgm:pt modelId="{3829C79A-33C7-4A28-84D5-F2135A900B4F}" type="pres">
      <dgm:prSet presAssocID="{C2E48218-8669-4861-8DAF-27DCE1AE1C3C}" presName="background" presStyleLbl="node0" presStyleIdx="0" presStyleCnt="1"/>
      <dgm:spPr>
        <a:solidFill>
          <a:schemeClr val="tx1">
            <a:lumMod val="50000"/>
            <a:lumOff val="50000"/>
          </a:schemeClr>
        </a:solidFill>
      </dgm:spPr>
    </dgm:pt>
    <dgm:pt modelId="{07BB9190-F545-43CF-94C2-3BE7F7E75886}" type="pres">
      <dgm:prSet presAssocID="{C2E48218-8669-4861-8DAF-27DCE1AE1C3C}" presName="text" presStyleLbl="fgAcc0" presStyleIdx="0" presStyleCnt="1" custScaleX="219359" custScaleY="126572" custLinFactNeighborX="-7602" custLinFactNeighborY="4338">
        <dgm:presLayoutVars>
          <dgm:chPref val="3"/>
        </dgm:presLayoutVars>
      </dgm:prSet>
      <dgm:spPr/>
    </dgm:pt>
    <dgm:pt modelId="{DB5F4DC6-BF6F-438D-8623-5458B78E0192}" type="pres">
      <dgm:prSet presAssocID="{C2E48218-8669-4861-8DAF-27DCE1AE1C3C}" presName="hierChild2" presStyleCnt="0"/>
      <dgm:spPr/>
    </dgm:pt>
    <dgm:pt modelId="{F9AE6815-ED68-4D95-9321-1BA1D5F52828}" type="pres">
      <dgm:prSet presAssocID="{130172FE-DA48-4B74-B6F8-506435C12B1B}" presName="Name10" presStyleLbl="parChTrans1D2" presStyleIdx="0" presStyleCnt="3"/>
      <dgm:spPr/>
    </dgm:pt>
    <dgm:pt modelId="{0E5C126B-AE6B-413E-AF9D-09E13C84D574}" type="pres">
      <dgm:prSet presAssocID="{1B215DFE-5947-4010-8563-35FDA75D0D53}" presName="hierRoot2" presStyleCnt="0"/>
      <dgm:spPr/>
    </dgm:pt>
    <dgm:pt modelId="{95A72E93-56A2-4E4A-81BA-A60B09743239}" type="pres">
      <dgm:prSet presAssocID="{1B215DFE-5947-4010-8563-35FDA75D0D53}" presName="composite2" presStyleCnt="0"/>
      <dgm:spPr/>
    </dgm:pt>
    <dgm:pt modelId="{69D46808-AAE7-41A3-959C-C90EBA952166}" type="pres">
      <dgm:prSet presAssocID="{1B215DFE-5947-4010-8563-35FDA75D0D53}" presName="background2" presStyleLbl="node2" presStyleIdx="0" presStyleCnt="3"/>
      <dgm:spPr>
        <a:solidFill>
          <a:srgbClr val="E4CB6E"/>
        </a:solidFill>
      </dgm:spPr>
    </dgm:pt>
    <dgm:pt modelId="{2BE77A1C-F5E2-432E-AC1F-A8243259F3E8}" type="pres">
      <dgm:prSet presAssocID="{1B215DFE-5947-4010-8563-35FDA75D0D53}" presName="text2" presStyleLbl="fgAcc2" presStyleIdx="0" presStyleCnt="3" custLinFactNeighborX="-2355" custLinFactNeighborY="1776">
        <dgm:presLayoutVars>
          <dgm:chPref val="3"/>
        </dgm:presLayoutVars>
      </dgm:prSet>
      <dgm:spPr/>
    </dgm:pt>
    <dgm:pt modelId="{C7A35C97-B743-413D-B664-345EBFB92EC7}" type="pres">
      <dgm:prSet presAssocID="{1B215DFE-5947-4010-8563-35FDA75D0D53}" presName="hierChild3" presStyleCnt="0"/>
      <dgm:spPr/>
    </dgm:pt>
    <dgm:pt modelId="{F07FB61D-326F-4810-AE1A-6701647A000A}" type="pres">
      <dgm:prSet presAssocID="{48A76D50-7A2A-48CE-9FE5-198EC588C48D}" presName="Name17" presStyleLbl="parChTrans1D3" presStyleIdx="0" presStyleCnt="3"/>
      <dgm:spPr/>
    </dgm:pt>
    <dgm:pt modelId="{9D4B4DBF-529B-4EA3-A6BC-849692DFA7F7}" type="pres">
      <dgm:prSet presAssocID="{E80E6B6B-DF6E-4189-9954-09BC0AC626E2}" presName="hierRoot3" presStyleCnt="0"/>
      <dgm:spPr/>
    </dgm:pt>
    <dgm:pt modelId="{EFEE366F-9727-4114-9B21-B109B1514731}" type="pres">
      <dgm:prSet presAssocID="{E80E6B6B-DF6E-4189-9954-09BC0AC626E2}" presName="composite3" presStyleCnt="0"/>
      <dgm:spPr/>
    </dgm:pt>
    <dgm:pt modelId="{FAC3B754-56C5-4957-BA6B-5D068687A982}" type="pres">
      <dgm:prSet presAssocID="{E80E6B6B-DF6E-4189-9954-09BC0AC626E2}" presName="background3" presStyleLbl="node3" presStyleIdx="0" presStyleCnt="3"/>
      <dgm:spPr/>
    </dgm:pt>
    <dgm:pt modelId="{409CE13B-F03F-409D-8B4F-4819BFCF2FFD}" type="pres">
      <dgm:prSet presAssocID="{E80E6B6B-DF6E-4189-9954-09BC0AC626E2}" presName="text3" presStyleLbl="fgAcc3" presStyleIdx="0" presStyleCnt="3" custLinFactNeighborX="35905">
        <dgm:presLayoutVars>
          <dgm:chPref val="3"/>
        </dgm:presLayoutVars>
      </dgm:prSet>
      <dgm:spPr/>
    </dgm:pt>
    <dgm:pt modelId="{5091AF03-D638-4184-A2DF-269285360FC3}" type="pres">
      <dgm:prSet presAssocID="{E80E6B6B-DF6E-4189-9954-09BC0AC626E2}" presName="hierChild4" presStyleCnt="0"/>
      <dgm:spPr/>
    </dgm:pt>
    <dgm:pt modelId="{316405CA-9AC0-4E9A-AAB3-72F005251DE3}" type="pres">
      <dgm:prSet presAssocID="{0DD59ABD-6AE8-403A-8FEA-F593ECC96E70}" presName="Name17" presStyleLbl="parChTrans1D3" presStyleIdx="1" presStyleCnt="3"/>
      <dgm:spPr/>
    </dgm:pt>
    <dgm:pt modelId="{F9083E9A-5F4D-406B-8BD0-713AED3AFC0D}" type="pres">
      <dgm:prSet presAssocID="{9BB90C73-F547-433C-A284-A457D7B96E58}" presName="hierRoot3" presStyleCnt="0"/>
      <dgm:spPr/>
    </dgm:pt>
    <dgm:pt modelId="{2567BECF-1EC9-4D61-B2ED-73421ECEFA2C}" type="pres">
      <dgm:prSet presAssocID="{9BB90C73-F547-433C-A284-A457D7B96E58}" presName="composite3" presStyleCnt="0"/>
      <dgm:spPr/>
    </dgm:pt>
    <dgm:pt modelId="{1CEAC78C-C595-47AF-817A-D650C24930B8}" type="pres">
      <dgm:prSet presAssocID="{9BB90C73-F547-433C-A284-A457D7B96E58}" presName="background3" presStyleLbl="node3" presStyleIdx="1" presStyleCnt="3"/>
      <dgm:spPr/>
    </dgm:pt>
    <dgm:pt modelId="{FCEAA98E-09EA-4E60-973E-DB8071FD54AE}" type="pres">
      <dgm:prSet presAssocID="{9BB90C73-F547-433C-A284-A457D7B96E58}" presName="text3" presStyleLbl="fgAcc3" presStyleIdx="1" presStyleCnt="3" custLinFactNeighborX="39305">
        <dgm:presLayoutVars>
          <dgm:chPref val="3"/>
        </dgm:presLayoutVars>
      </dgm:prSet>
      <dgm:spPr/>
    </dgm:pt>
    <dgm:pt modelId="{18F6E1E3-8EAE-4EA4-A376-BF75B53D9320}" type="pres">
      <dgm:prSet presAssocID="{9BB90C73-F547-433C-A284-A457D7B96E58}" presName="hierChild4" presStyleCnt="0"/>
      <dgm:spPr/>
    </dgm:pt>
    <dgm:pt modelId="{AA61E522-95DE-49A4-9B7E-CB6590A46BA0}" type="pres">
      <dgm:prSet presAssocID="{E870F75E-4095-4F77-997F-3C70B03F5540}" presName="Name10" presStyleLbl="parChTrans1D2" presStyleIdx="1" presStyleCnt="3"/>
      <dgm:spPr/>
    </dgm:pt>
    <dgm:pt modelId="{86E57ABA-8C0E-4E5F-B67F-296D03B15AC7}" type="pres">
      <dgm:prSet presAssocID="{855EFC8D-8D91-49F1-B371-27A5861A2DC7}" presName="hierRoot2" presStyleCnt="0"/>
      <dgm:spPr/>
    </dgm:pt>
    <dgm:pt modelId="{CB44736B-D5A7-41CE-B30D-34C35BC553DB}" type="pres">
      <dgm:prSet presAssocID="{855EFC8D-8D91-49F1-B371-27A5861A2DC7}" presName="composite2" presStyleCnt="0"/>
      <dgm:spPr/>
    </dgm:pt>
    <dgm:pt modelId="{DF0FE96D-1BCE-4486-80B3-08A979EB2FBB}" type="pres">
      <dgm:prSet presAssocID="{855EFC8D-8D91-49F1-B371-27A5861A2DC7}" presName="background2" presStyleLbl="node2" presStyleIdx="1" presStyleCnt="3"/>
      <dgm:spPr>
        <a:solidFill>
          <a:srgbClr val="E4CB6E"/>
        </a:solidFill>
      </dgm:spPr>
    </dgm:pt>
    <dgm:pt modelId="{A136E23A-585C-404C-BF89-D10C67C3802C}" type="pres">
      <dgm:prSet presAssocID="{855EFC8D-8D91-49F1-B371-27A5861A2DC7}" presName="text2" presStyleLbl="fgAcc2" presStyleIdx="1" presStyleCnt="3" custLinFactNeighborX="294" custLinFactNeighborY="2008">
        <dgm:presLayoutVars>
          <dgm:chPref val="3"/>
        </dgm:presLayoutVars>
      </dgm:prSet>
      <dgm:spPr/>
    </dgm:pt>
    <dgm:pt modelId="{6C1788C5-32E1-415D-97B3-B1F53121FE2C}" type="pres">
      <dgm:prSet presAssocID="{855EFC8D-8D91-49F1-B371-27A5861A2DC7}" presName="hierChild3" presStyleCnt="0"/>
      <dgm:spPr/>
    </dgm:pt>
    <dgm:pt modelId="{DD170648-CF48-45BA-BBF9-1D7921671C1D}" type="pres">
      <dgm:prSet presAssocID="{36E7114F-9DAA-4CE0-8D3C-A2FC03B7F668}" presName="Name10" presStyleLbl="parChTrans1D2" presStyleIdx="2" presStyleCnt="3"/>
      <dgm:spPr/>
    </dgm:pt>
    <dgm:pt modelId="{8153949A-35D5-4E3C-AAA6-96C08755E89F}" type="pres">
      <dgm:prSet presAssocID="{E7C8A9C1-9ECE-42BF-978E-BE8E28D1FC49}" presName="hierRoot2" presStyleCnt="0"/>
      <dgm:spPr/>
    </dgm:pt>
    <dgm:pt modelId="{58A27A31-0B1C-477C-8F1A-6090188B0CB9}" type="pres">
      <dgm:prSet presAssocID="{E7C8A9C1-9ECE-42BF-978E-BE8E28D1FC49}" presName="composite2" presStyleCnt="0"/>
      <dgm:spPr/>
    </dgm:pt>
    <dgm:pt modelId="{6ADFC9D2-F3BC-43B0-9545-7AC847FCFDCD}" type="pres">
      <dgm:prSet presAssocID="{E7C8A9C1-9ECE-42BF-978E-BE8E28D1FC49}" presName="background2" presStyleLbl="node2" presStyleIdx="2" presStyleCnt="3"/>
      <dgm:spPr>
        <a:solidFill>
          <a:srgbClr val="E4CB6E"/>
        </a:solidFill>
      </dgm:spPr>
    </dgm:pt>
    <dgm:pt modelId="{26346796-3C12-4D77-A49D-69E98313FFCD}" type="pres">
      <dgm:prSet presAssocID="{E7C8A9C1-9ECE-42BF-978E-BE8E28D1FC49}" presName="text2" presStyleLbl="fgAcc2" presStyleIdx="2" presStyleCnt="3" custLinFactNeighborX="51" custLinFactNeighborY="815">
        <dgm:presLayoutVars>
          <dgm:chPref val="3"/>
        </dgm:presLayoutVars>
      </dgm:prSet>
      <dgm:spPr/>
    </dgm:pt>
    <dgm:pt modelId="{1A0009B2-FA53-452A-B509-F678815E6A4A}" type="pres">
      <dgm:prSet presAssocID="{E7C8A9C1-9ECE-42BF-978E-BE8E28D1FC49}" presName="hierChild3" presStyleCnt="0"/>
      <dgm:spPr/>
    </dgm:pt>
    <dgm:pt modelId="{F633DD34-5B26-4D05-9ED5-B75C004B79A2}" type="pres">
      <dgm:prSet presAssocID="{9B727BCF-5C34-458B-8208-32E1A62A8F78}" presName="Name17" presStyleLbl="parChTrans1D3" presStyleIdx="2" presStyleCnt="3"/>
      <dgm:spPr/>
    </dgm:pt>
    <dgm:pt modelId="{66E293C6-B189-4240-9134-1CD3E0B299E7}" type="pres">
      <dgm:prSet presAssocID="{8339452B-4C23-414B-820F-FB70DD2AEEF4}" presName="hierRoot3" presStyleCnt="0"/>
      <dgm:spPr/>
    </dgm:pt>
    <dgm:pt modelId="{6C4AAE37-66AD-438A-9BC5-52DFCDA1C918}" type="pres">
      <dgm:prSet presAssocID="{8339452B-4C23-414B-820F-FB70DD2AEEF4}" presName="composite3" presStyleCnt="0"/>
      <dgm:spPr/>
    </dgm:pt>
    <dgm:pt modelId="{4A8E1302-5428-45F0-831A-4B74D2168E04}" type="pres">
      <dgm:prSet presAssocID="{8339452B-4C23-414B-820F-FB70DD2AEEF4}" presName="background3" presStyleLbl="node3" presStyleIdx="2" presStyleCnt="3"/>
      <dgm:spPr/>
    </dgm:pt>
    <dgm:pt modelId="{2164073F-5AA3-469A-A931-C65BD1D93B47}" type="pres">
      <dgm:prSet presAssocID="{8339452B-4C23-414B-820F-FB70DD2AEEF4}" presName="text3" presStyleLbl="fgAcc3" presStyleIdx="2" presStyleCnt="3">
        <dgm:presLayoutVars>
          <dgm:chPref val="3"/>
        </dgm:presLayoutVars>
      </dgm:prSet>
      <dgm:spPr/>
    </dgm:pt>
    <dgm:pt modelId="{E23AAE93-84BF-4C94-BB8F-00ED4CB08219}" type="pres">
      <dgm:prSet presAssocID="{8339452B-4C23-414B-820F-FB70DD2AEEF4}" presName="hierChild4" presStyleCnt="0"/>
      <dgm:spPr/>
    </dgm:pt>
  </dgm:ptLst>
  <dgm:cxnLst>
    <dgm:cxn modelId="{01D63101-62DE-44AB-BB15-14BB815BB8D2}" type="presOf" srcId="{E7C8A9C1-9ECE-42BF-978E-BE8E28D1FC49}" destId="{26346796-3C12-4D77-A49D-69E98313FFCD}" srcOrd="0" destOrd="0" presId="urn:microsoft.com/office/officeart/2005/8/layout/hierarchy1"/>
    <dgm:cxn modelId="{A9DE3D01-D868-4B77-A076-81227379BB89}" srcId="{E7C8A9C1-9ECE-42BF-978E-BE8E28D1FC49}" destId="{8339452B-4C23-414B-820F-FB70DD2AEEF4}" srcOrd="0" destOrd="0" parTransId="{9B727BCF-5C34-458B-8208-32E1A62A8F78}" sibTransId="{FC8E9E27-90A3-4D34-9D18-08692D642C55}"/>
    <dgm:cxn modelId="{E5E3B502-1709-48C2-A4CA-3F3F20A0141F}" srcId="{C2E48218-8669-4861-8DAF-27DCE1AE1C3C}" destId="{E7C8A9C1-9ECE-42BF-978E-BE8E28D1FC49}" srcOrd="2" destOrd="0" parTransId="{36E7114F-9DAA-4CE0-8D3C-A2FC03B7F668}" sibTransId="{E5BABD67-18E8-44DA-A752-488A68AF2E11}"/>
    <dgm:cxn modelId="{AB905F1D-F31D-4F73-AD66-4CE3C2991A46}" type="presOf" srcId="{8339452B-4C23-414B-820F-FB70DD2AEEF4}" destId="{2164073F-5AA3-469A-A931-C65BD1D93B47}" srcOrd="0" destOrd="0" presId="urn:microsoft.com/office/officeart/2005/8/layout/hierarchy1"/>
    <dgm:cxn modelId="{32D50121-99AB-4D3B-8251-A084883C62FF}" srcId="{1B215DFE-5947-4010-8563-35FDA75D0D53}" destId="{E80E6B6B-DF6E-4189-9954-09BC0AC626E2}" srcOrd="0" destOrd="0" parTransId="{48A76D50-7A2A-48CE-9FE5-198EC588C48D}" sibTransId="{763AAC3E-BEF1-4181-9E1A-CB836628FEEE}"/>
    <dgm:cxn modelId="{52CF0653-F795-4C70-9465-9512B97FA9F9}" type="presOf" srcId="{48A76D50-7A2A-48CE-9FE5-198EC588C48D}" destId="{F07FB61D-326F-4810-AE1A-6701647A000A}" srcOrd="0" destOrd="0" presId="urn:microsoft.com/office/officeart/2005/8/layout/hierarchy1"/>
    <dgm:cxn modelId="{CFB82457-D845-4FB3-A1D4-003FD3852466}" srcId="{41F1CDBC-77E3-4BEC-AFAB-3A172020CD4B}" destId="{C2E48218-8669-4861-8DAF-27DCE1AE1C3C}" srcOrd="0" destOrd="0" parTransId="{98AC7C31-6EA3-40BC-AD5E-0C51E882CE5B}" sibTransId="{D129B13D-4884-45D0-89E9-92090C8FB609}"/>
    <dgm:cxn modelId="{73476E57-9136-48B8-853F-BAD6A3B08341}" type="presOf" srcId="{C2E48218-8669-4861-8DAF-27DCE1AE1C3C}" destId="{07BB9190-F545-43CF-94C2-3BE7F7E75886}" srcOrd="0" destOrd="0" presId="urn:microsoft.com/office/officeart/2005/8/layout/hierarchy1"/>
    <dgm:cxn modelId="{153FA360-EABD-427E-AE5A-A497A717230B}" srcId="{1B215DFE-5947-4010-8563-35FDA75D0D53}" destId="{9BB90C73-F547-433C-A284-A457D7B96E58}" srcOrd="1" destOrd="0" parTransId="{0DD59ABD-6AE8-403A-8FEA-F593ECC96E70}" sibTransId="{456EA01F-8C41-4B0E-AE58-E4807873E9E1}"/>
    <dgm:cxn modelId="{E1A4AC67-E83B-4D50-8971-0A729057EEAD}" type="presOf" srcId="{E80E6B6B-DF6E-4189-9954-09BC0AC626E2}" destId="{409CE13B-F03F-409D-8B4F-4819BFCF2FFD}" srcOrd="0" destOrd="0" presId="urn:microsoft.com/office/officeart/2005/8/layout/hierarchy1"/>
    <dgm:cxn modelId="{E3D75C70-C985-4B11-B599-5FCB2533EECE}" type="presOf" srcId="{855EFC8D-8D91-49F1-B371-27A5861A2DC7}" destId="{A136E23A-585C-404C-BF89-D10C67C3802C}" srcOrd="0" destOrd="0" presId="urn:microsoft.com/office/officeart/2005/8/layout/hierarchy1"/>
    <dgm:cxn modelId="{7A546873-89DA-4577-995D-06C45814750D}" srcId="{C2E48218-8669-4861-8DAF-27DCE1AE1C3C}" destId="{1B215DFE-5947-4010-8563-35FDA75D0D53}" srcOrd="0" destOrd="0" parTransId="{130172FE-DA48-4B74-B6F8-506435C12B1B}" sibTransId="{61AF0CDA-26B7-4A57-A313-5FACF4F32CDD}"/>
    <dgm:cxn modelId="{3697627E-9E05-4A83-9267-042FA044A622}" type="presOf" srcId="{9BB90C73-F547-433C-A284-A457D7B96E58}" destId="{FCEAA98E-09EA-4E60-973E-DB8071FD54AE}" srcOrd="0" destOrd="0" presId="urn:microsoft.com/office/officeart/2005/8/layout/hierarchy1"/>
    <dgm:cxn modelId="{F2F06A8D-EC1F-4F10-A599-71FDF484FDB4}" srcId="{C2E48218-8669-4861-8DAF-27DCE1AE1C3C}" destId="{855EFC8D-8D91-49F1-B371-27A5861A2DC7}" srcOrd="1" destOrd="0" parTransId="{E870F75E-4095-4F77-997F-3C70B03F5540}" sibTransId="{C185666C-2275-49DC-931E-427C3F4826E6}"/>
    <dgm:cxn modelId="{6DDAA4BE-B4E6-4E45-BC5D-486F01F9BC30}" type="presOf" srcId="{130172FE-DA48-4B74-B6F8-506435C12B1B}" destId="{F9AE6815-ED68-4D95-9321-1BA1D5F52828}" srcOrd="0" destOrd="0" presId="urn:microsoft.com/office/officeart/2005/8/layout/hierarchy1"/>
    <dgm:cxn modelId="{6FE7A9BF-05A5-4002-977C-58C641BD8DD4}" type="presOf" srcId="{E870F75E-4095-4F77-997F-3C70B03F5540}" destId="{AA61E522-95DE-49A4-9B7E-CB6590A46BA0}" srcOrd="0" destOrd="0" presId="urn:microsoft.com/office/officeart/2005/8/layout/hierarchy1"/>
    <dgm:cxn modelId="{46B770C6-C633-4128-B813-1D5319A948E8}" type="presOf" srcId="{41F1CDBC-77E3-4BEC-AFAB-3A172020CD4B}" destId="{D4CAFCE5-0149-4835-846A-0B4408234F33}" srcOrd="0" destOrd="0" presId="urn:microsoft.com/office/officeart/2005/8/layout/hierarchy1"/>
    <dgm:cxn modelId="{AF5588C7-E3C3-4D07-8E77-9EA9249DB74A}" type="presOf" srcId="{0DD59ABD-6AE8-403A-8FEA-F593ECC96E70}" destId="{316405CA-9AC0-4E9A-AAB3-72F005251DE3}" srcOrd="0" destOrd="0" presId="urn:microsoft.com/office/officeart/2005/8/layout/hierarchy1"/>
    <dgm:cxn modelId="{7E3252CC-AD5B-4399-8A66-4AB7DBE6098E}" type="presOf" srcId="{9B727BCF-5C34-458B-8208-32E1A62A8F78}" destId="{F633DD34-5B26-4D05-9ED5-B75C004B79A2}" srcOrd="0" destOrd="0" presId="urn:microsoft.com/office/officeart/2005/8/layout/hierarchy1"/>
    <dgm:cxn modelId="{9300F7E0-5267-4FE2-92AE-6DB45B1A21CA}" type="presOf" srcId="{1B215DFE-5947-4010-8563-35FDA75D0D53}" destId="{2BE77A1C-F5E2-432E-AC1F-A8243259F3E8}" srcOrd="0" destOrd="0" presId="urn:microsoft.com/office/officeart/2005/8/layout/hierarchy1"/>
    <dgm:cxn modelId="{B83DD0E9-6870-4AE6-9793-E38C963E0749}" type="presOf" srcId="{36E7114F-9DAA-4CE0-8D3C-A2FC03B7F668}" destId="{DD170648-CF48-45BA-BBF9-1D7921671C1D}" srcOrd="0" destOrd="0" presId="urn:microsoft.com/office/officeart/2005/8/layout/hierarchy1"/>
    <dgm:cxn modelId="{7FF3F98D-6102-4D9A-8289-45BEB2A537C6}" type="presParOf" srcId="{D4CAFCE5-0149-4835-846A-0B4408234F33}" destId="{A1CDC2C4-199D-4FFE-A254-A17EF0D9FBC9}" srcOrd="0" destOrd="0" presId="urn:microsoft.com/office/officeart/2005/8/layout/hierarchy1"/>
    <dgm:cxn modelId="{80AB361E-1720-41C3-8BED-F969379928B2}" type="presParOf" srcId="{A1CDC2C4-199D-4FFE-A254-A17EF0D9FBC9}" destId="{C5A0B00D-6DC8-41DA-B679-3557694086FA}" srcOrd="0" destOrd="0" presId="urn:microsoft.com/office/officeart/2005/8/layout/hierarchy1"/>
    <dgm:cxn modelId="{F8D300D2-FE6C-4482-AFB1-E8AEBC054316}" type="presParOf" srcId="{C5A0B00D-6DC8-41DA-B679-3557694086FA}" destId="{3829C79A-33C7-4A28-84D5-F2135A900B4F}" srcOrd="0" destOrd="0" presId="urn:microsoft.com/office/officeart/2005/8/layout/hierarchy1"/>
    <dgm:cxn modelId="{13FB8115-BE9B-4D5E-AA10-B20424703742}" type="presParOf" srcId="{C5A0B00D-6DC8-41DA-B679-3557694086FA}" destId="{07BB9190-F545-43CF-94C2-3BE7F7E75886}" srcOrd="1" destOrd="0" presId="urn:microsoft.com/office/officeart/2005/8/layout/hierarchy1"/>
    <dgm:cxn modelId="{020B895A-22C3-4AE9-8A8D-796533AF0A23}" type="presParOf" srcId="{A1CDC2C4-199D-4FFE-A254-A17EF0D9FBC9}" destId="{DB5F4DC6-BF6F-438D-8623-5458B78E0192}" srcOrd="1" destOrd="0" presId="urn:microsoft.com/office/officeart/2005/8/layout/hierarchy1"/>
    <dgm:cxn modelId="{8179AC8B-E995-4EED-BAA0-E2E67B406045}" type="presParOf" srcId="{DB5F4DC6-BF6F-438D-8623-5458B78E0192}" destId="{F9AE6815-ED68-4D95-9321-1BA1D5F52828}" srcOrd="0" destOrd="0" presId="urn:microsoft.com/office/officeart/2005/8/layout/hierarchy1"/>
    <dgm:cxn modelId="{44006BC4-6924-4B1B-927D-F39812A7FEB8}" type="presParOf" srcId="{DB5F4DC6-BF6F-438D-8623-5458B78E0192}" destId="{0E5C126B-AE6B-413E-AF9D-09E13C84D574}" srcOrd="1" destOrd="0" presId="urn:microsoft.com/office/officeart/2005/8/layout/hierarchy1"/>
    <dgm:cxn modelId="{540954EC-13D4-41F0-8318-0CCDDFDA6C96}" type="presParOf" srcId="{0E5C126B-AE6B-413E-AF9D-09E13C84D574}" destId="{95A72E93-56A2-4E4A-81BA-A60B09743239}" srcOrd="0" destOrd="0" presId="urn:microsoft.com/office/officeart/2005/8/layout/hierarchy1"/>
    <dgm:cxn modelId="{FF57B4E8-9261-4DD7-869D-A5625E94A934}" type="presParOf" srcId="{95A72E93-56A2-4E4A-81BA-A60B09743239}" destId="{69D46808-AAE7-41A3-959C-C90EBA952166}" srcOrd="0" destOrd="0" presId="urn:microsoft.com/office/officeart/2005/8/layout/hierarchy1"/>
    <dgm:cxn modelId="{9E035EBC-AE13-4F2C-AFBD-31F32069B973}" type="presParOf" srcId="{95A72E93-56A2-4E4A-81BA-A60B09743239}" destId="{2BE77A1C-F5E2-432E-AC1F-A8243259F3E8}" srcOrd="1" destOrd="0" presId="urn:microsoft.com/office/officeart/2005/8/layout/hierarchy1"/>
    <dgm:cxn modelId="{6E9CA5B7-236D-497D-BFCA-BA8088BFCC11}" type="presParOf" srcId="{0E5C126B-AE6B-413E-AF9D-09E13C84D574}" destId="{C7A35C97-B743-413D-B664-345EBFB92EC7}" srcOrd="1" destOrd="0" presId="urn:microsoft.com/office/officeart/2005/8/layout/hierarchy1"/>
    <dgm:cxn modelId="{A7EAEB2D-2F87-4B13-9073-331A78CD8D77}" type="presParOf" srcId="{C7A35C97-B743-413D-B664-345EBFB92EC7}" destId="{F07FB61D-326F-4810-AE1A-6701647A000A}" srcOrd="0" destOrd="0" presId="urn:microsoft.com/office/officeart/2005/8/layout/hierarchy1"/>
    <dgm:cxn modelId="{FDAAB5F7-4A1C-45DF-8B3E-213B6DB71B1C}" type="presParOf" srcId="{C7A35C97-B743-413D-B664-345EBFB92EC7}" destId="{9D4B4DBF-529B-4EA3-A6BC-849692DFA7F7}" srcOrd="1" destOrd="0" presId="urn:microsoft.com/office/officeart/2005/8/layout/hierarchy1"/>
    <dgm:cxn modelId="{E7FA3C08-BF05-4B09-BCF4-25D6B0A2E561}" type="presParOf" srcId="{9D4B4DBF-529B-4EA3-A6BC-849692DFA7F7}" destId="{EFEE366F-9727-4114-9B21-B109B1514731}" srcOrd="0" destOrd="0" presId="urn:microsoft.com/office/officeart/2005/8/layout/hierarchy1"/>
    <dgm:cxn modelId="{54D08B07-0731-4E7A-8CDA-E8C6198C84C7}" type="presParOf" srcId="{EFEE366F-9727-4114-9B21-B109B1514731}" destId="{FAC3B754-56C5-4957-BA6B-5D068687A982}" srcOrd="0" destOrd="0" presId="urn:microsoft.com/office/officeart/2005/8/layout/hierarchy1"/>
    <dgm:cxn modelId="{A487A3AC-E329-4E27-9480-FA4BA327B621}" type="presParOf" srcId="{EFEE366F-9727-4114-9B21-B109B1514731}" destId="{409CE13B-F03F-409D-8B4F-4819BFCF2FFD}" srcOrd="1" destOrd="0" presId="urn:microsoft.com/office/officeart/2005/8/layout/hierarchy1"/>
    <dgm:cxn modelId="{983546B4-FDB8-4142-B4F9-A4ADF7AC6CD5}" type="presParOf" srcId="{9D4B4DBF-529B-4EA3-A6BC-849692DFA7F7}" destId="{5091AF03-D638-4184-A2DF-269285360FC3}" srcOrd="1" destOrd="0" presId="urn:microsoft.com/office/officeart/2005/8/layout/hierarchy1"/>
    <dgm:cxn modelId="{44599AAC-2111-4897-9876-5FB06A9583A9}" type="presParOf" srcId="{C7A35C97-B743-413D-B664-345EBFB92EC7}" destId="{316405CA-9AC0-4E9A-AAB3-72F005251DE3}" srcOrd="2" destOrd="0" presId="urn:microsoft.com/office/officeart/2005/8/layout/hierarchy1"/>
    <dgm:cxn modelId="{2403A29E-4420-4612-B37F-61512DEACF20}" type="presParOf" srcId="{C7A35C97-B743-413D-B664-345EBFB92EC7}" destId="{F9083E9A-5F4D-406B-8BD0-713AED3AFC0D}" srcOrd="3" destOrd="0" presId="urn:microsoft.com/office/officeart/2005/8/layout/hierarchy1"/>
    <dgm:cxn modelId="{5DACEBDC-7B1B-427C-B6EB-FEABDDD92F86}" type="presParOf" srcId="{F9083E9A-5F4D-406B-8BD0-713AED3AFC0D}" destId="{2567BECF-1EC9-4D61-B2ED-73421ECEFA2C}" srcOrd="0" destOrd="0" presId="urn:microsoft.com/office/officeart/2005/8/layout/hierarchy1"/>
    <dgm:cxn modelId="{D948AFE9-6A38-4994-A9E4-8FCFB912DB7C}" type="presParOf" srcId="{2567BECF-1EC9-4D61-B2ED-73421ECEFA2C}" destId="{1CEAC78C-C595-47AF-817A-D650C24930B8}" srcOrd="0" destOrd="0" presId="urn:microsoft.com/office/officeart/2005/8/layout/hierarchy1"/>
    <dgm:cxn modelId="{A2E7EC53-59D9-4AA8-93F0-E4D9091F8ECE}" type="presParOf" srcId="{2567BECF-1EC9-4D61-B2ED-73421ECEFA2C}" destId="{FCEAA98E-09EA-4E60-973E-DB8071FD54AE}" srcOrd="1" destOrd="0" presId="urn:microsoft.com/office/officeart/2005/8/layout/hierarchy1"/>
    <dgm:cxn modelId="{1D551624-CF3C-483F-A54C-D9E3F864F32D}" type="presParOf" srcId="{F9083E9A-5F4D-406B-8BD0-713AED3AFC0D}" destId="{18F6E1E3-8EAE-4EA4-A376-BF75B53D9320}" srcOrd="1" destOrd="0" presId="urn:microsoft.com/office/officeart/2005/8/layout/hierarchy1"/>
    <dgm:cxn modelId="{C7B402EB-4388-49D5-9527-6A799D0ABCDE}" type="presParOf" srcId="{DB5F4DC6-BF6F-438D-8623-5458B78E0192}" destId="{AA61E522-95DE-49A4-9B7E-CB6590A46BA0}" srcOrd="2" destOrd="0" presId="urn:microsoft.com/office/officeart/2005/8/layout/hierarchy1"/>
    <dgm:cxn modelId="{F081BC58-33F4-4AB0-805C-1BF1EBE7D557}" type="presParOf" srcId="{DB5F4DC6-BF6F-438D-8623-5458B78E0192}" destId="{86E57ABA-8C0E-4E5F-B67F-296D03B15AC7}" srcOrd="3" destOrd="0" presId="urn:microsoft.com/office/officeart/2005/8/layout/hierarchy1"/>
    <dgm:cxn modelId="{46FD6625-185A-4376-8756-B2320FC7AF04}" type="presParOf" srcId="{86E57ABA-8C0E-4E5F-B67F-296D03B15AC7}" destId="{CB44736B-D5A7-41CE-B30D-34C35BC553DB}" srcOrd="0" destOrd="0" presId="urn:microsoft.com/office/officeart/2005/8/layout/hierarchy1"/>
    <dgm:cxn modelId="{C7B2F69E-1B9B-4659-BEA5-9E9C1DB65C7C}" type="presParOf" srcId="{CB44736B-D5A7-41CE-B30D-34C35BC553DB}" destId="{DF0FE96D-1BCE-4486-80B3-08A979EB2FBB}" srcOrd="0" destOrd="0" presId="urn:microsoft.com/office/officeart/2005/8/layout/hierarchy1"/>
    <dgm:cxn modelId="{09188E0F-8D7D-4B07-B930-91B9091B5950}" type="presParOf" srcId="{CB44736B-D5A7-41CE-B30D-34C35BC553DB}" destId="{A136E23A-585C-404C-BF89-D10C67C3802C}" srcOrd="1" destOrd="0" presId="urn:microsoft.com/office/officeart/2005/8/layout/hierarchy1"/>
    <dgm:cxn modelId="{EDE16394-429C-43E7-B758-CD5FC0B1E1DF}" type="presParOf" srcId="{86E57ABA-8C0E-4E5F-B67F-296D03B15AC7}" destId="{6C1788C5-32E1-415D-97B3-B1F53121FE2C}" srcOrd="1" destOrd="0" presId="urn:microsoft.com/office/officeart/2005/8/layout/hierarchy1"/>
    <dgm:cxn modelId="{EB78B14C-01F3-4538-A8B3-A3EE0FFB7937}" type="presParOf" srcId="{DB5F4DC6-BF6F-438D-8623-5458B78E0192}" destId="{DD170648-CF48-45BA-BBF9-1D7921671C1D}" srcOrd="4" destOrd="0" presId="urn:microsoft.com/office/officeart/2005/8/layout/hierarchy1"/>
    <dgm:cxn modelId="{036E9F15-6254-4989-91BF-D1B37C280803}" type="presParOf" srcId="{DB5F4DC6-BF6F-438D-8623-5458B78E0192}" destId="{8153949A-35D5-4E3C-AAA6-96C08755E89F}" srcOrd="5" destOrd="0" presId="urn:microsoft.com/office/officeart/2005/8/layout/hierarchy1"/>
    <dgm:cxn modelId="{B1E3B07A-CCAF-4E7B-AD14-DE3331F4A553}" type="presParOf" srcId="{8153949A-35D5-4E3C-AAA6-96C08755E89F}" destId="{58A27A31-0B1C-477C-8F1A-6090188B0CB9}" srcOrd="0" destOrd="0" presId="urn:microsoft.com/office/officeart/2005/8/layout/hierarchy1"/>
    <dgm:cxn modelId="{4389BF0C-A043-48DC-B88C-977A9BAE1A59}" type="presParOf" srcId="{58A27A31-0B1C-477C-8F1A-6090188B0CB9}" destId="{6ADFC9D2-F3BC-43B0-9545-7AC847FCFDCD}" srcOrd="0" destOrd="0" presId="urn:microsoft.com/office/officeart/2005/8/layout/hierarchy1"/>
    <dgm:cxn modelId="{2498D333-8B84-4777-8D12-874EF4352944}" type="presParOf" srcId="{58A27A31-0B1C-477C-8F1A-6090188B0CB9}" destId="{26346796-3C12-4D77-A49D-69E98313FFCD}" srcOrd="1" destOrd="0" presId="urn:microsoft.com/office/officeart/2005/8/layout/hierarchy1"/>
    <dgm:cxn modelId="{F1A358BC-0F05-4485-91E0-7D1B151EB990}" type="presParOf" srcId="{8153949A-35D5-4E3C-AAA6-96C08755E89F}" destId="{1A0009B2-FA53-452A-B509-F678815E6A4A}" srcOrd="1" destOrd="0" presId="urn:microsoft.com/office/officeart/2005/8/layout/hierarchy1"/>
    <dgm:cxn modelId="{E1F9EA2C-D96E-471F-ABCE-28998376083D}" type="presParOf" srcId="{1A0009B2-FA53-452A-B509-F678815E6A4A}" destId="{F633DD34-5B26-4D05-9ED5-B75C004B79A2}" srcOrd="0" destOrd="0" presId="urn:microsoft.com/office/officeart/2005/8/layout/hierarchy1"/>
    <dgm:cxn modelId="{D7356E05-6472-44A6-BE20-FDBAE8538BC0}" type="presParOf" srcId="{1A0009B2-FA53-452A-B509-F678815E6A4A}" destId="{66E293C6-B189-4240-9134-1CD3E0B299E7}" srcOrd="1" destOrd="0" presId="urn:microsoft.com/office/officeart/2005/8/layout/hierarchy1"/>
    <dgm:cxn modelId="{3C8290A6-A317-4A15-867B-115F497B5D45}" type="presParOf" srcId="{66E293C6-B189-4240-9134-1CD3E0B299E7}" destId="{6C4AAE37-66AD-438A-9BC5-52DFCDA1C918}" srcOrd="0" destOrd="0" presId="urn:microsoft.com/office/officeart/2005/8/layout/hierarchy1"/>
    <dgm:cxn modelId="{FD2BB547-B3CF-43A8-AB5E-5750FCE6A9EF}" type="presParOf" srcId="{6C4AAE37-66AD-438A-9BC5-52DFCDA1C918}" destId="{4A8E1302-5428-45F0-831A-4B74D2168E04}" srcOrd="0" destOrd="0" presId="urn:microsoft.com/office/officeart/2005/8/layout/hierarchy1"/>
    <dgm:cxn modelId="{16766130-08DE-49A2-933E-086DB089EEF3}" type="presParOf" srcId="{6C4AAE37-66AD-438A-9BC5-52DFCDA1C918}" destId="{2164073F-5AA3-469A-A931-C65BD1D93B47}" srcOrd="1" destOrd="0" presId="urn:microsoft.com/office/officeart/2005/8/layout/hierarchy1"/>
    <dgm:cxn modelId="{7298035E-779F-44B1-A36F-BCB9D0B98394}" type="presParOf" srcId="{66E293C6-B189-4240-9134-1CD3E0B299E7}" destId="{E23AAE93-84BF-4C94-BB8F-00ED4CB0821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3DD34-5B26-4D05-9ED5-B75C004B79A2}">
      <dsp:nvSpPr>
        <dsp:cNvPr id="0" name=""/>
        <dsp:cNvSpPr/>
      </dsp:nvSpPr>
      <dsp:spPr>
        <a:xfrm>
          <a:off x="5478175" y="2927281"/>
          <a:ext cx="91440" cy="443733"/>
        </a:xfrm>
        <a:custGeom>
          <a:avLst/>
          <a:gdLst/>
          <a:ahLst/>
          <a:cxnLst/>
          <a:rect l="0" t="0" r="0" b="0"/>
          <a:pathLst>
            <a:path>
              <a:moveTo>
                <a:pt x="46510" y="0"/>
              </a:moveTo>
              <a:lnTo>
                <a:pt x="46510" y="299830"/>
              </a:lnTo>
              <a:lnTo>
                <a:pt x="45720" y="299830"/>
              </a:lnTo>
              <a:lnTo>
                <a:pt x="45720" y="44373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170648-CF48-45BA-BBF9-1D7921671C1D}">
      <dsp:nvSpPr>
        <dsp:cNvPr id="0" name=""/>
        <dsp:cNvSpPr/>
      </dsp:nvSpPr>
      <dsp:spPr>
        <a:xfrm>
          <a:off x="4262350" y="1489777"/>
          <a:ext cx="1262334" cy="451111"/>
        </a:xfrm>
        <a:custGeom>
          <a:avLst/>
          <a:gdLst/>
          <a:ahLst/>
          <a:cxnLst/>
          <a:rect l="0" t="0" r="0" b="0"/>
          <a:pathLst>
            <a:path>
              <a:moveTo>
                <a:pt x="0" y="0"/>
              </a:moveTo>
              <a:lnTo>
                <a:pt x="0" y="307209"/>
              </a:lnTo>
              <a:lnTo>
                <a:pt x="1262334" y="307209"/>
              </a:lnTo>
              <a:lnTo>
                <a:pt x="1262334" y="45111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61E522-95DE-49A4-9B7E-CB6590A46BA0}">
      <dsp:nvSpPr>
        <dsp:cNvPr id="0" name=""/>
        <dsp:cNvSpPr/>
      </dsp:nvSpPr>
      <dsp:spPr>
        <a:xfrm>
          <a:off x="3629894" y="1489777"/>
          <a:ext cx="632455" cy="462879"/>
        </a:xfrm>
        <a:custGeom>
          <a:avLst/>
          <a:gdLst/>
          <a:ahLst/>
          <a:cxnLst/>
          <a:rect l="0" t="0" r="0" b="0"/>
          <a:pathLst>
            <a:path>
              <a:moveTo>
                <a:pt x="632455" y="0"/>
              </a:moveTo>
              <a:lnTo>
                <a:pt x="632455" y="318976"/>
              </a:lnTo>
              <a:lnTo>
                <a:pt x="0" y="318976"/>
              </a:lnTo>
              <a:lnTo>
                <a:pt x="0" y="46287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6405CA-9AC0-4E9A-AAB3-72F005251DE3}">
      <dsp:nvSpPr>
        <dsp:cNvPr id="0" name=""/>
        <dsp:cNvSpPr/>
      </dsp:nvSpPr>
      <dsp:spPr>
        <a:xfrm>
          <a:off x="1729929" y="2929796"/>
          <a:ext cx="1556668" cy="441218"/>
        </a:xfrm>
        <a:custGeom>
          <a:avLst/>
          <a:gdLst/>
          <a:ahLst/>
          <a:cxnLst/>
          <a:rect l="0" t="0" r="0" b="0"/>
          <a:pathLst>
            <a:path>
              <a:moveTo>
                <a:pt x="0" y="0"/>
              </a:moveTo>
              <a:lnTo>
                <a:pt x="0" y="297315"/>
              </a:lnTo>
              <a:lnTo>
                <a:pt x="1556668" y="297315"/>
              </a:lnTo>
              <a:lnTo>
                <a:pt x="1556668" y="44121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7FB61D-326F-4810-AE1A-6701647A000A}">
      <dsp:nvSpPr>
        <dsp:cNvPr id="0" name=""/>
        <dsp:cNvSpPr/>
      </dsp:nvSpPr>
      <dsp:spPr>
        <a:xfrm>
          <a:off x="1335215" y="2929796"/>
          <a:ext cx="394713" cy="441218"/>
        </a:xfrm>
        <a:custGeom>
          <a:avLst/>
          <a:gdLst/>
          <a:ahLst/>
          <a:cxnLst/>
          <a:rect l="0" t="0" r="0" b="0"/>
          <a:pathLst>
            <a:path>
              <a:moveTo>
                <a:pt x="394713" y="0"/>
              </a:moveTo>
              <a:lnTo>
                <a:pt x="394713" y="297315"/>
              </a:lnTo>
              <a:lnTo>
                <a:pt x="0" y="297315"/>
              </a:lnTo>
              <a:lnTo>
                <a:pt x="0" y="44121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AE6815-ED68-4D95-9321-1BA1D5F52828}">
      <dsp:nvSpPr>
        <dsp:cNvPr id="0" name=""/>
        <dsp:cNvSpPr/>
      </dsp:nvSpPr>
      <dsp:spPr>
        <a:xfrm>
          <a:off x="1729929" y="1489777"/>
          <a:ext cx="2532421" cy="453627"/>
        </a:xfrm>
        <a:custGeom>
          <a:avLst/>
          <a:gdLst/>
          <a:ahLst/>
          <a:cxnLst/>
          <a:rect l="0" t="0" r="0" b="0"/>
          <a:pathLst>
            <a:path>
              <a:moveTo>
                <a:pt x="2532421" y="0"/>
              </a:moveTo>
              <a:lnTo>
                <a:pt x="2532421" y="309724"/>
              </a:lnTo>
              <a:lnTo>
                <a:pt x="0" y="309724"/>
              </a:lnTo>
              <a:lnTo>
                <a:pt x="0" y="4536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29C79A-33C7-4A28-84D5-F2135A900B4F}">
      <dsp:nvSpPr>
        <dsp:cNvPr id="0" name=""/>
        <dsp:cNvSpPr/>
      </dsp:nvSpPr>
      <dsp:spPr>
        <a:xfrm>
          <a:off x="2558618" y="241281"/>
          <a:ext cx="3407463" cy="1248496"/>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BB9190-F545-43CF-94C2-3BE7F7E75886}">
      <dsp:nvSpPr>
        <dsp:cNvPr id="0" name=""/>
        <dsp:cNvSpPr/>
      </dsp:nvSpPr>
      <dsp:spPr>
        <a:xfrm>
          <a:off x="2731215" y="405248"/>
          <a:ext cx="3407463" cy="1248496"/>
        </a:xfrm>
        <a:prstGeom prst="roundRect">
          <a:avLst>
            <a:gd name="adj" fmla="val 10000"/>
          </a:avLst>
        </a:prstGeom>
        <a:solidFill>
          <a:schemeClr val="tx1">
            <a:lumMod val="95000"/>
            <a:lumOff val="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Fjalla One" panose="02000506040000020004" pitchFamily="2" charset="0"/>
            </a:rPr>
            <a:t>Dimensions of Privacy</a:t>
          </a:r>
        </a:p>
      </dsp:txBody>
      <dsp:txXfrm>
        <a:off x="2767782" y="441815"/>
        <a:ext cx="3334329" cy="1175362"/>
      </dsp:txXfrm>
    </dsp:sp>
    <dsp:sp modelId="{69D46808-AAE7-41A3-959C-C90EBA952166}">
      <dsp:nvSpPr>
        <dsp:cNvPr id="0" name=""/>
        <dsp:cNvSpPr/>
      </dsp:nvSpPr>
      <dsp:spPr>
        <a:xfrm>
          <a:off x="953242" y="1943404"/>
          <a:ext cx="1553373" cy="986391"/>
        </a:xfrm>
        <a:prstGeom prst="roundRect">
          <a:avLst>
            <a:gd name="adj" fmla="val 10000"/>
          </a:avLst>
        </a:prstGeom>
        <a:solidFill>
          <a:srgbClr val="E4CB6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E77A1C-F5E2-432E-AC1F-A8243259F3E8}">
      <dsp:nvSpPr>
        <dsp:cNvPr id="0" name=""/>
        <dsp:cNvSpPr/>
      </dsp:nvSpPr>
      <dsp:spPr>
        <a:xfrm>
          <a:off x="1125839" y="2107371"/>
          <a:ext cx="1553373" cy="98639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Fjalla One" panose="02000506040000020004" pitchFamily="2" charset="0"/>
            </a:rPr>
            <a:t>Software for the non-professional, e.g.</a:t>
          </a:r>
        </a:p>
        <a:p>
          <a:pPr marL="0" lvl="0" indent="0" algn="ctr" defTabSz="444500">
            <a:lnSpc>
              <a:spcPct val="90000"/>
            </a:lnSpc>
            <a:spcBef>
              <a:spcPct val="0"/>
            </a:spcBef>
            <a:spcAft>
              <a:spcPct val="35000"/>
            </a:spcAft>
            <a:buNone/>
          </a:pPr>
          <a:r>
            <a:rPr lang="en-US" sz="1000" kern="1200" dirty="0">
              <a:latin typeface="Fjalla One" panose="02000506040000020004" pitchFamily="2" charset="0"/>
            </a:rPr>
            <a:t>Farm2facts.org</a:t>
          </a:r>
        </a:p>
      </dsp:txBody>
      <dsp:txXfrm>
        <a:off x="1154729" y="2136261"/>
        <a:ext cx="1495593" cy="928611"/>
      </dsp:txXfrm>
    </dsp:sp>
    <dsp:sp modelId="{FAC3B754-56C5-4957-BA6B-5D068687A982}">
      <dsp:nvSpPr>
        <dsp:cNvPr id="0" name=""/>
        <dsp:cNvSpPr/>
      </dsp:nvSpPr>
      <dsp:spPr>
        <a:xfrm>
          <a:off x="558528" y="3371014"/>
          <a:ext cx="1553373" cy="98639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9CE13B-F03F-409D-8B4F-4819BFCF2FFD}">
      <dsp:nvSpPr>
        <dsp:cNvPr id="0" name=""/>
        <dsp:cNvSpPr/>
      </dsp:nvSpPr>
      <dsp:spPr>
        <a:xfrm>
          <a:off x="731125" y="3534981"/>
          <a:ext cx="1553373" cy="98639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Fjalla One" panose="02000506040000020004" pitchFamily="2" charset="0"/>
            </a:rPr>
            <a:t>Dignity/Self Representation</a:t>
          </a:r>
        </a:p>
        <a:p>
          <a:pPr marL="0" lvl="0" indent="0" algn="ctr" defTabSz="444500">
            <a:lnSpc>
              <a:spcPct val="90000"/>
            </a:lnSpc>
            <a:spcBef>
              <a:spcPct val="0"/>
            </a:spcBef>
            <a:spcAft>
              <a:spcPct val="35000"/>
            </a:spcAft>
            <a:buNone/>
          </a:pPr>
          <a:r>
            <a:rPr lang="en-US" sz="1000" kern="1200" dirty="0">
              <a:latin typeface="Fjalla One" panose="02000506040000020004" pitchFamily="2" charset="0"/>
            </a:rPr>
            <a:t>Acknowledging Interaction and Perspective</a:t>
          </a:r>
        </a:p>
      </dsp:txBody>
      <dsp:txXfrm>
        <a:off x="760015" y="3563871"/>
        <a:ext cx="1495593" cy="928611"/>
      </dsp:txXfrm>
    </dsp:sp>
    <dsp:sp modelId="{1CEAC78C-C595-47AF-817A-D650C24930B8}">
      <dsp:nvSpPr>
        <dsp:cNvPr id="0" name=""/>
        <dsp:cNvSpPr/>
      </dsp:nvSpPr>
      <dsp:spPr>
        <a:xfrm>
          <a:off x="2509910" y="3371014"/>
          <a:ext cx="1553373" cy="98639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EAA98E-09EA-4E60-973E-DB8071FD54AE}">
      <dsp:nvSpPr>
        <dsp:cNvPr id="0" name=""/>
        <dsp:cNvSpPr/>
      </dsp:nvSpPr>
      <dsp:spPr>
        <a:xfrm>
          <a:off x="2682507" y="3534981"/>
          <a:ext cx="1553373" cy="98639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Fjalla One" panose="02000506040000020004" pitchFamily="2" charset="0"/>
            </a:rPr>
            <a:t>Foster Consent/Autonomy</a:t>
          </a:r>
        </a:p>
        <a:p>
          <a:pPr marL="0" lvl="0" indent="0" algn="ctr" defTabSz="444500">
            <a:lnSpc>
              <a:spcPct val="90000"/>
            </a:lnSpc>
            <a:spcBef>
              <a:spcPct val="0"/>
            </a:spcBef>
            <a:spcAft>
              <a:spcPct val="35000"/>
            </a:spcAft>
            <a:buNone/>
          </a:pPr>
          <a:r>
            <a:rPr lang="en-US" sz="1000" kern="1200" dirty="0">
              <a:latin typeface="Fjalla One" panose="02000506040000020004" pitchFamily="2" charset="0"/>
            </a:rPr>
            <a:t>And appropriate Interdependencies</a:t>
          </a:r>
        </a:p>
      </dsp:txBody>
      <dsp:txXfrm>
        <a:off x="2711397" y="3563871"/>
        <a:ext cx="1495593" cy="928611"/>
      </dsp:txXfrm>
    </dsp:sp>
    <dsp:sp modelId="{DF0FE96D-1BCE-4486-80B3-08A979EB2FBB}">
      <dsp:nvSpPr>
        <dsp:cNvPr id="0" name=""/>
        <dsp:cNvSpPr/>
      </dsp:nvSpPr>
      <dsp:spPr>
        <a:xfrm>
          <a:off x="2853208" y="1952656"/>
          <a:ext cx="1553373" cy="986391"/>
        </a:xfrm>
        <a:prstGeom prst="roundRect">
          <a:avLst>
            <a:gd name="adj" fmla="val 10000"/>
          </a:avLst>
        </a:prstGeom>
        <a:solidFill>
          <a:srgbClr val="E4CB6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36E23A-585C-404C-BF89-D10C67C3802C}">
      <dsp:nvSpPr>
        <dsp:cNvPr id="0" name=""/>
        <dsp:cNvSpPr/>
      </dsp:nvSpPr>
      <dsp:spPr>
        <a:xfrm>
          <a:off x="3025805" y="2116623"/>
          <a:ext cx="1553373" cy="98639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Fjalla One" panose="02000506040000020004" pitchFamily="2" charset="0"/>
            </a:rPr>
            <a:t>Complimentary Software, e.g. for GIS</a:t>
          </a:r>
        </a:p>
      </dsp:txBody>
      <dsp:txXfrm>
        <a:off x="3054695" y="2145513"/>
        <a:ext cx="1495593" cy="928611"/>
      </dsp:txXfrm>
    </dsp:sp>
    <dsp:sp modelId="{6ADFC9D2-F3BC-43B0-9545-7AC847FCFDCD}">
      <dsp:nvSpPr>
        <dsp:cNvPr id="0" name=""/>
        <dsp:cNvSpPr/>
      </dsp:nvSpPr>
      <dsp:spPr>
        <a:xfrm>
          <a:off x="4747998" y="1940889"/>
          <a:ext cx="1553373" cy="986391"/>
        </a:xfrm>
        <a:prstGeom prst="roundRect">
          <a:avLst>
            <a:gd name="adj" fmla="val 10000"/>
          </a:avLst>
        </a:prstGeom>
        <a:solidFill>
          <a:srgbClr val="E4CB6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346796-3C12-4D77-A49D-69E98313FFCD}">
      <dsp:nvSpPr>
        <dsp:cNvPr id="0" name=""/>
        <dsp:cNvSpPr/>
      </dsp:nvSpPr>
      <dsp:spPr>
        <a:xfrm>
          <a:off x="4920595" y="2104856"/>
          <a:ext cx="1553373" cy="98639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Fjalla One" panose="02000506040000020004" pitchFamily="2" charset="0"/>
            </a:rPr>
            <a:t>Enables decision-Support</a:t>
          </a:r>
        </a:p>
        <a:p>
          <a:pPr marL="0" lvl="0" indent="0" algn="ctr" defTabSz="444500">
            <a:lnSpc>
              <a:spcPct val="90000"/>
            </a:lnSpc>
            <a:spcBef>
              <a:spcPct val="0"/>
            </a:spcBef>
            <a:spcAft>
              <a:spcPct val="35000"/>
            </a:spcAft>
            <a:buNone/>
          </a:pPr>
          <a:r>
            <a:rPr lang="en-US" sz="1000" kern="1200" dirty="0">
              <a:latin typeface="Fjalla One" panose="02000506040000020004" pitchFamily="2" charset="0"/>
            </a:rPr>
            <a:t>for local government and other users</a:t>
          </a:r>
        </a:p>
      </dsp:txBody>
      <dsp:txXfrm>
        <a:off x="4949485" y="2133746"/>
        <a:ext cx="1495593" cy="928611"/>
      </dsp:txXfrm>
    </dsp:sp>
    <dsp:sp modelId="{4A8E1302-5428-45F0-831A-4B74D2168E04}">
      <dsp:nvSpPr>
        <dsp:cNvPr id="0" name=""/>
        <dsp:cNvSpPr/>
      </dsp:nvSpPr>
      <dsp:spPr>
        <a:xfrm>
          <a:off x="4747208" y="3371014"/>
          <a:ext cx="1553373" cy="98639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64073F-5AA3-469A-A931-C65BD1D93B47}">
      <dsp:nvSpPr>
        <dsp:cNvPr id="0" name=""/>
        <dsp:cNvSpPr/>
      </dsp:nvSpPr>
      <dsp:spPr>
        <a:xfrm>
          <a:off x="4919805" y="3534981"/>
          <a:ext cx="1553373" cy="98639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Fjalla One" panose="02000506040000020004" pitchFamily="2" charset="0"/>
            </a:rPr>
            <a:t>Distribute Power/Control</a:t>
          </a:r>
        </a:p>
        <a:p>
          <a:pPr marL="0" lvl="0" indent="0" algn="ctr" defTabSz="444500">
            <a:lnSpc>
              <a:spcPct val="90000"/>
            </a:lnSpc>
            <a:spcBef>
              <a:spcPct val="0"/>
            </a:spcBef>
            <a:spcAft>
              <a:spcPct val="35000"/>
            </a:spcAft>
            <a:buNone/>
          </a:pPr>
          <a:r>
            <a:rPr lang="en-US" sz="1000" kern="1200" dirty="0">
              <a:latin typeface="Fjalla One" panose="02000506040000020004" pitchFamily="2" charset="0"/>
            </a:rPr>
            <a:t>Enable Planning, Preparedness and Responsiveness</a:t>
          </a:r>
        </a:p>
      </dsp:txBody>
      <dsp:txXfrm>
        <a:off x="4948695" y="3563871"/>
        <a:ext cx="1495593" cy="9286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3DD34-5B26-4D05-9ED5-B75C004B79A2}">
      <dsp:nvSpPr>
        <dsp:cNvPr id="0" name=""/>
        <dsp:cNvSpPr/>
      </dsp:nvSpPr>
      <dsp:spPr>
        <a:xfrm>
          <a:off x="5478175" y="2927281"/>
          <a:ext cx="91440" cy="443733"/>
        </a:xfrm>
        <a:custGeom>
          <a:avLst/>
          <a:gdLst/>
          <a:ahLst/>
          <a:cxnLst/>
          <a:rect l="0" t="0" r="0" b="0"/>
          <a:pathLst>
            <a:path>
              <a:moveTo>
                <a:pt x="46510" y="0"/>
              </a:moveTo>
              <a:lnTo>
                <a:pt x="46510" y="299830"/>
              </a:lnTo>
              <a:lnTo>
                <a:pt x="45720" y="299830"/>
              </a:lnTo>
              <a:lnTo>
                <a:pt x="45720" y="44373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170648-CF48-45BA-BBF9-1D7921671C1D}">
      <dsp:nvSpPr>
        <dsp:cNvPr id="0" name=""/>
        <dsp:cNvSpPr/>
      </dsp:nvSpPr>
      <dsp:spPr>
        <a:xfrm>
          <a:off x="4262350" y="1489777"/>
          <a:ext cx="1262334" cy="451111"/>
        </a:xfrm>
        <a:custGeom>
          <a:avLst/>
          <a:gdLst/>
          <a:ahLst/>
          <a:cxnLst/>
          <a:rect l="0" t="0" r="0" b="0"/>
          <a:pathLst>
            <a:path>
              <a:moveTo>
                <a:pt x="0" y="0"/>
              </a:moveTo>
              <a:lnTo>
                <a:pt x="0" y="307209"/>
              </a:lnTo>
              <a:lnTo>
                <a:pt x="1262334" y="307209"/>
              </a:lnTo>
              <a:lnTo>
                <a:pt x="1262334" y="45111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61E522-95DE-49A4-9B7E-CB6590A46BA0}">
      <dsp:nvSpPr>
        <dsp:cNvPr id="0" name=""/>
        <dsp:cNvSpPr/>
      </dsp:nvSpPr>
      <dsp:spPr>
        <a:xfrm>
          <a:off x="3629894" y="1489777"/>
          <a:ext cx="632455" cy="462879"/>
        </a:xfrm>
        <a:custGeom>
          <a:avLst/>
          <a:gdLst/>
          <a:ahLst/>
          <a:cxnLst/>
          <a:rect l="0" t="0" r="0" b="0"/>
          <a:pathLst>
            <a:path>
              <a:moveTo>
                <a:pt x="632455" y="0"/>
              </a:moveTo>
              <a:lnTo>
                <a:pt x="632455" y="318976"/>
              </a:lnTo>
              <a:lnTo>
                <a:pt x="0" y="318976"/>
              </a:lnTo>
              <a:lnTo>
                <a:pt x="0" y="46287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6405CA-9AC0-4E9A-AAB3-72F005251DE3}">
      <dsp:nvSpPr>
        <dsp:cNvPr id="0" name=""/>
        <dsp:cNvSpPr/>
      </dsp:nvSpPr>
      <dsp:spPr>
        <a:xfrm>
          <a:off x="1729929" y="2929796"/>
          <a:ext cx="1556668" cy="441218"/>
        </a:xfrm>
        <a:custGeom>
          <a:avLst/>
          <a:gdLst/>
          <a:ahLst/>
          <a:cxnLst/>
          <a:rect l="0" t="0" r="0" b="0"/>
          <a:pathLst>
            <a:path>
              <a:moveTo>
                <a:pt x="0" y="0"/>
              </a:moveTo>
              <a:lnTo>
                <a:pt x="0" y="297315"/>
              </a:lnTo>
              <a:lnTo>
                <a:pt x="1556668" y="297315"/>
              </a:lnTo>
              <a:lnTo>
                <a:pt x="1556668" y="44121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7FB61D-326F-4810-AE1A-6701647A000A}">
      <dsp:nvSpPr>
        <dsp:cNvPr id="0" name=""/>
        <dsp:cNvSpPr/>
      </dsp:nvSpPr>
      <dsp:spPr>
        <a:xfrm>
          <a:off x="1335215" y="2929796"/>
          <a:ext cx="394713" cy="441218"/>
        </a:xfrm>
        <a:custGeom>
          <a:avLst/>
          <a:gdLst/>
          <a:ahLst/>
          <a:cxnLst/>
          <a:rect l="0" t="0" r="0" b="0"/>
          <a:pathLst>
            <a:path>
              <a:moveTo>
                <a:pt x="394713" y="0"/>
              </a:moveTo>
              <a:lnTo>
                <a:pt x="394713" y="297315"/>
              </a:lnTo>
              <a:lnTo>
                <a:pt x="0" y="297315"/>
              </a:lnTo>
              <a:lnTo>
                <a:pt x="0" y="44121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AE6815-ED68-4D95-9321-1BA1D5F52828}">
      <dsp:nvSpPr>
        <dsp:cNvPr id="0" name=""/>
        <dsp:cNvSpPr/>
      </dsp:nvSpPr>
      <dsp:spPr>
        <a:xfrm>
          <a:off x="1729929" y="1489777"/>
          <a:ext cx="2532421" cy="453627"/>
        </a:xfrm>
        <a:custGeom>
          <a:avLst/>
          <a:gdLst/>
          <a:ahLst/>
          <a:cxnLst/>
          <a:rect l="0" t="0" r="0" b="0"/>
          <a:pathLst>
            <a:path>
              <a:moveTo>
                <a:pt x="2532421" y="0"/>
              </a:moveTo>
              <a:lnTo>
                <a:pt x="2532421" y="309724"/>
              </a:lnTo>
              <a:lnTo>
                <a:pt x="0" y="309724"/>
              </a:lnTo>
              <a:lnTo>
                <a:pt x="0" y="4536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29C79A-33C7-4A28-84D5-F2135A900B4F}">
      <dsp:nvSpPr>
        <dsp:cNvPr id="0" name=""/>
        <dsp:cNvSpPr/>
      </dsp:nvSpPr>
      <dsp:spPr>
        <a:xfrm>
          <a:off x="2558618" y="241281"/>
          <a:ext cx="3407463" cy="1248496"/>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BB9190-F545-43CF-94C2-3BE7F7E75886}">
      <dsp:nvSpPr>
        <dsp:cNvPr id="0" name=""/>
        <dsp:cNvSpPr/>
      </dsp:nvSpPr>
      <dsp:spPr>
        <a:xfrm>
          <a:off x="2731215" y="405248"/>
          <a:ext cx="3407463" cy="1248496"/>
        </a:xfrm>
        <a:prstGeom prst="roundRect">
          <a:avLst>
            <a:gd name="adj" fmla="val 10000"/>
          </a:avLst>
        </a:prstGeom>
        <a:solidFill>
          <a:schemeClr val="tx1">
            <a:lumMod val="95000"/>
            <a:lumOff val="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Fjalla One" panose="02000506040000020004" pitchFamily="2" charset="0"/>
            </a:rPr>
            <a:t>Dimensions of Privacy</a:t>
          </a:r>
        </a:p>
      </dsp:txBody>
      <dsp:txXfrm>
        <a:off x="2767782" y="441815"/>
        <a:ext cx="3334329" cy="1175362"/>
      </dsp:txXfrm>
    </dsp:sp>
    <dsp:sp modelId="{69D46808-AAE7-41A3-959C-C90EBA952166}">
      <dsp:nvSpPr>
        <dsp:cNvPr id="0" name=""/>
        <dsp:cNvSpPr/>
      </dsp:nvSpPr>
      <dsp:spPr>
        <a:xfrm>
          <a:off x="953242" y="1943404"/>
          <a:ext cx="1553373" cy="986391"/>
        </a:xfrm>
        <a:prstGeom prst="roundRect">
          <a:avLst>
            <a:gd name="adj" fmla="val 10000"/>
          </a:avLst>
        </a:prstGeom>
        <a:solidFill>
          <a:srgbClr val="E4CB6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E77A1C-F5E2-432E-AC1F-A8243259F3E8}">
      <dsp:nvSpPr>
        <dsp:cNvPr id="0" name=""/>
        <dsp:cNvSpPr/>
      </dsp:nvSpPr>
      <dsp:spPr>
        <a:xfrm>
          <a:off x="1125839" y="2107371"/>
          <a:ext cx="1553373" cy="98639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Fjalla One" panose="02000506040000020004" pitchFamily="2" charset="0"/>
            </a:rPr>
            <a:t>Public/Private Disclosure of Facts</a:t>
          </a:r>
        </a:p>
      </dsp:txBody>
      <dsp:txXfrm>
        <a:off x="1154729" y="2136261"/>
        <a:ext cx="1495593" cy="928611"/>
      </dsp:txXfrm>
    </dsp:sp>
    <dsp:sp modelId="{FAC3B754-56C5-4957-BA6B-5D068687A982}">
      <dsp:nvSpPr>
        <dsp:cNvPr id="0" name=""/>
        <dsp:cNvSpPr/>
      </dsp:nvSpPr>
      <dsp:spPr>
        <a:xfrm>
          <a:off x="558528" y="3371014"/>
          <a:ext cx="1553373" cy="98639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9CE13B-F03F-409D-8B4F-4819BFCF2FFD}">
      <dsp:nvSpPr>
        <dsp:cNvPr id="0" name=""/>
        <dsp:cNvSpPr/>
      </dsp:nvSpPr>
      <dsp:spPr>
        <a:xfrm>
          <a:off x="731125" y="3534981"/>
          <a:ext cx="1553373" cy="98639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Fjalla One" panose="02000506040000020004" pitchFamily="2" charset="0"/>
            </a:rPr>
            <a:t>Dignity/Self Representation</a:t>
          </a:r>
        </a:p>
      </dsp:txBody>
      <dsp:txXfrm>
        <a:off x="760015" y="3563871"/>
        <a:ext cx="1495593" cy="928611"/>
      </dsp:txXfrm>
    </dsp:sp>
    <dsp:sp modelId="{1CEAC78C-C595-47AF-817A-D650C24930B8}">
      <dsp:nvSpPr>
        <dsp:cNvPr id="0" name=""/>
        <dsp:cNvSpPr/>
      </dsp:nvSpPr>
      <dsp:spPr>
        <a:xfrm>
          <a:off x="2509910" y="3371014"/>
          <a:ext cx="1553373" cy="98639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EAA98E-09EA-4E60-973E-DB8071FD54AE}">
      <dsp:nvSpPr>
        <dsp:cNvPr id="0" name=""/>
        <dsp:cNvSpPr/>
      </dsp:nvSpPr>
      <dsp:spPr>
        <a:xfrm>
          <a:off x="2682507" y="3534981"/>
          <a:ext cx="1553373" cy="98639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Fjalla One" panose="02000506040000020004" pitchFamily="2" charset="0"/>
            </a:rPr>
            <a:t>Consent/Autonomy</a:t>
          </a:r>
        </a:p>
      </dsp:txBody>
      <dsp:txXfrm>
        <a:off x="2711397" y="3563871"/>
        <a:ext cx="1495593" cy="928611"/>
      </dsp:txXfrm>
    </dsp:sp>
    <dsp:sp modelId="{DF0FE96D-1BCE-4486-80B3-08A979EB2FBB}">
      <dsp:nvSpPr>
        <dsp:cNvPr id="0" name=""/>
        <dsp:cNvSpPr/>
      </dsp:nvSpPr>
      <dsp:spPr>
        <a:xfrm>
          <a:off x="2853208" y="1952656"/>
          <a:ext cx="1553373" cy="986391"/>
        </a:xfrm>
        <a:prstGeom prst="roundRect">
          <a:avLst>
            <a:gd name="adj" fmla="val 10000"/>
          </a:avLst>
        </a:prstGeom>
        <a:solidFill>
          <a:srgbClr val="E4CB6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36E23A-585C-404C-BF89-D10C67C3802C}">
      <dsp:nvSpPr>
        <dsp:cNvPr id="0" name=""/>
        <dsp:cNvSpPr/>
      </dsp:nvSpPr>
      <dsp:spPr>
        <a:xfrm>
          <a:off x="3025805" y="2116623"/>
          <a:ext cx="1553373" cy="98639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Fjalla One" panose="02000506040000020004" pitchFamily="2" charset="0"/>
            </a:rPr>
            <a:t>Right to be Let Alone</a:t>
          </a:r>
        </a:p>
      </dsp:txBody>
      <dsp:txXfrm>
        <a:off x="3054695" y="2145513"/>
        <a:ext cx="1495593" cy="928611"/>
      </dsp:txXfrm>
    </dsp:sp>
    <dsp:sp modelId="{6ADFC9D2-F3BC-43B0-9545-7AC847FCFDCD}">
      <dsp:nvSpPr>
        <dsp:cNvPr id="0" name=""/>
        <dsp:cNvSpPr/>
      </dsp:nvSpPr>
      <dsp:spPr>
        <a:xfrm>
          <a:off x="4747998" y="1940889"/>
          <a:ext cx="1553373" cy="986391"/>
        </a:xfrm>
        <a:prstGeom prst="roundRect">
          <a:avLst>
            <a:gd name="adj" fmla="val 10000"/>
          </a:avLst>
        </a:prstGeom>
        <a:solidFill>
          <a:srgbClr val="E4CB6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346796-3C12-4D77-A49D-69E98313FFCD}">
      <dsp:nvSpPr>
        <dsp:cNvPr id="0" name=""/>
        <dsp:cNvSpPr/>
      </dsp:nvSpPr>
      <dsp:spPr>
        <a:xfrm>
          <a:off x="4920595" y="2104856"/>
          <a:ext cx="1553373" cy="98639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Fjalla One" panose="02000506040000020004" pitchFamily="2" charset="0"/>
            </a:rPr>
            <a:t>Intrusion Upon Seclusion</a:t>
          </a:r>
        </a:p>
      </dsp:txBody>
      <dsp:txXfrm>
        <a:off x="4949485" y="2133746"/>
        <a:ext cx="1495593" cy="928611"/>
      </dsp:txXfrm>
    </dsp:sp>
    <dsp:sp modelId="{4A8E1302-5428-45F0-831A-4B74D2168E04}">
      <dsp:nvSpPr>
        <dsp:cNvPr id="0" name=""/>
        <dsp:cNvSpPr/>
      </dsp:nvSpPr>
      <dsp:spPr>
        <a:xfrm>
          <a:off x="4747208" y="3371014"/>
          <a:ext cx="1553373" cy="98639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64073F-5AA3-469A-A931-C65BD1D93B47}">
      <dsp:nvSpPr>
        <dsp:cNvPr id="0" name=""/>
        <dsp:cNvSpPr/>
      </dsp:nvSpPr>
      <dsp:spPr>
        <a:xfrm>
          <a:off x="4919805" y="3534981"/>
          <a:ext cx="1553373" cy="98639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Fjalla One" panose="02000506040000020004" pitchFamily="2" charset="0"/>
            </a:rPr>
            <a:t>Power/Control</a:t>
          </a:r>
        </a:p>
      </dsp:txBody>
      <dsp:txXfrm>
        <a:off x="4948695" y="3563871"/>
        <a:ext cx="1495593" cy="9286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3DD34-5B26-4D05-9ED5-B75C004B79A2}">
      <dsp:nvSpPr>
        <dsp:cNvPr id="0" name=""/>
        <dsp:cNvSpPr/>
      </dsp:nvSpPr>
      <dsp:spPr>
        <a:xfrm>
          <a:off x="5478175" y="2927281"/>
          <a:ext cx="91440" cy="443733"/>
        </a:xfrm>
        <a:custGeom>
          <a:avLst/>
          <a:gdLst/>
          <a:ahLst/>
          <a:cxnLst/>
          <a:rect l="0" t="0" r="0" b="0"/>
          <a:pathLst>
            <a:path>
              <a:moveTo>
                <a:pt x="46510" y="0"/>
              </a:moveTo>
              <a:lnTo>
                <a:pt x="46510" y="299830"/>
              </a:lnTo>
              <a:lnTo>
                <a:pt x="45720" y="299830"/>
              </a:lnTo>
              <a:lnTo>
                <a:pt x="45720" y="44373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170648-CF48-45BA-BBF9-1D7921671C1D}">
      <dsp:nvSpPr>
        <dsp:cNvPr id="0" name=""/>
        <dsp:cNvSpPr/>
      </dsp:nvSpPr>
      <dsp:spPr>
        <a:xfrm>
          <a:off x="3507240" y="1523866"/>
          <a:ext cx="2017444" cy="417022"/>
        </a:xfrm>
        <a:custGeom>
          <a:avLst/>
          <a:gdLst/>
          <a:ahLst/>
          <a:cxnLst/>
          <a:rect l="0" t="0" r="0" b="0"/>
          <a:pathLst>
            <a:path>
              <a:moveTo>
                <a:pt x="0" y="0"/>
              </a:moveTo>
              <a:lnTo>
                <a:pt x="0" y="273119"/>
              </a:lnTo>
              <a:lnTo>
                <a:pt x="2017444" y="273119"/>
              </a:lnTo>
              <a:lnTo>
                <a:pt x="2017444" y="41702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61E522-95DE-49A4-9B7E-CB6590A46BA0}">
      <dsp:nvSpPr>
        <dsp:cNvPr id="0" name=""/>
        <dsp:cNvSpPr/>
      </dsp:nvSpPr>
      <dsp:spPr>
        <a:xfrm>
          <a:off x="3507240" y="1523866"/>
          <a:ext cx="122654" cy="428789"/>
        </a:xfrm>
        <a:custGeom>
          <a:avLst/>
          <a:gdLst/>
          <a:ahLst/>
          <a:cxnLst/>
          <a:rect l="0" t="0" r="0" b="0"/>
          <a:pathLst>
            <a:path>
              <a:moveTo>
                <a:pt x="0" y="0"/>
              </a:moveTo>
              <a:lnTo>
                <a:pt x="0" y="284887"/>
              </a:lnTo>
              <a:lnTo>
                <a:pt x="122654" y="284887"/>
              </a:lnTo>
              <a:lnTo>
                <a:pt x="122654" y="42878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6405CA-9AC0-4E9A-AAB3-72F005251DE3}">
      <dsp:nvSpPr>
        <dsp:cNvPr id="0" name=""/>
        <dsp:cNvSpPr/>
      </dsp:nvSpPr>
      <dsp:spPr>
        <a:xfrm>
          <a:off x="1690178" y="2936760"/>
          <a:ext cx="1596418" cy="434254"/>
        </a:xfrm>
        <a:custGeom>
          <a:avLst/>
          <a:gdLst/>
          <a:ahLst/>
          <a:cxnLst/>
          <a:rect l="0" t="0" r="0" b="0"/>
          <a:pathLst>
            <a:path>
              <a:moveTo>
                <a:pt x="0" y="0"/>
              </a:moveTo>
              <a:lnTo>
                <a:pt x="0" y="290351"/>
              </a:lnTo>
              <a:lnTo>
                <a:pt x="1596418" y="290351"/>
              </a:lnTo>
              <a:lnTo>
                <a:pt x="1596418" y="43425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7FB61D-326F-4810-AE1A-6701647A000A}">
      <dsp:nvSpPr>
        <dsp:cNvPr id="0" name=""/>
        <dsp:cNvSpPr/>
      </dsp:nvSpPr>
      <dsp:spPr>
        <a:xfrm>
          <a:off x="1335215" y="2936760"/>
          <a:ext cx="354963" cy="434254"/>
        </a:xfrm>
        <a:custGeom>
          <a:avLst/>
          <a:gdLst/>
          <a:ahLst/>
          <a:cxnLst/>
          <a:rect l="0" t="0" r="0" b="0"/>
          <a:pathLst>
            <a:path>
              <a:moveTo>
                <a:pt x="354963" y="0"/>
              </a:moveTo>
              <a:lnTo>
                <a:pt x="354963" y="290351"/>
              </a:lnTo>
              <a:lnTo>
                <a:pt x="0" y="290351"/>
              </a:lnTo>
              <a:lnTo>
                <a:pt x="0" y="43425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AE6815-ED68-4D95-9321-1BA1D5F52828}">
      <dsp:nvSpPr>
        <dsp:cNvPr id="0" name=""/>
        <dsp:cNvSpPr/>
      </dsp:nvSpPr>
      <dsp:spPr>
        <a:xfrm>
          <a:off x="1690178" y="1523866"/>
          <a:ext cx="1817061" cy="426501"/>
        </a:xfrm>
        <a:custGeom>
          <a:avLst/>
          <a:gdLst/>
          <a:ahLst/>
          <a:cxnLst/>
          <a:rect l="0" t="0" r="0" b="0"/>
          <a:pathLst>
            <a:path>
              <a:moveTo>
                <a:pt x="1817061" y="0"/>
              </a:moveTo>
              <a:lnTo>
                <a:pt x="1817061" y="282598"/>
              </a:lnTo>
              <a:lnTo>
                <a:pt x="0" y="282598"/>
              </a:lnTo>
              <a:lnTo>
                <a:pt x="0" y="42650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29C79A-33C7-4A28-84D5-F2135A900B4F}">
      <dsp:nvSpPr>
        <dsp:cNvPr id="0" name=""/>
        <dsp:cNvSpPr/>
      </dsp:nvSpPr>
      <dsp:spPr>
        <a:xfrm>
          <a:off x="1803508" y="275370"/>
          <a:ext cx="3407463" cy="1248496"/>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BB9190-F545-43CF-94C2-3BE7F7E75886}">
      <dsp:nvSpPr>
        <dsp:cNvPr id="0" name=""/>
        <dsp:cNvSpPr/>
      </dsp:nvSpPr>
      <dsp:spPr>
        <a:xfrm>
          <a:off x="1976105" y="439338"/>
          <a:ext cx="3407463" cy="1248496"/>
        </a:xfrm>
        <a:prstGeom prst="roundRect">
          <a:avLst>
            <a:gd name="adj" fmla="val 10000"/>
          </a:avLst>
        </a:prstGeom>
        <a:solidFill>
          <a:schemeClr val="tx1">
            <a:lumMod val="95000"/>
            <a:lumOff val="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Fjalla One" panose="02000506040000020004" pitchFamily="2" charset="0"/>
            </a:rPr>
            <a:t>Dimensions of Privacy</a:t>
          </a:r>
        </a:p>
      </dsp:txBody>
      <dsp:txXfrm>
        <a:off x="2012672" y="475905"/>
        <a:ext cx="3334329" cy="1175362"/>
      </dsp:txXfrm>
    </dsp:sp>
    <dsp:sp modelId="{69D46808-AAE7-41A3-959C-C90EBA952166}">
      <dsp:nvSpPr>
        <dsp:cNvPr id="0" name=""/>
        <dsp:cNvSpPr/>
      </dsp:nvSpPr>
      <dsp:spPr>
        <a:xfrm>
          <a:off x="913491" y="1950368"/>
          <a:ext cx="1553373" cy="986391"/>
        </a:xfrm>
        <a:prstGeom prst="roundRect">
          <a:avLst>
            <a:gd name="adj" fmla="val 10000"/>
          </a:avLst>
        </a:prstGeom>
        <a:solidFill>
          <a:srgbClr val="E4CB6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E77A1C-F5E2-432E-AC1F-A8243259F3E8}">
      <dsp:nvSpPr>
        <dsp:cNvPr id="0" name=""/>
        <dsp:cNvSpPr/>
      </dsp:nvSpPr>
      <dsp:spPr>
        <a:xfrm>
          <a:off x="1086089" y="2114335"/>
          <a:ext cx="1553373" cy="98639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Fjalla One" panose="02000506040000020004" pitchFamily="2" charset="0"/>
            </a:rPr>
            <a:t>Human Threatened species</a:t>
          </a:r>
        </a:p>
      </dsp:txBody>
      <dsp:txXfrm>
        <a:off x="1114979" y="2143225"/>
        <a:ext cx="1495593" cy="928611"/>
      </dsp:txXfrm>
    </dsp:sp>
    <dsp:sp modelId="{FAC3B754-56C5-4957-BA6B-5D068687A982}">
      <dsp:nvSpPr>
        <dsp:cNvPr id="0" name=""/>
        <dsp:cNvSpPr/>
      </dsp:nvSpPr>
      <dsp:spPr>
        <a:xfrm>
          <a:off x="558528" y="3371014"/>
          <a:ext cx="1553373" cy="98639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9CE13B-F03F-409D-8B4F-4819BFCF2FFD}">
      <dsp:nvSpPr>
        <dsp:cNvPr id="0" name=""/>
        <dsp:cNvSpPr/>
      </dsp:nvSpPr>
      <dsp:spPr>
        <a:xfrm>
          <a:off x="731125" y="3534981"/>
          <a:ext cx="1553373" cy="98639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Fjalla One" panose="02000506040000020004" pitchFamily="2" charset="0"/>
            </a:rPr>
            <a:t>Places as ‘Persons’ and rights of species</a:t>
          </a:r>
        </a:p>
      </dsp:txBody>
      <dsp:txXfrm>
        <a:off x="760015" y="3563871"/>
        <a:ext cx="1495593" cy="928611"/>
      </dsp:txXfrm>
    </dsp:sp>
    <dsp:sp modelId="{1CEAC78C-C595-47AF-817A-D650C24930B8}">
      <dsp:nvSpPr>
        <dsp:cNvPr id="0" name=""/>
        <dsp:cNvSpPr/>
      </dsp:nvSpPr>
      <dsp:spPr>
        <a:xfrm>
          <a:off x="2509910" y="3371014"/>
          <a:ext cx="1553373" cy="98639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EAA98E-09EA-4E60-973E-DB8071FD54AE}">
      <dsp:nvSpPr>
        <dsp:cNvPr id="0" name=""/>
        <dsp:cNvSpPr/>
      </dsp:nvSpPr>
      <dsp:spPr>
        <a:xfrm>
          <a:off x="2682507" y="3534981"/>
          <a:ext cx="1553373" cy="98639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Fjalla One" panose="02000506040000020004" pitchFamily="2" charset="0"/>
            </a:rPr>
            <a:t>Habitat Preservation</a:t>
          </a:r>
        </a:p>
      </dsp:txBody>
      <dsp:txXfrm>
        <a:off x="2711397" y="3563871"/>
        <a:ext cx="1495593" cy="928611"/>
      </dsp:txXfrm>
    </dsp:sp>
    <dsp:sp modelId="{DF0FE96D-1BCE-4486-80B3-08A979EB2FBB}">
      <dsp:nvSpPr>
        <dsp:cNvPr id="0" name=""/>
        <dsp:cNvSpPr/>
      </dsp:nvSpPr>
      <dsp:spPr>
        <a:xfrm>
          <a:off x="2853208" y="1952656"/>
          <a:ext cx="1553373" cy="986391"/>
        </a:xfrm>
        <a:prstGeom prst="roundRect">
          <a:avLst>
            <a:gd name="adj" fmla="val 10000"/>
          </a:avLst>
        </a:prstGeom>
        <a:solidFill>
          <a:srgbClr val="E4CB6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36E23A-585C-404C-BF89-D10C67C3802C}">
      <dsp:nvSpPr>
        <dsp:cNvPr id="0" name=""/>
        <dsp:cNvSpPr/>
      </dsp:nvSpPr>
      <dsp:spPr>
        <a:xfrm>
          <a:off x="3025805" y="2116623"/>
          <a:ext cx="1553373" cy="98639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Fjalla One" panose="02000506040000020004" pitchFamily="2" charset="0"/>
            </a:rPr>
            <a:t>Climate change – or second-order threats</a:t>
          </a:r>
        </a:p>
      </dsp:txBody>
      <dsp:txXfrm>
        <a:off x="3054695" y="2145513"/>
        <a:ext cx="1495593" cy="928611"/>
      </dsp:txXfrm>
    </dsp:sp>
    <dsp:sp modelId="{6ADFC9D2-F3BC-43B0-9545-7AC847FCFDCD}">
      <dsp:nvSpPr>
        <dsp:cNvPr id="0" name=""/>
        <dsp:cNvSpPr/>
      </dsp:nvSpPr>
      <dsp:spPr>
        <a:xfrm>
          <a:off x="4747998" y="1940889"/>
          <a:ext cx="1553373" cy="986391"/>
        </a:xfrm>
        <a:prstGeom prst="roundRect">
          <a:avLst>
            <a:gd name="adj" fmla="val 10000"/>
          </a:avLst>
        </a:prstGeom>
        <a:solidFill>
          <a:srgbClr val="E4CB6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346796-3C12-4D77-A49D-69E98313FFCD}">
      <dsp:nvSpPr>
        <dsp:cNvPr id="0" name=""/>
        <dsp:cNvSpPr/>
      </dsp:nvSpPr>
      <dsp:spPr>
        <a:xfrm>
          <a:off x="4920595" y="2104856"/>
          <a:ext cx="1553373" cy="98639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Fjalla One" panose="02000506040000020004" pitchFamily="2" charset="0"/>
            </a:rPr>
            <a:t>Human Use (or exploitation) of Ecosystem Data</a:t>
          </a:r>
        </a:p>
      </dsp:txBody>
      <dsp:txXfrm>
        <a:off x="4949485" y="2133746"/>
        <a:ext cx="1495593" cy="928611"/>
      </dsp:txXfrm>
    </dsp:sp>
    <dsp:sp modelId="{4A8E1302-5428-45F0-831A-4B74D2168E04}">
      <dsp:nvSpPr>
        <dsp:cNvPr id="0" name=""/>
        <dsp:cNvSpPr/>
      </dsp:nvSpPr>
      <dsp:spPr>
        <a:xfrm>
          <a:off x="4747208" y="3371014"/>
          <a:ext cx="1553373" cy="98639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64073F-5AA3-469A-A931-C65BD1D93B47}">
      <dsp:nvSpPr>
        <dsp:cNvPr id="0" name=""/>
        <dsp:cNvSpPr/>
      </dsp:nvSpPr>
      <dsp:spPr>
        <a:xfrm>
          <a:off x="4919805" y="3534981"/>
          <a:ext cx="1553373" cy="98639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Fjalla One" panose="02000506040000020004" pitchFamily="2" charset="0"/>
            </a:rPr>
            <a:t>Habitat Restoration</a:t>
          </a:r>
        </a:p>
      </dsp:txBody>
      <dsp:txXfrm>
        <a:off x="4948695" y="3563871"/>
        <a:ext cx="1495593" cy="92861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Within these categories, we tested a streamlined series of questions that farmers will get asked as part of their farmers market or institution’s membership with Farm2Facts. During the piloting face the testing of the questions was an iterative back-and-forth process with farmers to help us refine and clarify our questions to make sure we’re capturing the most important information. This is a small sample of the kinds of questions we’ll be asking and what it will look like for farmers responding to the survey.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Within each of the six key areas from the last slide, we’ll be giving the farmer an additive score that will allow them to really highlight the good work that they’re doing. It will also encourage them to think about opportunities for improvement in areas where they might not be as strong. Farmers will get a copy of their responses for their internal use, and a colorful, customized infographic similar to ones we create for other metrics within Farm2Facts, like this (point), that they can use to market their practices at the farmers market or through other channels.</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f0f82eced8_0_3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gf0f82eced8_0_3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07F1882C-921D-45CD-9AD0-2C421CAFDEE9}" type="slidenum">
              <a:rPr lang="en-US" smtClean="0"/>
              <a:t>16</a:t>
            </a:fld>
            <a:endParaRPr lang="en-US"/>
          </a:p>
        </p:txBody>
      </p:sp>
    </p:spTree>
    <p:extLst>
      <p:ext uri="{BB962C8B-B14F-4D97-AF65-F5344CB8AC3E}">
        <p14:creationId xmlns:p14="http://schemas.microsoft.com/office/powerpoint/2010/main" val="1407115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Calibri" panose="020F0502020204030204" pitchFamily="34" charset="0"/>
              </a:rPr>
              <a:t>We use ally tips to build DEI into workforce and through ethics tips we try to bring awareness of ethical issues within ICICLE. Through a series of videos, we build awareness that AI is not inevitable and encourage forethought about ethical implications among those working on the ICICLE project.  In each video, we do the following:</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F1882C-921D-45CD-9AD0-2C421CAFDE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679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we define one ethical concern, such as privacy concerns</a:t>
            </a:r>
            <a:endParaRPr lang="en-US" dirty="0"/>
          </a:p>
        </p:txBody>
      </p:sp>
      <p:sp>
        <p:nvSpPr>
          <p:cNvPr id="4" name="Slide Number Placeholder 3"/>
          <p:cNvSpPr>
            <a:spLocks noGrp="1"/>
          </p:cNvSpPr>
          <p:nvPr>
            <p:ph type="sldNum" sz="quarter" idx="5"/>
          </p:nvPr>
        </p:nvSpPr>
        <p:spPr/>
        <p:txBody>
          <a:bodyPr/>
          <a:lstStyle/>
          <a:p>
            <a:fld id="{07F1882C-921D-45CD-9AD0-2C421CAFDEE9}" type="slidenum">
              <a:rPr lang="en-US" smtClean="0"/>
              <a:t>18</a:t>
            </a:fld>
            <a:endParaRPr lang="en-US"/>
          </a:p>
        </p:txBody>
      </p:sp>
    </p:spTree>
    <p:extLst>
      <p:ext uri="{BB962C8B-B14F-4D97-AF65-F5344CB8AC3E}">
        <p14:creationId xmlns:p14="http://schemas.microsoft.com/office/powerpoint/2010/main" val="16046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07F1882C-921D-45CD-9AD0-2C421CAFDEE9}" type="slidenum">
              <a:rPr lang="en-US" smtClean="0"/>
              <a:t>19</a:t>
            </a:fld>
            <a:endParaRPr lang="en-US"/>
          </a:p>
        </p:txBody>
      </p:sp>
    </p:spTree>
    <p:extLst>
      <p:ext uri="{BB962C8B-B14F-4D97-AF65-F5344CB8AC3E}">
        <p14:creationId xmlns:p14="http://schemas.microsoft.com/office/powerpoint/2010/main" val="2469703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we implement solutions to operationalize concepts such as trustworthiness. In this case, model cards.</a:t>
            </a:r>
            <a:endParaRPr lang="en-US" sz="1200" kern="100" dirty="0">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7F1882C-921D-45CD-9AD0-2C421CAFDEE9}" type="slidenum">
              <a:rPr lang="en-US" smtClean="0"/>
              <a:t>20</a:t>
            </a:fld>
            <a:endParaRPr lang="en-US"/>
          </a:p>
        </p:txBody>
      </p:sp>
    </p:spTree>
    <p:extLst>
      <p:ext uri="{BB962C8B-B14F-4D97-AF65-F5344CB8AC3E}">
        <p14:creationId xmlns:p14="http://schemas.microsoft.com/office/powerpoint/2010/main" val="602160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5" name="Google Shape;61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Thank you for your time, and now I open up for questions.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0909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How do we know? Science is social. Citizen Science capacitates orgs for interaction with academics, and academics to learn from community. Through partnerships deploying tools to achieve community and organizational goals and promote innovation in academic and community organizations. The mission of Farm2Facts is to lend farmers markets a voice in delivering impactful tools for data collection, analysis and visualization. We focus on empowering markets for community growth, and we do this through community engagement in citizen science, integrity, and innovation.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The boundaries of F2F as a service are permeable and increasingly wide. Due to its experimental nature as a program born from a research lab, as well as the range of expertise among the concurrent F2F employees/Kaufman Lab members, the services of F2F are always emergent. F2F member markets and market organizations are often the initiators as well as the beta testers of new metrics. For example, Farmers Markets of Nova Scotia (FMNS) suggested that an LGBTQ+ vendor be added, and the feature was subsequently deployed exclusively to FMNS markets.</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These services won immediate interest in the U.S. and Canada and F2F became a subcontract on a number of grant awards. Since it’s development, F2F has expanded its reach beyond Wisconsin working with farmers markets across twelve states in the U.S., and one Canadian province. This maps shows the number of market partners by state. This year we solidified new partnerships which will expand our reach to Michigan and Texas.</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Over time the F2F toolkit and team has grown to provide customized marketing support, custom data analysis, custom metric creation, support in market design and place-making for cities and towns, as well as continued scientific development, policy work, and specialized data collection to support the local food sector and farmers markets in particular. In short, F2F is now a one stop shop for many types of needs market managers have.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solidFill>
                  <a:schemeClr val="dk1"/>
                </a:solidFill>
              </a:rPr>
              <a:t>Now I want to talk a little bit about one of our latest features/services within F2F. We all know that farms, especially those practicing generally sustainable or regenerative practices, are providing important ecosystem services. These are practices like cover cropping, integrating livestock, no-till systems, minimizing chemical inputs, rotating crops, and increasing biodiversity. These things all seem really great -- farms doing this stuff MUST be having positive impacts, right?</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Or at least we THINK they’re having positive impacts. But, turns out, it’s pretty hard to quantify! What is the impact of these practices specifically? And how does collective action add up when lots of farmers are ALL doing these practices? A lot of farmers are left making statements about their practices that can be hard to back up because they’re so challenging to track and quantify. This is especially true for farms that might look like this </a:t>
            </a:r>
            <a:r>
              <a:rPr lang="en" b="1"/>
              <a:t>(point)</a:t>
            </a:r>
            <a:r>
              <a:rPr lang="en"/>
              <a:t>, where they have a patchwork of many different practices and conservation measures, or this </a:t>
            </a:r>
            <a:r>
              <a:rPr lang="en" b="1">
                <a:solidFill>
                  <a:schemeClr val="dk1"/>
                </a:solidFill>
              </a:rPr>
              <a:t>(point)</a:t>
            </a:r>
            <a:r>
              <a:rPr lang="en"/>
              <a:t>, an urban market farm whose ecosystem functions might be just a drop in the bucket, but are still a critical drop in the bucket that we want to know about! Compared to this </a:t>
            </a:r>
            <a:r>
              <a:rPr lang="en" b="1">
                <a:solidFill>
                  <a:schemeClr val="dk1"/>
                </a:solidFill>
              </a:rPr>
              <a:t>(point)</a:t>
            </a:r>
            <a:r>
              <a:rPr lang="en"/>
              <a:t>, whose carbon impacts might be more easily measurable but which doesn’t serve any of the same other kinds of social or economic functions for local community or quality local food access (and clearly that soil isn’t looking very healthy or alive either).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We’ve talked with a lot of farmers and farmers markets and institutions including hospitals across the US and in Canada who really want to know more about their farms’ ecosystem impacts and be able to tell that story of impact. This is where Farm2Facts comes in. </a:t>
            </a:r>
            <a:r>
              <a:rPr lang="en" b="1"/>
              <a:t>(CLICK)</a:t>
            </a:r>
            <a:endParaRPr b="1"/>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Prompted by </a:t>
            </a:r>
            <a:r>
              <a:rPr lang="en" dirty="0" err="1"/>
              <a:t>FMNova</a:t>
            </a:r>
            <a:r>
              <a:rPr lang="en" dirty="0"/>
              <a:t> Scotia in 2019, we’ve been working on developing a tool that captures an array of information about on-farm ecosystem services. This is especially challenging for small, diverse, integrated farms, whereas for many commodity operations there’s a lot more uniformity and neat boxes to capture information about practices. This is why there are already several tools that can support large farms in quantifying soil carbon storage for carbon market purposes, but there are not many robust tools yet available for capturing this kind of information on small farms. Our tool is helping fill that gap.</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Actually, our tool does a lot more than capture just information about soil carbon storage, because the farms we work with are providing many more important ecosystem functions than just sequestering carbon! We’re collaborating closely with a variety of farmers and other sustainable ag experts across the US to identify six key areas of ecosystem services </a:t>
            </a:r>
            <a:r>
              <a:rPr lang="en" b="1" dirty="0"/>
              <a:t>(point): </a:t>
            </a:r>
            <a:r>
              <a:rPr lang="en" dirty="0"/>
              <a:t>soil health, livestock, on-farm infrastructure and machinery, hauling to markets, biodiversity, and alternative power.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
        <p:cNvGrpSpPr/>
        <p:nvPr/>
      </p:nvGrpSpPr>
      <p:grpSpPr>
        <a:xfrm>
          <a:off x="0" y="0"/>
          <a:ext cx="0" cy="0"/>
          <a:chOff x="0" y="0"/>
          <a:chExt cx="0" cy="0"/>
        </a:xfrm>
      </p:grpSpPr>
      <p:sp>
        <p:nvSpPr>
          <p:cNvPr id="9" name="Google Shape;9;p34"/>
          <p:cNvSpPr/>
          <p:nvPr/>
        </p:nvSpPr>
        <p:spPr>
          <a:xfrm>
            <a:off x="4179600" y="4193500"/>
            <a:ext cx="784800" cy="784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 name="Google Shape;10;p34"/>
          <p:cNvGrpSpPr/>
          <p:nvPr/>
        </p:nvGrpSpPr>
        <p:grpSpPr>
          <a:xfrm rot="10800000">
            <a:off x="3655538" y="-309562"/>
            <a:ext cx="1137625" cy="1181700"/>
            <a:chOff x="1381450" y="-8700"/>
            <a:chExt cx="1137625" cy="1181700"/>
          </a:xfrm>
        </p:grpSpPr>
        <p:cxnSp>
          <p:nvCxnSpPr>
            <p:cNvPr id="11" name="Google Shape;11;p34"/>
            <p:cNvCxnSpPr/>
            <p:nvPr/>
          </p:nvCxnSpPr>
          <p:spPr>
            <a:xfrm>
              <a:off x="1381450"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12" name="Google Shape;12;p34"/>
            <p:cNvCxnSpPr/>
            <p:nvPr/>
          </p:nvCxnSpPr>
          <p:spPr>
            <a:xfrm>
              <a:off x="1608975"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13" name="Google Shape;13;p34"/>
            <p:cNvCxnSpPr/>
            <p:nvPr/>
          </p:nvCxnSpPr>
          <p:spPr>
            <a:xfrm>
              <a:off x="1836500"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14" name="Google Shape;14;p34"/>
            <p:cNvCxnSpPr/>
            <p:nvPr/>
          </p:nvCxnSpPr>
          <p:spPr>
            <a:xfrm>
              <a:off x="2064025"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15" name="Google Shape;15;p34"/>
            <p:cNvCxnSpPr/>
            <p:nvPr/>
          </p:nvCxnSpPr>
          <p:spPr>
            <a:xfrm>
              <a:off x="2291550"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16" name="Google Shape;16;p34"/>
            <p:cNvCxnSpPr/>
            <p:nvPr/>
          </p:nvCxnSpPr>
          <p:spPr>
            <a:xfrm>
              <a:off x="2519075" y="-8700"/>
              <a:ext cx="0" cy="1181700"/>
            </a:xfrm>
            <a:prstGeom prst="straightConnector1">
              <a:avLst/>
            </a:prstGeom>
            <a:noFill/>
            <a:ln w="19050" cap="flat" cmpd="sng">
              <a:solidFill>
                <a:schemeClr val="accent1"/>
              </a:solidFill>
              <a:prstDash val="solid"/>
              <a:round/>
              <a:headEnd type="none" w="sm" len="sm"/>
              <a:tailEnd type="none" w="sm" len="sm"/>
            </a:ln>
          </p:spPr>
        </p:cxnSp>
      </p:grpSp>
      <p:sp>
        <p:nvSpPr>
          <p:cNvPr id="17" name="Google Shape;17;p34"/>
          <p:cNvSpPr txBox="1">
            <a:spLocks noGrp="1"/>
          </p:cNvSpPr>
          <p:nvPr>
            <p:ph type="title"/>
          </p:nvPr>
        </p:nvSpPr>
        <p:spPr>
          <a:xfrm>
            <a:off x="720000" y="2422800"/>
            <a:ext cx="5899800" cy="1078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4200"/>
              <a:buNone/>
              <a:defRPr sz="46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8" name="Google Shape;18;p34"/>
          <p:cNvSpPr txBox="1">
            <a:spLocks noGrp="1"/>
          </p:cNvSpPr>
          <p:nvPr>
            <p:ph type="subTitle" idx="1"/>
          </p:nvPr>
        </p:nvSpPr>
        <p:spPr>
          <a:xfrm>
            <a:off x="720000" y="3571950"/>
            <a:ext cx="2647800" cy="7014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9" name="Google Shape;19;p34"/>
          <p:cNvSpPr txBox="1">
            <a:spLocks noGrp="1"/>
          </p:cNvSpPr>
          <p:nvPr>
            <p:ph type="title" idx="2"/>
          </p:nvPr>
        </p:nvSpPr>
        <p:spPr>
          <a:xfrm>
            <a:off x="800400" y="916850"/>
            <a:ext cx="918000" cy="9894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7200"/>
              <a:buNone/>
              <a:defRPr sz="5000"/>
            </a:lvl1pPr>
            <a:lvl2pPr lvl="1" algn="ctr">
              <a:lnSpc>
                <a:spcPct val="100000"/>
              </a:lnSpc>
              <a:spcBef>
                <a:spcPts val="0"/>
              </a:spcBef>
              <a:spcAft>
                <a:spcPts val="0"/>
              </a:spcAft>
              <a:buSzPts val="7200"/>
              <a:buNone/>
              <a:defRPr sz="7200"/>
            </a:lvl2pPr>
            <a:lvl3pPr lvl="2" algn="ctr">
              <a:lnSpc>
                <a:spcPct val="100000"/>
              </a:lnSpc>
              <a:spcBef>
                <a:spcPts val="0"/>
              </a:spcBef>
              <a:spcAft>
                <a:spcPts val="0"/>
              </a:spcAft>
              <a:buSzPts val="7200"/>
              <a:buNone/>
              <a:defRPr sz="7200"/>
            </a:lvl3pPr>
            <a:lvl4pPr lvl="3" algn="ctr">
              <a:lnSpc>
                <a:spcPct val="100000"/>
              </a:lnSpc>
              <a:spcBef>
                <a:spcPts val="0"/>
              </a:spcBef>
              <a:spcAft>
                <a:spcPts val="0"/>
              </a:spcAft>
              <a:buSzPts val="7200"/>
              <a:buNone/>
              <a:defRPr sz="7200"/>
            </a:lvl4pPr>
            <a:lvl5pPr lvl="4" algn="ctr">
              <a:lnSpc>
                <a:spcPct val="100000"/>
              </a:lnSpc>
              <a:spcBef>
                <a:spcPts val="0"/>
              </a:spcBef>
              <a:spcAft>
                <a:spcPts val="0"/>
              </a:spcAft>
              <a:buSzPts val="7200"/>
              <a:buNone/>
              <a:defRPr sz="7200"/>
            </a:lvl5pPr>
            <a:lvl6pPr lvl="5" algn="ctr">
              <a:lnSpc>
                <a:spcPct val="100000"/>
              </a:lnSpc>
              <a:spcBef>
                <a:spcPts val="0"/>
              </a:spcBef>
              <a:spcAft>
                <a:spcPts val="0"/>
              </a:spcAft>
              <a:buSzPts val="7200"/>
              <a:buNone/>
              <a:defRPr sz="7200"/>
            </a:lvl6pPr>
            <a:lvl7pPr lvl="6" algn="ctr">
              <a:lnSpc>
                <a:spcPct val="100000"/>
              </a:lnSpc>
              <a:spcBef>
                <a:spcPts val="0"/>
              </a:spcBef>
              <a:spcAft>
                <a:spcPts val="0"/>
              </a:spcAft>
              <a:buSzPts val="7200"/>
              <a:buNone/>
              <a:defRPr sz="7200"/>
            </a:lvl7pPr>
            <a:lvl8pPr lvl="7" algn="ctr">
              <a:lnSpc>
                <a:spcPct val="100000"/>
              </a:lnSpc>
              <a:spcBef>
                <a:spcPts val="0"/>
              </a:spcBef>
              <a:spcAft>
                <a:spcPts val="0"/>
              </a:spcAft>
              <a:buSzPts val="7200"/>
              <a:buNone/>
              <a:defRPr sz="7200"/>
            </a:lvl8pPr>
            <a:lvl9pPr lvl="8" algn="ctr">
              <a:lnSpc>
                <a:spcPct val="100000"/>
              </a:lnSpc>
              <a:spcBef>
                <a:spcPts val="0"/>
              </a:spcBef>
              <a:spcAft>
                <a:spcPts val="0"/>
              </a:spcAft>
              <a:buSzPts val="7200"/>
              <a:buNone/>
              <a:defRPr sz="7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B139B6-88CF-4FEF-BEEF-C9CF2F01B78D}" type="datetimeFigureOut">
              <a:rPr lang="en-US" smtClean="0"/>
              <a:t>2/22/24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15440-5577-4738-B621-609D304ABA34}" type="slidenum">
              <a:rPr lang="en-US" smtClean="0"/>
              <a:t>‹#›</a:t>
            </a:fld>
            <a:endParaRPr lang="en-US"/>
          </a:p>
        </p:txBody>
      </p:sp>
    </p:spTree>
    <p:extLst>
      <p:ext uri="{BB962C8B-B14F-4D97-AF65-F5344CB8AC3E}">
        <p14:creationId xmlns:p14="http://schemas.microsoft.com/office/powerpoint/2010/main" val="1045710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B139B6-88CF-4FEF-BEEF-C9CF2F01B78D}" type="datetimeFigureOut">
              <a:rPr lang="en-US" smtClean="0"/>
              <a:t>2/22/24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15440-5577-4738-B621-609D304ABA34}" type="slidenum">
              <a:rPr lang="en-US" smtClean="0"/>
              <a:t>‹#›</a:t>
            </a:fld>
            <a:endParaRPr lang="en-US"/>
          </a:p>
        </p:txBody>
      </p:sp>
    </p:spTree>
    <p:extLst>
      <p:ext uri="{BB962C8B-B14F-4D97-AF65-F5344CB8AC3E}">
        <p14:creationId xmlns:p14="http://schemas.microsoft.com/office/powerpoint/2010/main" val="1643605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B139B6-88CF-4FEF-BEEF-C9CF2F01B78D}" type="datetimeFigureOut">
              <a:rPr lang="en-US" smtClean="0"/>
              <a:t>2/22/24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15440-5577-4738-B621-609D304ABA34}" type="slidenum">
              <a:rPr lang="en-US" smtClean="0"/>
              <a:t>‹#›</a:t>
            </a:fld>
            <a:endParaRPr lang="en-US"/>
          </a:p>
        </p:txBody>
      </p:sp>
    </p:spTree>
    <p:extLst>
      <p:ext uri="{BB962C8B-B14F-4D97-AF65-F5344CB8AC3E}">
        <p14:creationId xmlns:p14="http://schemas.microsoft.com/office/powerpoint/2010/main" val="3255274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CB139B6-88CF-4FEF-BEEF-C9CF2F01B78D}" type="datetimeFigureOut">
              <a:rPr lang="en-US" smtClean="0"/>
              <a:t>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15440-5577-4738-B621-609D304ABA34}" type="slidenum">
              <a:rPr lang="en-US" smtClean="0"/>
              <a:t>‹#›</a:t>
            </a:fld>
            <a:endParaRPr lang="en-US"/>
          </a:p>
        </p:txBody>
      </p:sp>
    </p:spTree>
    <p:extLst>
      <p:ext uri="{BB962C8B-B14F-4D97-AF65-F5344CB8AC3E}">
        <p14:creationId xmlns:p14="http://schemas.microsoft.com/office/powerpoint/2010/main" val="1736423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CB139B6-88CF-4FEF-BEEF-C9CF2F01B78D}" type="datetimeFigureOut">
              <a:rPr lang="en-US" smtClean="0"/>
              <a:t>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15440-5577-4738-B621-609D304ABA34}" type="slidenum">
              <a:rPr lang="en-US" smtClean="0"/>
              <a:t>‹#›</a:t>
            </a:fld>
            <a:endParaRPr lang="en-US"/>
          </a:p>
        </p:txBody>
      </p:sp>
    </p:spTree>
    <p:extLst>
      <p:ext uri="{BB962C8B-B14F-4D97-AF65-F5344CB8AC3E}">
        <p14:creationId xmlns:p14="http://schemas.microsoft.com/office/powerpoint/2010/main" val="3886729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B139B6-88CF-4FEF-BEEF-C9CF2F01B78D}" type="datetimeFigureOut">
              <a:rPr lang="en-US" smtClean="0"/>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15440-5577-4738-B621-609D304ABA34}" type="slidenum">
              <a:rPr lang="en-US" smtClean="0"/>
              <a:t>‹#›</a:t>
            </a:fld>
            <a:endParaRPr lang="en-US"/>
          </a:p>
        </p:txBody>
      </p:sp>
    </p:spTree>
    <p:extLst>
      <p:ext uri="{BB962C8B-B14F-4D97-AF65-F5344CB8AC3E}">
        <p14:creationId xmlns:p14="http://schemas.microsoft.com/office/powerpoint/2010/main" val="600309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B139B6-88CF-4FEF-BEEF-C9CF2F01B78D}" type="datetimeFigureOut">
              <a:rPr lang="en-US" smtClean="0"/>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15440-5577-4738-B621-609D304ABA34}" type="slidenum">
              <a:rPr lang="en-US" smtClean="0"/>
              <a:t>‹#›</a:t>
            </a:fld>
            <a:endParaRPr lang="en-US"/>
          </a:p>
        </p:txBody>
      </p:sp>
    </p:spTree>
    <p:extLst>
      <p:ext uri="{BB962C8B-B14F-4D97-AF65-F5344CB8AC3E}">
        <p14:creationId xmlns:p14="http://schemas.microsoft.com/office/powerpoint/2010/main" val="1287825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
        <p:cNvGrpSpPr/>
        <p:nvPr/>
      </p:nvGrpSpPr>
      <p:grpSpPr>
        <a:xfrm>
          <a:off x="0" y="0"/>
          <a:ext cx="0" cy="0"/>
          <a:chOff x="0" y="0"/>
          <a:chExt cx="0" cy="0"/>
        </a:xfrm>
      </p:grpSpPr>
      <p:sp>
        <p:nvSpPr>
          <p:cNvPr id="21" name="Google Shape;21;p35"/>
          <p:cNvSpPr/>
          <p:nvPr/>
        </p:nvSpPr>
        <p:spPr>
          <a:xfrm>
            <a:off x="720000" y="366425"/>
            <a:ext cx="7704000" cy="729900"/>
          </a:xfrm>
          <a:prstGeom prst="rect">
            <a:avLst/>
          </a:prstGeom>
          <a:solidFill>
            <a:srgbClr val="58595B">
              <a:alpha val="5764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35"/>
          <p:cNvSpPr txBox="1">
            <a:spLocks noGrp="1"/>
          </p:cNvSpPr>
          <p:nvPr>
            <p:ph type="title"/>
          </p:nvPr>
        </p:nvSpPr>
        <p:spPr>
          <a:xfrm>
            <a:off x="720000" y="482525"/>
            <a:ext cx="7704000" cy="5727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35"/>
          <p:cNvSpPr/>
          <p:nvPr/>
        </p:nvSpPr>
        <p:spPr>
          <a:xfrm>
            <a:off x="135250" y="1055225"/>
            <a:ext cx="152400" cy="152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4" name="Google Shape;24;p35"/>
          <p:cNvGrpSpPr/>
          <p:nvPr/>
        </p:nvGrpSpPr>
        <p:grpSpPr>
          <a:xfrm>
            <a:off x="8006375" y="-699175"/>
            <a:ext cx="1137625" cy="1181700"/>
            <a:chOff x="1381450" y="-8700"/>
            <a:chExt cx="1137625" cy="1181700"/>
          </a:xfrm>
        </p:grpSpPr>
        <p:cxnSp>
          <p:nvCxnSpPr>
            <p:cNvPr id="25" name="Google Shape;25;p35"/>
            <p:cNvCxnSpPr/>
            <p:nvPr/>
          </p:nvCxnSpPr>
          <p:spPr>
            <a:xfrm>
              <a:off x="1381450"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26" name="Google Shape;26;p35"/>
            <p:cNvCxnSpPr/>
            <p:nvPr/>
          </p:nvCxnSpPr>
          <p:spPr>
            <a:xfrm>
              <a:off x="1608975"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27" name="Google Shape;27;p35"/>
            <p:cNvCxnSpPr/>
            <p:nvPr/>
          </p:nvCxnSpPr>
          <p:spPr>
            <a:xfrm>
              <a:off x="1836500"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28" name="Google Shape;28;p35"/>
            <p:cNvCxnSpPr/>
            <p:nvPr/>
          </p:nvCxnSpPr>
          <p:spPr>
            <a:xfrm>
              <a:off x="2064025"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29" name="Google Shape;29;p35"/>
            <p:cNvCxnSpPr/>
            <p:nvPr/>
          </p:nvCxnSpPr>
          <p:spPr>
            <a:xfrm>
              <a:off x="2291550"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30" name="Google Shape;30;p35"/>
            <p:cNvCxnSpPr/>
            <p:nvPr/>
          </p:nvCxnSpPr>
          <p:spPr>
            <a:xfrm>
              <a:off x="2519075" y="-8700"/>
              <a:ext cx="0" cy="1181700"/>
            </a:xfrm>
            <a:prstGeom prst="straightConnector1">
              <a:avLst/>
            </a:prstGeom>
            <a:noFill/>
            <a:ln w="19050" cap="flat" cmpd="sng">
              <a:solidFill>
                <a:schemeClr val="accent1"/>
              </a:solidFill>
              <a:prstDash val="solid"/>
              <a:round/>
              <a:headEnd type="none" w="sm" len="sm"/>
              <a:tailEnd type="none" w="sm" len="sm"/>
            </a:ln>
          </p:spPr>
        </p:cxnSp>
      </p:grpSp>
      <p:sp>
        <p:nvSpPr>
          <p:cNvPr id="31" name="Google Shape;31;p35"/>
          <p:cNvSpPr/>
          <p:nvPr/>
        </p:nvSpPr>
        <p:spPr>
          <a:xfrm>
            <a:off x="8047275" y="4806250"/>
            <a:ext cx="234600" cy="234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35"/>
          <p:cNvSpPr/>
          <p:nvPr/>
        </p:nvSpPr>
        <p:spPr>
          <a:xfrm>
            <a:off x="-147900" y="3970875"/>
            <a:ext cx="362400" cy="362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p:cSld name="CUSTOM_1_1">
    <p:spTree>
      <p:nvGrpSpPr>
        <p:cNvPr id="1" name="Shape 33"/>
        <p:cNvGrpSpPr/>
        <p:nvPr/>
      </p:nvGrpSpPr>
      <p:grpSpPr>
        <a:xfrm>
          <a:off x="0" y="0"/>
          <a:ext cx="0" cy="0"/>
          <a:chOff x="0" y="0"/>
          <a:chExt cx="0" cy="0"/>
        </a:xfrm>
      </p:grpSpPr>
      <p:sp>
        <p:nvSpPr>
          <p:cNvPr id="34" name="Google Shape;34;p36"/>
          <p:cNvSpPr/>
          <p:nvPr/>
        </p:nvSpPr>
        <p:spPr>
          <a:xfrm>
            <a:off x="356175" y="3925500"/>
            <a:ext cx="990300" cy="990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5" name="Google Shape;35;p36"/>
          <p:cNvGrpSpPr/>
          <p:nvPr/>
        </p:nvGrpSpPr>
        <p:grpSpPr>
          <a:xfrm>
            <a:off x="1562750" y="3734100"/>
            <a:ext cx="1137625" cy="1181700"/>
            <a:chOff x="1381450" y="-8700"/>
            <a:chExt cx="1137625" cy="1181700"/>
          </a:xfrm>
        </p:grpSpPr>
        <p:cxnSp>
          <p:nvCxnSpPr>
            <p:cNvPr id="36" name="Google Shape;36;p36"/>
            <p:cNvCxnSpPr/>
            <p:nvPr/>
          </p:nvCxnSpPr>
          <p:spPr>
            <a:xfrm>
              <a:off x="1381450"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37" name="Google Shape;37;p36"/>
            <p:cNvCxnSpPr/>
            <p:nvPr/>
          </p:nvCxnSpPr>
          <p:spPr>
            <a:xfrm>
              <a:off x="1608975"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38" name="Google Shape;38;p36"/>
            <p:cNvCxnSpPr/>
            <p:nvPr/>
          </p:nvCxnSpPr>
          <p:spPr>
            <a:xfrm>
              <a:off x="1836500"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39" name="Google Shape;39;p36"/>
            <p:cNvCxnSpPr/>
            <p:nvPr/>
          </p:nvCxnSpPr>
          <p:spPr>
            <a:xfrm>
              <a:off x="2064025"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40" name="Google Shape;40;p36"/>
            <p:cNvCxnSpPr/>
            <p:nvPr/>
          </p:nvCxnSpPr>
          <p:spPr>
            <a:xfrm>
              <a:off x="2291550"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41" name="Google Shape;41;p36"/>
            <p:cNvCxnSpPr/>
            <p:nvPr/>
          </p:nvCxnSpPr>
          <p:spPr>
            <a:xfrm>
              <a:off x="2519075" y="-8700"/>
              <a:ext cx="0" cy="1181700"/>
            </a:xfrm>
            <a:prstGeom prst="straightConnector1">
              <a:avLst/>
            </a:prstGeom>
            <a:noFill/>
            <a:ln w="19050" cap="flat" cmpd="sng">
              <a:solidFill>
                <a:schemeClr val="accent1"/>
              </a:solidFill>
              <a:prstDash val="solid"/>
              <a:round/>
              <a:headEnd type="none" w="sm" len="sm"/>
              <a:tailEnd type="none" w="sm" len="sm"/>
            </a:ln>
          </p:spPr>
        </p:cxnSp>
      </p:grpSp>
      <p:sp>
        <p:nvSpPr>
          <p:cNvPr id="42" name="Google Shape;42;p36"/>
          <p:cNvSpPr/>
          <p:nvPr/>
        </p:nvSpPr>
        <p:spPr>
          <a:xfrm>
            <a:off x="7028875" y="4915800"/>
            <a:ext cx="312300" cy="312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36"/>
          <p:cNvSpPr/>
          <p:nvPr/>
        </p:nvSpPr>
        <p:spPr>
          <a:xfrm>
            <a:off x="8742375" y="198050"/>
            <a:ext cx="234600" cy="234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36"/>
          <p:cNvSpPr/>
          <p:nvPr/>
        </p:nvSpPr>
        <p:spPr>
          <a:xfrm>
            <a:off x="720000" y="366425"/>
            <a:ext cx="7704000" cy="729900"/>
          </a:xfrm>
          <a:prstGeom prst="rect">
            <a:avLst/>
          </a:prstGeom>
          <a:solidFill>
            <a:srgbClr val="58595B">
              <a:alpha val="5764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36"/>
          <p:cNvSpPr txBox="1">
            <a:spLocks noGrp="1"/>
          </p:cNvSpPr>
          <p:nvPr>
            <p:ph type="title"/>
          </p:nvPr>
        </p:nvSpPr>
        <p:spPr>
          <a:xfrm>
            <a:off x="720000" y="482525"/>
            <a:ext cx="7704000" cy="5727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6" name="Google Shape;46;p36"/>
          <p:cNvSpPr txBox="1">
            <a:spLocks noGrp="1"/>
          </p:cNvSpPr>
          <p:nvPr>
            <p:ph type="subTitle" idx="1"/>
          </p:nvPr>
        </p:nvSpPr>
        <p:spPr>
          <a:xfrm>
            <a:off x="5215025" y="1177925"/>
            <a:ext cx="3209100" cy="523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1pPr>
            <a:lvl2pPr lvl="1"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2pPr>
            <a:lvl3pPr lvl="2"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3pPr>
            <a:lvl4pPr lvl="3"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4pPr>
            <a:lvl5pPr lvl="4"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5pPr>
            <a:lvl6pPr lvl="5"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6pPr>
            <a:lvl7pPr lvl="6"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7pPr>
            <a:lvl8pPr lvl="7"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8pPr>
            <a:lvl9pPr lvl="8"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9pPr>
          </a:lstStyle>
          <a:p>
            <a:endParaRPr/>
          </a:p>
        </p:txBody>
      </p:sp>
      <p:sp>
        <p:nvSpPr>
          <p:cNvPr id="47" name="Google Shape;47;p36"/>
          <p:cNvSpPr txBox="1">
            <a:spLocks noGrp="1"/>
          </p:cNvSpPr>
          <p:nvPr>
            <p:ph type="subTitle" idx="2"/>
          </p:nvPr>
        </p:nvSpPr>
        <p:spPr>
          <a:xfrm>
            <a:off x="5215050" y="1701750"/>
            <a:ext cx="3209100" cy="492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48" name="Google Shape;48;p36"/>
          <p:cNvSpPr txBox="1">
            <a:spLocks noGrp="1"/>
          </p:cNvSpPr>
          <p:nvPr>
            <p:ph type="subTitle" idx="3"/>
          </p:nvPr>
        </p:nvSpPr>
        <p:spPr>
          <a:xfrm>
            <a:off x="5215025" y="3587100"/>
            <a:ext cx="3209100" cy="523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1pPr>
            <a:lvl2pPr lvl="1"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2pPr>
            <a:lvl3pPr lvl="2"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3pPr>
            <a:lvl4pPr lvl="3"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4pPr>
            <a:lvl5pPr lvl="4"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5pPr>
            <a:lvl6pPr lvl="5"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6pPr>
            <a:lvl7pPr lvl="6"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7pPr>
            <a:lvl8pPr lvl="7"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8pPr>
            <a:lvl9pPr lvl="8"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9pPr>
          </a:lstStyle>
          <a:p>
            <a:endParaRPr/>
          </a:p>
        </p:txBody>
      </p:sp>
      <p:sp>
        <p:nvSpPr>
          <p:cNvPr id="49" name="Google Shape;49;p36"/>
          <p:cNvSpPr txBox="1">
            <a:spLocks noGrp="1"/>
          </p:cNvSpPr>
          <p:nvPr>
            <p:ph type="subTitle" idx="4"/>
          </p:nvPr>
        </p:nvSpPr>
        <p:spPr>
          <a:xfrm>
            <a:off x="5215050" y="4110900"/>
            <a:ext cx="3209100" cy="492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50" name="Google Shape;50;p36"/>
          <p:cNvSpPr txBox="1">
            <a:spLocks noGrp="1"/>
          </p:cNvSpPr>
          <p:nvPr>
            <p:ph type="subTitle" idx="5"/>
          </p:nvPr>
        </p:nvSpPr>
        <p:spPr>
          <a:xfrm>
            <a:off x="5215025" y="2382513"/>
            <a:ext cx="3209100" cy="523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1pPr>
            <a:lvl2pPr lvl="1"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2pPr>
            <a:lvl3pPr lvl="2"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3pPr>
            <a:lvl4pPr lvl="3"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4pPr>
            <a:lvl5pPr lvl="4"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5pPr>
            <a:lvl6pPr lvl="5"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6pPr>
            <a:lvl7pPr lvl="6"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7pPr>
            <a:lvl8pPr lvl="7"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8pPr>
            <a:lvl9pPr lvl="8" algn="l">
              <a:lnSpc>
                <a:spcPct val="100000"/>
              </a:lnSpc>
              <a:spcBef>
                <a:spcPts val="0"/>
              </a:spcBef>
              <a:spcAft>
                <a:spcPts val="0"/>
              </a:spcAft>
              <a:buClr>
                <a:schemeClr val="lt2"/>
              </a:buClr>
              <a:buSzPts val="2000"/>
              <a:buFont typeface="Fjalla One"/>
              <a:buNone/>
              <a:defRPr sz="2000">
                <a:solidFill>
                  <a:schemeClr val="lt2"/>
                </a:solidFill>
                <a:latin typeface="Fjalla One"/>
                <a:ea typeface="Fjalla One"/>
                <a:cs typeface="Fjalla One"/>
                <a:sym typeface="Fjalla One"/>
              </a:defRPr>
            </a:lvl9pPr>
          </a:lstStyle>
          <a:p>
            <a:endParaRPr/>
          </a:p>
        </p:txBody>
      </p:sp>
      <p:sp>
        <p:nvSpPr>
          <p:cNvPr id="51" name="Google Shape;51;p36"/>
          <p:cNvSpPr txBox="1">
            <a:spLocks noGrp="1"/>
          </p:cNvSpPr>
          <p:nvPr>
            <p:ph type="subTitle" idx="6"/>
          </p:nvPr>
        </p:nvSpPr>
        <p:spPr>
          <a:xfrm>
            <a:off x="5215050" y="2906338"/>
            <a:ext cx="3209100" cy="492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3"/>
        <p:cNvGrpSpPr/>
        <p:nvPr/>
      </p:nvGrpSpPr>
      <p:grpSpPr>
        <a:xfrm>
          <a:off x="0" y="0"/>
          <a:ext cx="0" cy="0"/>
          <a:chOff x="0" y="0"/>
          <a:chExt cx="0" cy="0"/>
        </a:xfrm>
      </p:grpSpPr>
      <p:sp>
        <p:nvSpPr>
          <p:cNvPr id="94" name="Google Shape;94;p41"/>
          <p:cNvSpPr txBox="1">
            <a:spLocks noGrp="1"/>
          </p:cNvSpPr>
          <p:nvPr>
            <p:ph type="title"/>
          </p:nvPr>
        </p:nvSpPr>
        <p:spPr>
          <a:xfrm>
            <a:off x="1750050" y="1366263"/>
            <a:ext cx="5643900" cy="9930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4800"/>
              <a:buNone/>
              <a:defRPr sz="60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95" name="Google Shape;95;p41"/>
          <p:cNvSpPr txBox="1">
            <a:spLocks noGrp="1"/>
          </p:cNvSpPr>
          <p:nvPr>
            <p:ph type="subTitle" idx="1"/>
          </p:nvPr>
        </p:nvSpPr>
        <p:spPr>
          <a:xfrm>
            <a:off x="2920050" y="4109575"/>
            <a:ext cx="3303900" cy="4941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grpSp>
        <p:nvGrpSpPr>
          <p:cNvPr id="96" name="Google Shape;96;p41"/>
          <p:cNvGrpSpPr/>
          <p:nvPr/>
        </p:nvGrpSpPr>
        <p:grpSpPr>
          <a:xfrm>
            <a:off x="7505600" y="2058888"/>
            <a:ext cx="1137625" cy="1181700"/>
            <a:chOff x="1381450" y="-8700"/>
            <a:chExt cx="1137625" cy="1181700"/>
          </a:xfrm>
        </p:grpSpPr>
        <p:cxnSp>
          <p:nvCxnSpPr>
            <p:cNvPr id="97" name="Google Shape;97;p41"/>
            <p:cNvCxnSpPr/>
            <p:nvPr/>
          </p:nvCxnSpPr>
          <p:spPr>
            <a:xfrm>
              <a:off x="1381450"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98" name="Google Shape;98;p41"/>
            <p:cNvCxnSpPr/>
            <p:nvPr/>
          </p:nvCxnSpPr>
          <p:spPr>
            <a:xfrm>
              <a:off x="1608975"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99" name="Google Shape;99;p41"/>
            <p:cNvCxnSpPr/>
            <p:nvPr/>
          </p:nvCxnSpPr>
          <p:spPr>
            <a:xfrm>
              <a:off x="1836500"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100" name="Google Shape;100;p41"/>
            <p:cNvCxnSpPr/>
            <p:nvPr/>
          </p:nvCxnSpPr>
          <p:spPr>
            <a:xfrm>
              <a:off x="2064025"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101" name="Google Shape;101;p41"/>
            <p:cNvCxnSpPr/>
            <p:nvPr/>
          </p:nvCxnSpPr>
          <p:spPr>
            <a:xfrm>
              <a:off x="2291550"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102" name="Google Shape;102;p41"/>
            <p:cNvCxnSpPr/>
            <p:nvPr/>
          </p:nvCxnSpPr>
          <p:spPr>
            <a:xfrm>
              <a:off x="2519075" y="-8700"/>
              <a:ext cx="0" cy="1181700"/>
            </a:xfrm>
            <a:prstGeom prst="straightConnector1">
              <a:avLst/>
            </a:prstGeom>
            <a:noFill/>
            <a:ln w="19050" cap="flat" cmpd="sng">
              <a:solidFill>
                <a:schemeClr val="accent1"/>
              </a:solidFill>
              <a:prstDash val="solid"/>
              <a:round/>
              <a:headEnd type="none" w="sm" len="sm"/>
              <a:tailEnd type="none" w="sm" len="sm"/>
            </a:ln>
          </p:spPr>
        </p:cxnSp>
      </p:grpSp>
      <p:sp>
        <p:nvSpPr>
          <p:cNvPr id="103" name="Google Shape;103;p41"/>
          <p:cNvSpPr/>
          <p:nvPr/>
        </p:nvSpPr>
        <p:spPr>
          <a:xfrm>
            <a:off x="1193000" y="3427600"/>
            <a:ext cx="429900" cy="429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41"/>
          <p:cNvSpPr/>
          <p:nvPr/>
        </p:nvSpPr>
        <p:spPr>
          <a:xfrm>
            <a:off x="7995175" y="540000"/>
            <a:ext cx="234600" cy="234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41"/>
          <p:cNvSpPr/>
          <p:nvPr/>
        </p:nvSpPr>
        <p:spPr>
          <a:xfrm>
            <a:off x="8424000" y="4335475"/>
            <a:ext cx="156000" cy="156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6" name="Google Shape;106;p41"/>
          <p:cNvGrpSpPr/>
          <p:nvPr/>
        </p:nvGrpSpPr>
        <p:grpSpPr>
          <a:xfrm>
            <a:off x="485400" y="339988"/>
            <a:ext cx="1137625" cy="1181700"/>
            <a:chOff x="1381450" y="-8700"/>
            <a:chExt cx="1137625" cy="1181700"/>
          </a:xfrm>
        </p:grpSpPr>
        <p:cxnSp>
          <p:nvCxnSpPr>
            <p:cNvPr id="107" name="Google Shape;107;p41"/>
            <p:cNvCxnSpPr/>
            <p:nvPr/>
          </p:nvCxnSpPr>
          <p:spPr>
            <a:xfrm>
              <a:off x="1381450"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108" name="Google Shape;108;p41"/>
            <p:cNvCxnSpPr/>
            <p:nvPr/>
          </p:nvCxnSpPr>
          <p:spPr>
            <a:xfrm>
              <a:off x="1608975"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109" name="Google Shape;109;p41"/>
            <p:cNvCxnSpPr/>
            <p:nvPr/>
          </p:nvCxnSpPr>
          <p:spPr>
            <a:xfrm>
              <a:off x="1836500"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110" name="Google Shape;110;p41"/>
            <p:cNvCxnSpPr/>
            <p:nvPr/>
          </p:nvCxnSpPr>
          <p:spPr>
            <a:xfrm>
              <a:off x="2064025"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111" name="Google Shape;111;p41"/>
            <p:cNvCxnSpPr/>
            <p:nvPr/>
          </p:nvCxnSpPr>
          <p:spPr>
            <a:xfrm>
              <a:off x="2291550" y="-8700"/>
              <a:ext cx="0" cy="1181700"/>
            </a:xfrm>
            <a:prstGeom prst="straightConnector1">
              <a:avLst/>
            </a:prstGeom>
            <a:noFill/>
            <a:ln w="19050" cap="flat" cmpd="sng">
              <a:solidFill>
                <a:schemeClr val="accent1"/>
              </a:solidFill>
              <a:prstDash val="solid"/>
              <a:round/>
              <a:headEnd type="none" w="sm" len="sm"/>
              <a:tailEnd type="none" w="sm" len="sm"/>
            </a:ln>
          </p:spPr>
        </p:cxnSp>
        <p:cxnSp>
          <p:nvCxnSpPr>
            <p:cNvPr id="112" name="Google Shape;112;p41"/>
            <p:cNvCxnSpPr/>
            <p:nvPr/>
          </p:nvCxnSpPr>
          <p:spPr>
            <a:xfrm>
              <a:off x="2519075" y="-8700"/>
              <a:ext cx="0" cy="1181700"/>
            </a:xfrm>
            <a:prstGeom prst="straightConnector1">
              <a:avLst/>
            </a:prstGeom>
            <a:noFill/>
            <a:ln w="19050" cap="flat" cmpd="sng">
              <a:solidFill>
                <a:schemeClr val="accent1"/>
              </a:solidFill>
              <a:prstDash val="solid"/>
              <a:round/>
              <a:headEnd type="none" w="sm" len="sm"/>
              <a:tailEnd type="none" w="sm" len="sm"/>
            </a:ln>
          </p:spPr>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3"/>
        <p:cNvGrpSpPr/>
        <p:nvPr/>
      </p:nvGrpSpPr>
      <p:grpSpPr>
        <a:xfrm>
          <a:off x="0" y="0"/>
          <a:ext cx="0" cy="0"/>
          <a:chOff x="0" y="0"/>
          <a:chExt cx="0" cy="0"/>
        </a:xfrm>
      </p:grpSpPr>
      <p:sp>
        <p:nvSpPr>
          <p:cNvPr id="54" name="Google Shape;54;p20"/>
          <p:cNvSpPr txBox="1">
            <a:spLocks noGrp="1"/>
          </p:cNvSpPr>
          <p:nvPr>
            <p:ph type="title"/>
          </p:nvPr>
        </p:nvSpPr>
        <p:spPr>
          <a:xfrm>
            <a:off x="257175" y="346147"/>
            <a:ext cx="8629650" cy="466241"/>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rgbClr val="000000"/>
              </a:buClr>
              <a:buSzPts val="3600"/>
              <a:buFont typeface="Arial"/>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0"/>
          <p:cNvSpPr txBox="1">
            <a:spLocks noGrp="1"/>
          </p:cNvSpPr>
          <p:nvPr>
            <p:ph type="dt" idx="10"/>
          </p:nvPr>
        </p:nvSpPr>
        <p:spPr>
          <a:xfrm>
            <a:off x="257176" y="4735717"/>
            <a:ext cx="1282616" cy="307736"/>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2495006" y="4735717"/>
            <a:ext cx="4153988" cy="307736"/>
          </a:xfrm>
          <a:prstGeom prst="rect">
            <a:avLst/>
          </a:prstGeom>
          <a:noFill/>
          <a:ln>
            <a:noFill/>
          </a:ln>
        </p:spPr>
        <p:txBody>
          <a:bodyPr spcFirstLastPara="1" wrap="square" lIns="91425" tIns="45700" rIns="91425" bIns="45700" anchor="ctr" anchorCtr="0">
            <a:sp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8441799" y="166155"/>
            <a:ext cx="440264" cy="173124"/>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58" name="Google Shape;58;p20"/>
          <p:cNvSpPr txBox="1">
            <a:spLocks noGrp="1"/>
          </p:cNvSpPr>
          <p:nvPr>
            <p:ph type="body" idx="1"/>
          </p:nvPr>
        </p:nvSpPr>
        <p:spPr>
          <a:xfrm>
            <a:off x="258318" y="4536896"/>
            <a:ext cx="8627364" cy="206555"/>
          </a:xfrm>
          <a:prstGeom prst="rect">
            <a:avLst/>
          </a:prstGeom>
          <a:noFill/>
          <a:ln>
            <a:noFill/>
          </a:ln>
        </p:spPr>
        <p:txBody>
          <a:bodyPr spcFirstLastPara="1" wrap="square" lIns="91425" tIns="45700" rIns="91425" bIns="45700" anchor="b" anchorCtr="0">
            <a:spAutoFit/>
          </a:bodyPr>
          <a:lstStyle>
            <a:lvl1pPr marL="342900" lvl="0" indent="-171450" algn="l">
              <a:lnSpc>
                <a:spcPct val="110000"/>
              </a:lnSpc>
              <a:spcBef>
                <a:spcPts val="0"/>
              </a:spcBef>
              <a:spcAft>
                <a:spcPts val="0"/>
              </a:spcAft>
              <a:buClr>
                <a:srgbClr val="7F7F7F"/>
              </a:buClr>
              <a:buSzPts val="675"/>
              <a:buNone/>
              <a:defRPr sz="675" b="0">
                <a:solidFill>
                  <a:srgbClr val="7F7F7F"/>
                </a:solidFill>
              </a:defRPr>
            </a:lvl1pPr>
            <a:lvl2pPr marL="685800" lvl="1" indent="-257175" algn="l">
              <a:lnSpc>
                <a:spcPct val="100000"/>
              </a:lnSpc>
              <a:spcBef>
                <a:spcPts val="0"/>
              </a:spcBef>
              <a:spcAft>
                <a:spcPts val="0"/>
              </a:spcAft>
              <a:buClr>
                <a:schemeClr val="dk1"/>
              </a:buClr>
              <a:buSzPts val="1800"/>
              <a:buChar char="⎻"/>
              <a:defRPr/>
            </a:lvl2pPr>
            <a:lvl3pPr marL="1028700" lvl="2" indent="-235744" algn="l">
              <a:lnSpc>
                <a:spcPct val="100000"/>
              </a:lnSpc>
              <a:spcBef>
                <a:spcPts val="300"/>
              </a:spcBef>
              <a:spcAft>
                <a:spcPts val="0"/>
              </a:spcAft>
              <a:buClr>
                <a:schemeClr val="dk1"/>
              </a:buClr>
              <a:buSzPts val="1350"/>
              <a:buChar char="▪"/>
              <a:defRPr/>
            </a:lvl3pPr>
            <a:lvl4pPr marL="1371600" lvl="3" indent="-257175" algn="l">
              <a:lnSpc>
                <a:spcPct val="100000"/>
              </a:lnSpc>
              <a:spcBef>
                <a:spcPts val="300"/>
              </a:spcBef>
              <a:spcAft>
                <a:spcPts val="0"/>
              </a:spcAft>
              <a:buClr>
                <a:schemeClr val="dk1"/>
              </a:buClr>
              <a:buSzPts val="1800"/>
              <a:buChar char="⎻"/>
              <a:defRPr/>
            </a:lvl4pPr>
            <a:lvl5pPr marL="1714500" lvl="4" indent="-235744" algn="l">
              <a:lnSpc>
                <a:spcPct val="100000"/>
              </a:lnSpc>
              <a:spcBef>
                <a:spcPts val="300"/>
              </a:spcBef>
              <a:spcAft>
                <a:spcPts val="0"/>
              </a:spcAft>
              <a:buClr>
                <a:schemeClr val="dk1"/>
              </a:buClr>
              <a:buSzPts val="1350"/>
              <a:buChar char="▪"/>
              <a:defRPr/>
            </a:lvl5pPr>
            <a:lvl6pPr marL="2057400" lvl="5" indent="-235744" algn="l">
              <a:lnSpc>
                <a:spcPct val="100000"/>
              </a:lnSpc>
              <a:spcBef>
                <a:spcPts val="300"/>
              </a:spcBef>
              <a:spcAft>
                <a:spcPts val="0"/>
              </a:spcAft>
              <a:buClr>
                <a:srgbClr val="000000"/>
              </a:buClr>
              <a:buSzPts val="1350"/>
              <a:buChar char="▪"/>
              <a:defRPr/>
            </a:lvl6pPr>
            <a:lvl7pPr marL="2400300" lvl="6" indent="-257175" algn="l">
              <a:lnSpc>
                <a:spcPct val="100000"/>
              </a:lnSpc>
              <a:spcBef>
                <a:spcPts val="300"/>
              </a:spcBef>
              <a:spcAft>
                <a:spcPts val="0"/>
              </a:spcAft>
              <a:buClr>
                <a:schemeClr val="dk1"/>
              </a:buClr>
              <a:buSzPts val="1800"/>
              <a:buChar char="‒"/>
              <a:defRPr/>
            </a:lvl7pPr>
            <a:lvl8pPr marL="2743200" lvl="7" indent="-235744" algn="l">
              <a:lnSpc>
                <a:spcPct val="100000"/>
              </a:lnSpc>
              <a:spcBef>
                <a:spcPts val="300"/>
              </a:spcBef>
              <a:spcAft>
                <a:spcPts val="0"/>
              </a:spcAft>
              <a:buClr>
                <a:schemeClr val="dk1"/>
              </a:buClr>
              <a:buSzPts val="1350"/>
              <a:buChar char="▪"/>
              <a:defRPr/>
            </a:lvl8pPr>
            <a:lvl9pPr marL="3086100" lvl="8" indent="-257175" algn="l">
              <a:lnSpc>
                <a:spcPct val="100000"/>
              </a:lnSpc>
              <a:spcBef>
                <a:spcPts val="300"/>
              </a:spcBef>
              <a:spcAft>
                <a:spcPts val="300"/>
              </a:spcAft>
              <a:buClr>
                <a:schemeClr val="dk1"/>
              </a:buClr>
              <a:buSzPts val="1800"/>
              <a:buChar char="‒"/>
              <a:defRPr/>
            </a:lvl9pPr>
          </a:lstStyle>
          <a:p>
            <a:endParaRPr/>
          </a:p>
        </p:txBody>
      </p:sp>
      <p:sp>
        <p:nvSpPr>
          <p:cNvPr id="59" name="Google Shape;59;p20"/>
          <p:cNvSpPr txBox="1">
            <a:spLocks noGrp="1"/>
          </p:cNvSpPr>
          <p:nvPr>
            <p:ph type="body" idx="2"/>
          </p:nvPr>
        </p:nvSpPr>
        <p:spPr>
          <a:xfrm>
            <a:off x="257175" y="910223"/>
            <a:ext cx="8629650" cy="3525588"/>
          </a:xfrm>
          <a:prstGeom prst="rect">
            <a:avLst/>
          </a:prstGeom>
          <a:noFill/>
          <a:ln>
            <a:noFill/>
          </a:ln>
        </p:spPr>
        <p:txBody>
          <a:bodyPr spcFirstLastPara="1" wrap="square" lIns="91425" tIns="45700" rIns="91425" bIns="45700" anchor="t" anchorCtr="0">
            <a:normAutofit/>
          </a:bodyPr>
          <a:lstStyle>
            <a:lvl1pPr marL="342900" lvl="0" indent="-235744" algn="l">
              <a:lnSpc>
                <a:spcPct val="100000"/>
              </a:lnSpc>
              <a:spcBef>
                <a:spcPts val="0"/>
              </a:spcBef>
              <a:spcAft>
                <a:spcPts val="0"/>
              </a:spcAft>
              <a:buClr>
                <a:schemeClr val="dk1"/>
              </a:buClr>
              <a:buSzPts val="1350"/>
              <a:buChar char="▪"/>
              <a:defRPr/>
            </a:lvl1pPr>
            <a:lvl2pPr marL="685800" lvl="1" indent="-257175" algn="l">
              <a:lnSpc>
                <a:spcPct val="100000"/>
              </a:lnSpc>
              <a:spcBef>
                <a:spcPts val="0"/>
              </a:spcBef>
              <a:spcAft>
                <a:spcPts val="0"/>
              </a:spcAft>
              <a:buClr>
                <a:schemeClr val="dk1"/>
              </a:buClr>
              <a:buSzPts val="1800"/>
              <a:buChar char="⎻"/>
              <a:defRPr/>
            </a:lvl2pPr>
            <a:lvl3pPr marL="1028700" lvl="2" indent="-235744" algn="l">
              <a:lnSpc>
                <a:spcPct val="100000"/>
              </a:lnSpc>
              <a:spcBef>
                <a:spcPts val="300"/>
              </a:spcBef>
              <a:spcAft>
                <a:spcPts val="0"/>
              </a:spcAft>
              <a:buClr>
                <a:schemeClr val="dk1"/>
              </a:buClr>
              <a:buSzPts val="1350"/>
              <a:buChar char="▪"/>
              <a:defRPr/>
            </a:lvl3pPr>
            <a:lvl4pPr marL="1371600" lvl="3" indent="-257175" algn="l">
              <a:lnSpc>
                <a:spcPct val="100000"/>
              </a:lnSpc>
              <a:spcBef>
                <a:spcPts val="300"/>
              </a:spcBef>
              <a:spcAft>
                <a:spcPts val="0"/>
              </a:spcAft>
              <a:buClr>
                <a:schemeClr val="dk1"/>
              </a:buClr>
              <a:buSzPts val="1800"/>
              <a:buChar char="⎻"/>
              <a:defRPr/>
            </a:lvl4pPr>
            <a:lvl5pPr marL="1714500" lvl="4" indent="-235744" algn="l">
              <a:lnSpc>
                <a:spcPct val="100000"/>
              </a:lnSpc>
              <a:spcBef>
                <a:spcPts val="300"/>
              </a:spcBef>
              <a:spcAft>
                <a:spcPts val="0"/>
              </a:spcAft>
              <a:buClr>
                <a:schemeClr val="dk1"/>
              </a:buClr>
              <a:buSzPts val="1350"/>
              <a:buChar char="▪"/>
              <a:defRPr/>
            </a:lvl5pPr>
            <a:lvl6pPr marL="2057400" lvl="5" indent="-235744" algn="l">
              <a:lnSpc>
                <a:spcPct val="100000"/>
              </a:lnSpc>
              <a:spcBef>
                <a:spcPts val="300"/>
              </a:spcBef>
              <a:spcAft>
                <a:spcPts val="0"/>
              </a:spcAft>
              <a:buClr>
                <a:srgbClr val="000000"/>
              </a:buClr>
              <a:buSzPts val="1350"/>
              <a:buChar char="▪"/>
              <a:defRPr/>
            </a:lvl6pPr>
            <a:lvl7pPr marL="2400300" lvl="6" indent="-257175" algn="l">
              <a:lnSpc>
                <a:spcPct val="100000"/>
              </a:lnSpc>
              <a:spcBef>
                <a:spcPts val="300"/>
              </a:spcBef>
              <a:spcAft>
                <a:spcPts val="0"/>
              </a:spcAft>
              <a:buClr>
                <a:schemeClr val="dk1"/>
              </a:buClr>
              <a:buSzPts val="1800"/>
              <a:buChar char="‒"/>
              <a:defRPr/>
            </a:lvl7pPr>
            <a:lvl8pPr marL="2743200" lvl="7" indent="-235744" algn="l">
              <a:lnSpc>
                <a:spcPct val="100000"/>
              </a:lnSpc>
              <a:spcBef>
                <a:spcPts val="300"/>
              </a:spcBef>
              <a:spcAft>
                <a:spcPts val="0"/>
              </a:spcAft>
              <a:buClr>
                <a:schemeClr val="dk1"/>
              </a:buClr>
              <a:buSzPts val="1350"/>
              <a:buChar char="▪"/>
              <a:defRPr/>
            </a:lvl8pPr>
            <a:lvl9pPr marL="3086100" lvl="8" indent="-257175" algn="l">
              <a:lnSpc>
                <a:spcPct val="100000"/>
              </a:lnSpc>
              <a:spcBef>
                <a:spcPts val="300"/>
              </a:spcBef>
              <a:spcAft>
                <a:spcPts val="300"/>
              </a:spcAft>
              <a:buClr>
                <a:schemeClr val="dk1"/>
              </a:buClr>
              <a:buSzPts val="1800"/>
              <a:buChar char="‒"/>
              <a:defRPr/>
            </a:lvl9pPr>
          </a:lstStyle>
          <a:p>
            <a:endParaRPr/>
          </a:p>
        </p:txBody>
      </p:sp>
    </p:spTree>
    <p:extLst>
      <p:ext uri="{BB962C8B-B14F-4D97-AF65-F5344CB8AC3E}">
        <p14:creationId xmlns:p14="http://schemas.microsoft.com/office/powerpoint/2010/main" val="128387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B139B6-88CF-4FEF-BEEF-C9CF2F01B78D}" type="datetimeFigureOut">
              <a:rPr lang="en-US" smtClean="0"/>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15440-5577-4738-B621-609D304ABA34}" type="slidenum">
              <a:rPr lang="en-US" smtClean="0"/>
              <a:t>‹#›</a:t>
            </a:fld>
            <a:endParaRPr lang="en-US"/>
          </a:p>
        </p:txBody>
      </p:sp>
    </p:spTree>
    <p:extLst>
      <p:ext uri="{BB962C8B-B14F-4D97-AF65-F5344CB8AC3E}">
        <p14:creationId xmlns:p14="http://schemas.microsoft.com/office/powerpoint/2010/main" val="3491333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B139B6-88CF-4FEF-BEEF-C9CF2F01B78D}" type="datetimeFigureOut">
              <a:rPr lang="en-US" smtClean="0"/>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15440-5577-4738-B621-609D304ABA34}" type="slidenum">
              <a:rPr lang="en-US" smtClean="0"/>
              <a:t>‹#›</a:t>
            </a:fld>
            <a:endParaRPr lang="en-US"/>
          </a:p>
        </p:txBody>
      </p:sp>
    </p:spTree>
    <p:extLst>
      <p:ext uri="{BB962C8B-B14F-4D97-AF65-F5344CB8AC3E}">
        <p14:creationId xmlns:p14="http://schemas.microsoft.com/office/powerpoint/2010/main" val="2630457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B139B6-88CF-4FEF-BEEF-C9CF2F01B78D}" type="datetimeFigureOut">
              <a:rPr lang="en-US" smtClean="0"/>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15440-5577-4738-B621-609D304ABA34}" type="slidenum">
              <a:rPr lang="en-US" smtClean="0"/>
              <a:t>‹#›</a:t>
            </a:fld>
            <a:endParaRPr lang="en-US"/>
          </a:p>
        </p:txBody>
      </p:sp>
    </p:spTree>
    <p:extLst>
      <p:ext uri="{BB962C8B-B14F-4D97-AF65-F5344CB8AC3E}">
        <p14:creationId xmlns:p14="http://schemas.microsoft.com/office/powerpoint/2010/main" val="3403321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B139B6-88CF-4FEF-BEEF-C9CF2F01B78D}" type="datetimeFigureOut">
              <a:rPr lang="en-US" smtClean="0"/>
              <a:t>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15440-5577-4738-B621-609D304ABA34}" type="slidenum">
              <a:rPr lang="en-US" smtClean="0"/>
              <a:t>‹#›</a:t>
            </a:fld>
            <a:endParaRPr lang="en-US"/>
          </a:p>
        </p:txBody>
      </p:sp>
    </p:spTree>
    <p:extLst>
      <p:ext uri="{BB962C8B-B14F-4D97-AF65-F5344CB8AC3E}">
        <p14:creationId xmlns:p14="http://schemas.microsoft.com/office/powerpoint/2010/main" val="28795049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3"/>
          <p:cNvSpPr txBox="1">
            <a:spLocks noGrp="1"/>
          </p:cNvSpPr>
          <p:nvPr>
            <p:ph type="title"/>
          </p:nvPr>
        </p:nvSpPr>
        <p:spPr>
          <a:xfrm>
            <a:off x="720000" y="482525"/>
            <a:ext cx="7704000" cy="5727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1"/>
              </a:buClr>
              <a:buSzPts val="3600"/>
              <a:buFont typeface="Fjalla One"/>
              <a:buNone/>
              <a:defRPr sz="3600" b="0" i="0" u="none" strike="noStrike" cap="none">
                <a:solidFill>
                  <a:schemeClr val="dk1"/>
                </a:solidFill>
                <a:latin typeface="Fjalla One"/>
                <a:ea typeface="Fjalla One"/>
                <a:cs typeface="Fjalla One"/>
                <a:sym typeface="Fjall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3"/>
          <p:cNvSpPr txBox="1">
            <a:spLocks noGrp="1"/>
          </p:cNvSpPr>
          <p:nvPr>
            <p:ph type="body" idx="1"/>
          </p:nvPr>
        </p:nvSpPr>
        <p:spPr>
          <a:xfrm>
            <a:off x="720000" y="1152475"/>
            <a:ext cx="7704000" cy="3450900"/>
          </a:xfrm>
          <a:prstGeom prst="rect">
            <a:avLst/>
          </a:prstGeom>
          <a:noFill/>
          <a:ln>
            <a:noFill/>
          </a:ln>
        </p:spPr>
        <p:txBody>
          <a:bodyPr spcFirstLastPara="1" wrap="square" lIns="0" tIns="0" rIns="0" bIns="0" anchor="ctr" anchorCtr="0">
            <a:noAutofit/>
          </a:bodyPr>
          <a:lstStyle>
            <a:lvl1pPr marL="457200" marR="0" lvl="0" indent="-330200" algn="l" rtl="0">
              <a:lnSpc>
                <a:spcPct val="115000"/>
              </a:lnSpc>
              <a:spcBef>
                <a:spcPts val="0"/>
              </a:spcBef>
              <a:spcAft>
                <a:spcPts val="0"/>
              </a:spcAft>
              <a:buClr>
                <a:schemeClr val="dk2"/>
              </a:buClr>
              <a:buSzPts val="1600"/>
              <a:buFont typeface="Didact Gothic"/>
              <a:buChar char="●"/>
              <a:defRPr sz="1600" b="0" i="0" u="none" strike="noStrike" cap="none">
                <a:solidFill>
                  <a:schemeClr val="dk2"/>
                </a:solidFill>
                <a:latin typeface="Didact Gothic"/>
                <a:ea typeface="Didact Gothic"/>
                <a:cs typeface="Didact Gothic"/>
                <a:sym typeface="Didact Gothic"/>
              </a:defRPr>
            </a:lvl1pPr>
            <a:lvl2pPr marL="914400" marR="0" lvl="1" indent="-330200" algn="l" rtl="0">
              <a:lnSpc>
                <a:spcPct val="115000"/>
              </a:lnSpc>
              <a:spcBef>
                <a:spcPts val="1600"/>
              </a:spcBef>
              <a:spcAft>
                <a:spcPts val="0"/>
              </a:spcAft>
              <a:buClr>
                <a:schemeClr val="dk2"/>
              </a:buClr>
              <a:buSzPts val="1600"/>
              <a:buFont typeface="Didact Gothic"/>
              <a:buChar char="○"/>
              <a:defRPr sz="1600" b="0" i="0" u="none" strike="noStrike" cap="none">
                <a:solidFill>
                  <a:schemeClr val="dk2"/>
                </a:solidFill>
                <a:latin typeface="Didact Gothic"/>
                <a:ea typeface="Didact Gothic"/>
                <a:cs typeface="Didact Gothic"/>
                <a:sym typeface="Didact Gothic"/>
              </a:defRPr>
            </a:lvl2pPr>
            <a:lvl3pPr marL="1371600" marR="0" lvl="2" indent="-330200" algn="l" rtl="0">
              <a:lnSpc>
                <a:spcPct val="115000"/>
              </a:lnSpc>
              <a:spcBef>
                <a:spcPts val="1600"/>
              </a:spcBef>
              <a:spcAft>
                <a:spcPts val="0"/>
              </a:spcAft>
              <a:buClr>
                <a:schemeClr val="dk2"/>
              </a:buClr>
              <a:buSzPts val="1600"/>
              <a:buFont typeface="Didact Gothic"/>
              <a:buChar char="■"/>
              <a:defRPr sz="1600" b="0" i="0" u="none" strike="noStrike" cap="none">
                <a:solidFill>
                  <a:schemeClr val="dk2"/>
                </a:solidFill>
                <a:latin typeface="Didact Gothic"/>
                <a:ea typeface="Didact Gothic"/>
                <a:cs typeface="Didact Gothic"/>
                <a:sym typeface="Didact Gothic"/>
              </a:defRPr>
            </a:lvl3pPr>
            <a:lvl4pPr marL="1828800" marR="0" lvl="3" indent="-330200" algn="l" rtl="0">
              <a:lnSpc>
                <a:spcPct val="115000"/>
              </a:lnSpc>
              <a:spcBef>
                <a:spcPts val="1600"/>
              </a:spcBef>
              <a:spcAft>
                <a:spcPts val="0"/>
              </a:spcAft>
              <a:buClr>
                <a:schemeClr val="dk2"/>
              </a:buClr>
              <a:buSzPts val="1600"/>
              <a:buFont typeface="Didact Gothic"/>
              <a:buChar char="●"/>
              <a:defRPr sz="1600" b="0" i="0" u="none" strike="noStrike" cap="none">
                <a:solidFill>
                  <a:schemeClr val="dk2"/>
                </a:solidFill>
                <a:latin typeface="Didact Gothic"/>
                <a:ea typeface="Didact Gothic"/>
                <a:cs typeface="Didact Gothic"/>
                <a:sym typeface="Didact Gothic"/>
              </a:defRPr>
            </a:lvl4pPr>
            <a:lvl5pPr marL="2286000" marR="0" lvl="4" indent="-330200" algn="l" rtl="0">
              <a:lnSpc>
                <a:spcPct val="115000"/>
              </a:lnSpc>
              <a:spcBef>
                <a:spcPts val="1600"/>
              </a:spcBef>
              <a:spcAft>
                <a:spcPts val="0"/>
              </a:spcAft>
              <a:buClr>
                <a:schemeClr val="dk2"/>
              </a:buClr>
              <a:buSzPts val="1600"/>
              <a:buFont typeface="Didact Gothic"/>
              <a:buChar char="○"/>
              <a:defRPr sz="1600" b="0" i="0" u="none" strike="noStrike" cap="none">
                <a:solidFill>
                  <a:schemeClr val="dk2"/>
                </a:solidFill>
                <a:latin typeface="Didact Gothic"/>
                <a:ea typeface="Didact Gothic"/>
                <a:cs typeface="Didact Gothic"/>
                <a:sym typeface="Didact Gothic"/>
              </a:defRPr>
            </a:lvl5pPr>
            <a:lvl6pPr marL="2743200" marR="0" lvl="5" indent="-330200" algn="l" rtl="0">
              <a:lnSpc>
                <a:spcPct val="115000"/>
              </a:lnSpc>
              <a:spcBef>
                <a:spcPts val="1600"/>
              </a:spcBef>
              <a:spcAft>
                <a:spcPts val="0"/>
              </a:spcAft>
              <a:buClr>
                <a:schemeClr val="dk2"/>
              </a:buClr>
              <a:buSzPts val="1600"/>
              <a:buFont typeface="Didact Gothic"/>
              <a:buChar char="■"/>
              <a:defRPr sz="1600" b="0" i="0" u="none" strike="noStrike" cap="none">
                <a:solidFill>
                  <a:schemeClr val="dk2"/>
                </a:solidFill>
                <a:latin typeface="Didact Gothic"/>
                <a:ea typeface="Didact Gothic"/>
                <a:cs typeface="Didact Gothic"/>
                <a:sym typeface="Didact Gothic"/>
              </a:defRPr>
            </a:lvl6pPr>
            <a:lvl7pPr marL="3200400" marR="0" lvl="6" indent="-330200" algn="l" rtl="0">
              <a:lnSpc>
                <a:spcPct val="115000"/>
              </a:lnSpc>
              <a:spcBef>
                <a:spcPts val="1600"/>
              </a:spcBef>
              <a:spcAft>
                <a:spcPts val="0"/>
              </a:spcAft>
              <a:buClr>
                <a:schemeClr val="dk2"/>
              </a:buClr>
              <a:buSzPts val="1600"/>
              <a:buFont typeface="Didact Gothic"/>
              <a:buChar char="●"/>
              <a:defRPr sz="1600" b="0" i="0" u="none" strike="noStrike" cap="none">
                <a:solidFill>
                  <a:schemeClr val="dk2"/>
                </a:solidFill>
                <a:latin typeface="Didact Gothic"/>
                <a:ea typeface="Didact Gothic"/>
                <a:cs typeface="Didact Gothic"/>
                <a:sym typeface="Didact Gothic"/>
              </a:defRPr>
            </a:lvl7pPr>
            <a:lvl8pPr marL="3657600" marR="0" lvl="7" indent="-330200" algn="l" rtl="0">
              <a:lnSpc>
                <a:spcPct val="115000"/>
              </a:lnSpc>
              <a:spcBef>
                <a:spcPts val="1600"/>
              </a:spcBef>
              <a:spcAft>
                <a:spcPts val="0"/>
              </a:spcAft>
              <a:buClr>
                <a:schemeClr val="dk2"/>
              </a:buClr>
              <a:buSzPts val="1600"/>
              <a:buFont typeface="Didact Gothic"/>
              <a:buChar char="○"/>
              <a:defRPr sz="1600" b="0" i="0" u="none" strike="noStrike" cap="none">
                <a:solidFill>
                  <a:schemeClr val="dk2"/>
                </a:solidFill>
                <a:latin typeface="Didact Gothic"/>
                <a:ea typeface="Didact Gothic"/>
                <a:cs typeface="Didact Gothic"/>
                <a:sym typeface="Didact Gothic"/>
              </a:defRPr>
            </a:lvl8pPr>
            <a:lvl9pPr marL="4114800" marR="0" lvl="8" indent="-330200" algn="l" rtl="0">
              <a:lnSpc>
                <a:spcPct val="115000"/>
              </a:lnSpc>
              <a:spcBef>
                <a:spcPts val="1600"/>
              </a:spcBef>
              <a:spcAft>
                <a:spcPts val="1600"/>
              </a:spcAft>
              <a:buClr>
                <a:schemeClr val="dk2"/>
              </a:buClr>
              <a:buSzPts val="1600"/>
              <a:buFont typeface="Didact Gothic"/>
              <a:buChar char="■"/>
              <a:defRPr sz="1600" b="0" i="0" u="none" strike="noStrike" cap="none">
                <a:solidFill>
                  <a:schemeClr val="dk2"/>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6" r:id="rId4"/>
    <p:sldLayoutId id="214748367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CB139B6-88CF-4FEF-BEEF-C9CF2F01B78D}" type="datetimeFigureOut">
              <a:rPr lang="en-US" smtClean="0"/>
              <a:t>2/22/24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3D15440-5577-4738-B621-609D304ABA34}" type="slidenum">
              <a:rPr lang="en-US" smtClean="0"/>
              <a:t>‹#›</a:t>
            </a:fld>
            <a:endParaRPr lang="en-US"/>
          </a:p>
        </p:txBody>
      </p:sp>
    </p:spTree>
    <p:extLst>
      <p:ext uri="{BB962C8B-B14F-4D97-AF65-F5344CB8AC3E}">
        <p14:creationId xmlns:p14="http://schemas.microsoft.com/office/powerpoint/2010/main" val="194438211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jpeg"/><Relationship Id="rId7" Type="http://schemas.openxmlformats.org/officeDocument/2006/relationships/image" Target="../media/image39.sv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p1" descr="A massive pile of beets"/>
          <p:cNvPicPr preferRelativeResize="0"/>
          <p:nvPr/>
        </p:nvPicPr>
        <p:blipFill rotWithShape="1">
          <a:blip r:embed="rId3">
            <a:alphaModFix/>
          </a:blip>
          <a:srcRect/>
          <a:stretch/>
        </p:blipFill>
        <p:spPr>
          <a:xfrm>
            <a:off x="4445000" y="0"/>
            <a:ext cx="4699000" cy="5143500"/>
          </a:xfrm>
          <a:prstGeom prst="rect">
            <a:avLst/>
          </a:prstGeom>
          <a:noFill/>
          <a:ln>
            <a:noFill/>
          </a:ln>
        </p:spPr>
      </p:pic>
      <p:sp>
        <p:nvSpPr>
          <p:cNvPr id="119" name="Google Shape;119;p1"/>
          <p:cNvSpPr/>
          <p:nvPr/>
        </p:nvSpPr>
        <p:spPr>
          <a:xfrm>
            <a:off x="0" y="1976125"/>
            <a:ext cx="6543300" cy="834000"/>
          </a:xfrm>
          <a:prstGeom prst="rect">
            <a:avLst/>
          </a:prstGeom>
          <a:solidFill>
            <a:srgbClr val="58595B">
              <a:alpha val="6980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
          <p:cNvSpPr txBox="1">
            <a:spLocks noGrp="1"/>
          </p:cNvSpPr>
          <p:nvPr>
            <p:ph type="subTitle" idx="1"/>
          </p:nvPr>
        </p:nvSpPr>
        <p:spPr>
          <a:xfrm>
            <a:off x="137725" y="2931458"/>
            <a:ext cx="4100320" cy="2212041"/>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100"/>
              <a:buNone/>
            </a:pPr>
            <a:r>
              <a:rPr lang="en-US" sz="1100" b="1" dirty="0"/>
              <a:t>Sadia Khan, PhD student, Informatics, Indiana University</a:t>
            </a:r>
          </a:p>
          <a:p>
            <a:pPr marL="0" lvl="0" indent="0" algn="l" rtl="0">
              <a:lnSpc>
                <a:spcPct val="100000"/>
              </a:lnSpc>
              <a:spcBef>
                <a:spcPts val="0"/>
              </a:spcBef>
              <a:spcAft>
                <a:spcPts val="0"/>
              </a:spcAft>
              <a:buSzPts val="2100"/>
              <a:buNone/>
            </a:pPr>
            <a:endParaRPr lang="en-US" sz="1100" b="1" dirty="0"/>
          </a:p>
          <a:p>
            <a:pPr marL="0" lvl="0" indent="0" algn="l" rtl="0">
              <a:lnSpc>
                <a:spcPct val="100000"/>
              </a:lnSpc>
              <a:spcBef>
                <a:spcPts val="0"/>
              </a:spcBef>
              <a:spcAft>
                <a:spcPts val="0"/>
              </a:spcAft>
              <a:buSzPts val="2100"/>
              <a:buNone/>
            </a:pPr>
            <a:r>
              <a:rPr lang="en-US" sz="1100" b="1" dirty="0"/>
              <a:t>Alfonso Morales Vilas Distinguished Achievement Professor and Chair, Department of Planning and Landscape Architecture, UW-Madison</a:t>
            </a:r>
          </a:p>
          <a:p>
            <a:pPr marL="0" lvl="0" indent="0" algn="l" rtl="0">
              <a:lnSpc>
                <a:spcPct val="100000"/>
              </a:lnSpc>
              <a:spcBef>
                <a:spcPts val="0"/>
              </a:spcBef>
              <a:spcAft>
                <a:spcPts val="0"/>
              </a:spcAft>
              <a:buSzPts val="2100"/>
              <a:buNone/>
            </a:pPr>
            <a:endParaRPr lang="en-US" sz="1100" b="1" dirty="0"/>
          </a:p>
          <a:p>
            <a:pPr marL="0" lvl="0" indent="0" algn="l" rtl="0">
              <a:lnSpc>
                <a:spcPct val="100000"/>
              </a:lnSpc>
              <a:spcBef>
                <a:spcPts val="0"/>
              </a:spcBef>
              <a:spcAft>
                <a:spcPts val="0"/>
              </a:spcAft>
              <a:buSzPts val="2100"/>
              <a:buNone/>
            </a:pPr>
            <a:r>
              <a:rPr lang="en-US" sz="1100" b="1" dirty="0"/>
              <a:t>Beth </a:t>
            </a:r>
            <a:r>
              <a:rPr lang="en-US" sz="1100" b="1" dirty="0" err="1"/>
              <a:t>Plale</a:t>
            </a:r>
            <a:r>
              <a:rPr lang="en-US" sz="1100" b="1" dirty="0"/>
              <a:t>, Burns McRobbie Bicentennial Professor of Computer Engineering, Executive Director of the Pervasive Technology Institute, Indiana University</a:t>
            </a:r>
          </a:p>
          <a:p>
            <a:pPr marL="0" lvl="0" indent="0" algn="l" rtl="0">
              <a:lnSpc>
                <a:spcPct val="100000"/>
              </a:lnSpc>
              <a:spcBef>
                <a:spcPts val="0"/>
              </a:spcBef>
              <a:spcAft>
                <a:spcPts val="0"/>
              </a:spcAft>
              <a:buSzPts val="2100"/>
              <a:buNone/>
            </a:pPr>
            <a:endParaRPr lang="en-US" sz="1100" b="1" dirty="0"/>
          </a:p>
          <a:p>
            <a:pPr marL="0" lvl="0" indent="0" algn="l" rtl="0">
              <a:lnSpc>
                <a:spcPct val="100000"/>
              </a:lnSpc>
              <a:spcBef>
                <a:spcPts val="0"/>
              </a:spcBef>
              <a:spcAft>
                <a:spcPts val="0"/>
              </a:spcAft>
              <a:buSzPts val="2100"/>
              <a:buNone/>
            </a:pPr>
            <a:r>
              <a:rPr lang="en-US" sz="1100" b="1" dirty="0"/>
              <a:t>Gabriel Wilkins, MS student, Urban and Regional Planning, UW-Madison</a:t>
            </a:r>
          </a:p>
          <a:p>
            <a:pPr marL="0" lvl="0" indent="0" algn="l" rtl="0">
              <a:lnSpc>
                <a:spcPct val="100000"/>
              </a:lnSpc>
              <a:spcBef>
                <a:spcPts val="0"/>
              </a:spcBef>
              <a:spcAft>
                <a:spcPts val="0"/>
              </a:spcAft>
              <a:buSzPts val="2100"/>
              <a:buNone/>
            </a:pPr>
            <a:endParaRPr lang="en-US" sz="1100" b="1" dirty="0"/>
          </a:p>
        </p:txBody>
      </p:sp>
      <p:sp>
        <p:nvSpPr>
          <p:cNvPr id="122" name="Google Shape;122;p1"/>
          <p:cNvSpPr txBox="1">
            <a:spLocks noGrp="1"/>
          </p:cNvSpPr>
          <p:nvPr>
            <p:ph type="title"/>
          </p:nvPr>
        </p:nvSpPr>
        <p:spPr>
          <a:xfrm>
            <a:off x="720000" y="1976125"/>
            <a:ext cx="5899800" cy="8340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lt2"/>
              </a:buClr>
              <a:buSzPts val="1100"/>
              <a:buFont typeface="Arial"/>
              <a:buNone/>
            </a:pPr>
            <a:r>
              <a:rPr lang="en-US" sz="2400" dirty="0"/>
              <a:t>Opportunities and Needs in AI and CI for Direct Market Farming and Farmers Markets</a:t>
            </a:r>
          </a:p>
        </p:txBody>
      </p:sp>
      <p:sp>
        <p:nvSpPr>
          <p:cNvPr id="3" name="Title 2">
            <a:extLst>
              <a:ext uri="{FF2B5EF4-FFF2-40B4-BE49-F238E27FC236}">
                <a16:creationId xmlns:a16="http://schemas.microsoft.com/office/drawing/2014/main" id="{4B0D493A-6752-4BFE-851E-20F00ACE18CD}"/>
              </a:ext>
            </a:extLst>
          </p:cNvPr>
          <p:cNvSpPr>
            <a:spLocks noGrp="1"/>
          </p:cNvSpPr>
          <p:nvPr>
            <p:ph type="title" idx="2"/>
          </p:nvPr>
        </p:nvSpPr>
        <p:spPr>
          <a:xfrm>
            <a:off x="238991" y="916850"/>
            <a:ext cx="3999054" cy="989400"/>
          </a:xfrm>
        </p:spPr>
        <p:txBody>
          <a:bodyPr/>
          <a:lstStyle/>
          <a:p>
            <a:r>
              <a:rPr lang="en-US" dirty="0">
                <a:solidFill>
                  <a:schemeClr val="tx2"/>
                </a:solidFill>
              </a:rPr>
              <a:t>ICICLE.OSU.EDU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5"/>
          <p:cNvSpPr txBox="1">
            <a:spLocks noGrp="1"/>
          </p:cNvSpPr>
          <p:nvPr>
            <p:ph type="title"/>
          </p:nvPr>
        </p:nvSpPr>
        <p:spPr>
          <a:xfrm>
            <a:off x="720000" y="482525"/>
            <a:ext cx="7704000" cy="5727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3600"/>
              <a:buNone/>
            </a:pPr>
            <a:r>
              <a:rPr lang="en"/>
              <a:t>Ecosystem Services Metric</a:t>
            </a:r>
            <a:endParaRPr/>
          </a:p>
        </p:txBody>
      </p:sp>
      <p:pic>
        <p:nvPicPr>
          <p:cNvPr id="358" name="Google Shape;358;p15"/>
          <p:cNvPicPr preferRelativeResize="0"/>
          <p:nvPr/>
        </p:nvPicPr>
        <p:blipFill rotWithShape="1">
          <a:blip r:embed="rId3">
            <a:alphaModFix/>
          </a:blip>
          <a:srcRect/>
          <a:stretch/>
        </p:blipFill>
        <p:spPr>
          <a:xfrm>
            <a:off x="533400" y="1207625"/>
            <a:ext cx="5324701" cy="3242100"/>
          </a:xfrm>
          <a:prstGeom prst="rect">
            <a:avLst/>
          </a:prstGeom>
          <a:noFill/>
          <a:ln>
            <a:noFill/>
          </a:ln>
        </p:spPr>
      </p:pic>
      <p:pic>
        <p:nvPicPr>
          <p:cNvPr id="2" name="Google Shape;493;gf0cb211a0a_0_88">
            <a:extLst>
              <a:ext uri="{FF2B5EF4-FFF2-40B4-BE49-F238E27FC236}">
                <a16:creationId xmlns:a16="http://schemas.microsoft.com/office/drawing/2014/main" id="{5DA9E6CC-C001-85CC-C12A-AB56518AA20B}"/>
              </a:ext>
            </a:extLst>
          </p:cNvPr>
          <p:cNvPicPr preferRelativeResize="0"/>
          <p:nvPr/>
        </p:nvPicPr>
        <p:blipFill>
          <a:blip r:embed="rId4">
            <a:alphaModFix/>
          </a:blip>
          <a:stretch>
            <a:fillRect/>
          </a:stretch>
        </p:blipFill>
        <p:spPr>
          <a:xfrm>
            <a:off x="5709849" y="1022975"/>
            <a:ext cx="3305151" cy="424766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f0f82eced8_0_319"/>
          <p:cNvSpPr txBox="1">
            <a:spLocks noGrp="1"/>
          </p:cNvSpPr>
          <p:nvPr>
            <p:ph type="title"/>
          </p:nvPr>
        </p:nvSpPr>
        <p:spPr>
          <a:xfrm>
            <a:off x="257175" y="346146"/>
            <a:ext cx="8629650" cy="443168"/>
          </a:xfrm>
          <a:prstGeom prst="rect">
            <a:avLst/>
          </a:prstGeom>
          <a:noFill/>
          <a:ln>
            <a:noFill/>
          </a:ln>
        </p:spPr>
        <p:txBody>
          <a:bodyPr spcFirstLastPara="1" wrap="square" lIns="68569" tIns="34275" rIns="68569" bIns="34275" anchor="t" anchorCtr="0">
            <a:spAutoFit/>
          </a:bodyPr>
          <a:lstStyle/>
          <a:p>
            <a:r>
              <a:rPr lang="en-US">
                <a:solidFill>
                  <a:schemeClr val="tx1"/>
                </a:solidFill>
              </a:rPr>
              <a:t>The future: AI/CI</a:t>
            </a:r>
            <a:endParaRPr>
              <a:solidFill>
                <a:schemeClr val="tx1"/>
              </a:solidFill>
            </a:endParaRPr>
          </a:p>
        </p:txBody>
      </p:sp>
      <p:sp>
        <p:nvSpPr>
          <p:cNvPr id="508" name="Google Shape;508;gf0f82eced8_0_319"/>
          <p:cNvSpPr txBox="1">
            <a:spLocks noGrp="1"/>
          </p:cNvSpPr>
          <p:nvPr>
            <p:ph type="sldNum" idx="12"/>
          </p:nvPr>
        </p:nvSpPr>
        <p:spPr>
          <a:xfrm>
            <a:off x="8441798" y="166155"/>
            <a:ext cx="440325" cy="173025"/>
          </a:xfrm>
          <a:prstGeom prst="rect">
            <a:avLst/>
          </a:prstGeom>
          <a:noFill/>
          <a:ln>
            <a:noFill/>
          </a:ln>
        </p:spPr>
        <p:txBody>
          <a:bodyPr spcFirstLastPara="1" wrap="square" lIns="68569" tIns="34275" rIns="68569" bIns="34275" anchor="t" anchorCtr="0">
            <a:noAutofit/>
          </a:bodyPr>
          <a:lstStyle/>
          <a:p>
            <a:fld id="{00000000-1234-1234-1234-123412341234}" type="slidenum">
              <a:rPr lang="en-US"/>
              <a:pPr/>
              <a:t>11</a:t>
            </a:fld>
            <a:endParaRPr/>
          </a:p>
        </p:txBody>
      </p:sp>
      <p:sp>
        <p:nvSpPr>
          <p:cNvPr id="509" name="Google Shape;509;gf0f82eced8_0_319"/>
          <p:cNvSpPr txBox="1">
            <a:spLocks noGrp="1"/>
          </p:cNvSpPr>
          <p:nvPr>
            <p:ph type="body" idx="2"/>
          </p:nvPr>
        </p:nvSpPr>
        <p:spPr>
          <a:xfrm>
            <a:off x="342900" y="919781"/>
            <a:ext cx="8543925" cy="3525525"/>
          </a:xfrm>
          <a:prstGeom prst="rect">
            <a:avLst/>
          </a:prstGeom>
          <a:noFill/>
          <a:ln>
            <a:noFill/>
          </a:ln>
        </p:spPr>
        <p:txBody>
          <a:bodyPr spcFirstLastPara="1" wrap="square" lIns="68569" tIns="34275" rIns="68569" bIns="34275" anchor="t" anchorCtr="0">
            <a:normAutofit/>
          </a:bodyPr>
          <a:lstStyle/>
          <a:p>
            <a:pPr marL="137160" indent="-156210">
              <a:buClr>
                <a:schemeClr val="lt1"/>
              </a:buClr>
              <a:buSzPts val="1900"/>
            </a:pPr>
            <a:r>
              <a:rPr lang="en-US" sz="1800" dirty="0" err="1"/>
              <a:t>Icicle.net</a:t>
            </a:r>
            <a:r>
              <a:rPr lang="en-US" sz="1800" dirty="0"/>
              <a:t> 20m NSF AI/CI institute</a:t>
            </a:r>
          </a:p>
          <a:p>
            <a:pPr marL="480060" lvl="1" indent="-156210">
              <a:buClr>
                <a:schemeClr val="lt1"/>
              </a:buClr>
              <a:buSzPts val="1900"/>
            </a:pPr>
            <a:r>
              <a:rPr lang="en-US" sz="1800" dirty="0"/>
              <a:t>OSU-DK Panda and 13 organizations</a:t>
            </a:r>
          </a:p>
          <a:p>
            <a:pPr marL="137160" indent="-156210">
              <a:buClr>
                <a:schemeClr val="lt1"/>
              </a:buClr>
              <a:buSzPts val="1900"/>
            </a:pPr>
            <a:r>
              <a:rPr lang="en-US" sz="1800" dirty="0"/>
              <a:t>Democratizing AI ethically</a:t>
            </a:r>
          </a:p>
        </p:txBody>
      </p:sp>
      <p:pic>
        <p:nvPicPr>
          <p:cNvPr id="510" name="Google Shape;510;gf0f82eced8_0_319"/>
          <p:cNvPicPr preferRelativeResize="0"/>
          <p:nvPr/>
        </p:nvPicPr>
        <p:blipFill>
          <a:blip r:embed="rId3">
            <a:alphaModFix/>
          </a:blip>
          <a:stretch>
            <a:fillRect/>
          </a:stretch>
        </p:blipFill>
        <p:spPr>
          <a:xfrm>
            <a:off x="690228" y="1"/>
            <a:ext cx="7763545" cy="5143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25326-5646-2C25-C96B-A0448FEC8B81}"/>
              </a:ext>
            </a:extLst>
          </p:cNvPr>
          <p:cNvSpPr>
            <a:spLocks noGrp="1"/>
          </p:cNvSpPr>
          <p:nvPr>
            <p:ph type="title"/>
          </p:nvPr>
        </p:nvSpPr>
        <p:spPr/>
        <p:txBody>
          <a:bodyPr/>
          <a:lstStyle/>
          <a:p>
            <a:r>
              <a:rPr lang="en-US" dirty="0"/>
              <a:t>Integrating software into CI</a:t>
            </a:r>
          </a:p>
        </p:txBody>
      </p:sp>
      <p:pic>
        <p:nvPicPr>
          <p:cNvPr id="7" name="Picture 6">
            <a:extLst>
              <a:ext uri="{FF2B5EF4-FFF2-40B4-BE49-F238E27FC236}">
                <a16:creationId xmlns:a16="http://schemas.microsoft.com/office/drawing/2014/main" id="{607759C4-76D9-1ADE-5818-97D286D759B8}"/>
              </a:ext>
            </a:extLst>
          </p:cNvPr>
          <p:cNvPicPr>
            <a:picLocks noChangeAspect="1"/>
          </p:cNvPicPr>
          <p:nvPr/>
        </p:nvPicPr>
        <p:blipFill rotWithShape="1">
          <a:blip r:embed="rId2"/>
          <a:srcRect b="1921"/>
          <a:stretch/>
        </p:blipFill>
        <p:spPr>
          <a:xfrm>
            <a:off x="5463424" y="1885591"/>
            <a:ext cx="3227768" cy="2117568"/>
          </a:xfrm>
          <a:prstGeom prst="rect">
            <a:avLst/>
          </a:prstGeom>
        </p:spPr>
      </p:pic>
      <p:sp>
        <p:nvSpPr>
          <p:cNvPr id="8" name="Google Shape;151;p3">
            <a:extLst>
              <a:ext uri="{FF2B5EF4-FFF2-40B4-BE49-F238E27FC236}">
                <a16:creationId xmlns:a16="http://schemas.microsoft.com/office/drawing/2014/main" id="{99E2D20E-77A7-79C7-3C38-B0EBAAA684FE}"/>
              </a:ext>
            </a:extLst>
          </p:cNvPr>
          <p:cNvSpPr txBox="1">
            <a:spLocks/>
          </p:cNvSpPr>
          <p:nvPr/>
        </p:nvSpPr>
        <p:spPr>
          <a:xfrm>
            <a:off x="720000" y="1570327"/>
            <a:ext cx="4123370" cy="326217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1pPr>
            <a:lvl2pPr marL="914400" marR="0" lvl="1"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2pPr>
            <a:lvl3pPr marL="1371600" marR="0" lvl="2"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3pPr>
            <a:lvl4pPr marL="1828800" marR="0" lvl="3"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4pPr>
            <a:lvl5pPr marL="2286000" marR="0" lvl="4"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5pPr>
            <a:lvl6pPr marL="2743200" marR="0" lvl="5"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6pPr>
            <a:lvl7pPr marL="3200400" marR="0" lvl="6"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7pPr>
            <a:lvl8pPr marL="3657600" marR="0" lvl="7"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8pPr>
            <a:lvl9pPr marL="4114800" marR="0" lvl="8"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9pPr>
          </a:lstStyle>
          <a:p>
            <a:pPr marL="0" indent="0"/>
            <a:r>
              <a:rPr lang="en-US" sz="1400" dirty="0"/>
              <a:t>Cyberinfrastructure is a set of cloud-hosted services</a:t>
            </a:r>
          </a:p>
          <a:p>
            <a:pPr marL="0" indent="0"/>
            <a:endParaRPr lang="en-US" sz="1400" dirty="0"/>
          </a:p>
          <a:p>
            <a:pPr marL="0" indent="0"/>
            <a:r>
              <a:rPr lang="en-US" sz="1400" dirty="0"/>
              <a:t>Frameworks exist, and are being improved, for integrating desktop tools to work with cloud services</a:t>
            </a:r>
          </a:p>
          <a:p>
            <a:pPr marL="0" indent="0"/>
            <a:endParaRPr lang="en-US" sz="1400" dirty="0"/>
          </a:p>
          <a:p>
            <a:pPr marL="0" indent="0"/>
            <a:r>
              <a:rPr lang="en-US" sz="1400" dirty="0"/>
              <a:t>Tools often communicate with cloud services through Application Programming Interfaces (APIs)</a:t>
            </a:r>
          </a:p>
          <a:p>
            <a:pPr marL="0" indent="0"/>
            <a:endParaRPr lang="en-US" sz="1400" dirty="0"/>
          </a:p>
          <a:p>
            <a:pPr marL="0" indent="0"/>
            <a:r>
              <a:rPr lang="en-US" sz="1400" dirty="0"/>
              <a:t>New digital tools (e.g., drones, smart devices, field sensors) pose new challenges to integration</a:t>
            </a:r>
          </a:p>
          <a:p>
            <a:pPr marL="0" indent="0"/>
            <a:endParaRPr lang="en-US" sz="1400" dirty="0"/>
          </a:p>
          <a:p>
            <a:pPr marL="0" indent="0"/>
            <a:r>
              <a:rPr lang="en-US" sz="1400" dirty="0"/>
              <a:t>AI could facilitate this cyber communication and improve human-machine interaction</a:t>
            </a:r>
          </a:p>
        </p:txBody>
      </p:sp>
    </p:spTree>
    <p:extLst>
      <p:ext uri="{BB962C8B-B14F-4D97-AF65-F5344CB8AC3E}">
        <p14:creationId xmlns:p14="http://schemas.microsoft.com/office/powerpoint/2010/main" val="710332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3CCDE-F05E-9E8E-1E23-A2848E6D115B}"/>
              </a:ext>
            </a:extLst>
          </p:cNvPr>
          <p:cNvSpPr>
            <a:spLocks noGrp="1"/>
          </p:cNvSpPr>
          <p:nvPr>
            <p:ph type="title"/>
          </p:nvPr>
        </p:nvSpPr>
        <p:spPr>
          <a:xfrm>
            <a:off x="121028" y="357704"/>
            <a:ext cx="8602755" cy="739588"/>
          </a:xfrm>
          <a:solidFill>
            <a:srgbClr val="9F9FA0"/>
          </a:solidFill>
        </p:spPr>
        <p:txBody>
          <a:bodyPr/>
          <a:lstStyle/>
          <a:p>
            <a:pPr>
              <a:spcBef>
                <a:spcPts val="200"/>
              </a:spcBef>
            </a:pPr>
            <a:r>
              <a:rPr lang="en-US" dirty="0"/>
              <a:t>Incorporating Geographic Information Systems</a:t>
            </a:r>
          </a:p>
        </p:txBody>
      </p:sp>
      <p:sp>
        <p:nvSpPr>
          <p:cNvPr id="98" name="Google Shape;150;p3">
            <a:extLst>
              <a:ext uri="{FF2B5EF4-FFF2-40B4-BE49-F238E27FC236}">
                <a16:creationId xmlns:a16="http://schemas.microsoft.com/office/drawing/2014/main" id="{8B591548-D8E1-07B9-03C3-4627141A1908}"/>
              </a:ext>
            </a:extLst>
          </p:cNvPr>
          <p:cNvSpPr txBox="1">
            <a:spLocks noGrp="1"/>
          </p:cNvSpPr>
          <p:nvPr>
            <p:ph type="subTitle" idx="1"/>
          </p:nvPr>
        </p:nvSpPr>
        <p:spPr>
          <a:xfrm>
            <a:off x="5215025" y="1177925"/>
            <a:ext cx="3209100" cy="523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Maps for Metrics </a:t>
            </a:r>
            <a:endParaRPr dirty="0"/>
          </a:p>
        </p:txBody>
      </p:sp>
      <p:sp>
        <p:nvSpPr>
          <p:cNvPr id="99" name="Google Shape;151;p3">
            <a:extLst>
              <a:ext uri="{FF2B5EF4-FFF2-40B4-BE49-F238E27FC236}">
                <a16:creationId xmlns:a16="http://schemas.microsoft.com/office/drawing/2014/main" id="{AE58DDB1-C2A5-CCB0-2E8D-03473AEF1B73}"/>
              </a:ext>
            </a:extLst>
          </p:cNvPr>
          <p:cNvSpPr txBox="1">
            <a:spLocks noGrp="1"/>
          </p:cNvSpPr>
          <p:nvPr>
            <p:ph type="subTitle" idx="2"/>
          </p:nvPr>
        </p:nvSpPr>
        <p:spPr>
          <a:xfrm>
            <a:off x="5215050" y="1701750"/>
            <a:ext cx="3209100" cy="492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600"/>
              <a:buNone/>
            </a:pPr>
            <a:r>
              <a:rPr lang="en" sz="1200" dirty="0"/>
              <a:t>Foodsheds, supply chains, and market networks</a:t>
            </a:r>
            <a:endParaRPr sz="1200" dirty="0"/>
          </a:p>
        </p:txBody>
      </p:sp>
      <p:sp>
        <p:nvSpPr>
          <p:cNvPr id="100" name="Google Shape;152;p3">
            <a:extLst>
              <a:ext uri="{FF2B5EF4-FFF2-40B4-BE49-F238E27FC236}">
                <a16:creationId xmlns:a16="http://schemas.microsoft.com/office/drawing/2014/main" id="{CB92E1F6-F227-5115-54E6-31B5C074C6F2}"/>
              </a:ext>
            </a:extLst>
          </p:cNvPr>
          <p:cNvSpPr txBox="1">
            <a:spLocks noGrp="1"/>
          </p:cNvSpPr>
          <p:nvPr>
            <p:ph type="subTitle" idx="3"/>
          </p:nvPr>
        </p:nvSpPr>
        <p:spPr>
          <a:xfrm>
            <a:off x="5215025" y="3587100"/>
            <a:ext cx="3209100" cy="523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Maps for Marketing</a:t>
            </a:r>
            <a:endParaRPr dirty="0"/>
          </a:p>
        </p:txBody>
      </p:sp>
      <p:sp>
        <p:nvSpPr>
          <p:cNvPr id="101" name="Google Shape;153;p3">
            <a:extLst>
              <a:ext uri="{FF2B5EF4-FFF2-40B4-BE49-F238E27FC236}">
                <a16:creationId xmlns:a16="http://schemas.microsoft.com/office/drawing/2014/main" id="{9A3340F2-5073-17C4-03AB-B74712445A87}"/>
              </a:ext>
            </a:extLst>
          </p:cNvPr>
          <p:cNvSpPr txBox="1">
            <a:spLocks noGrp="1"/>
          </p:cNvSpPr>
          <p:nvPr>
            <p:ph type="subTitle" idx="4"/>
          </p:nvPr>
        </p:nvSpPr>
        <p:spPr>
          <a:xfrm>
            <a:off x="5215025" y="4107552"/>
            <a:ext cx="3209100" cy="492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600"/>
              <a:buNone/>
            </a:pPr>
            <a:r>
              <a:rPr lang="en" sz="1200" dirty="0"/>
              <a:t>Showcase local food networks, farm organization, wildlife habitat restored</a:t>
            </a:r>
            <a:endParaRPr sz="1200" dirty="0"/>
          </a:p>
        </p:txBody>
      </p:sp>
      <p:sp>
        <p:nvSpPr>
          <p:cNvPr id="102" name="Google Shape;154;p3">
            <a:extLst>
              <a:ext uri="{FF2B5EF4-FFF2-40B4-BE49-F238E27FC236}">
                <a16:creationId xmlns:a16="http://schemas.microsoft.com/office/drawing/2014/main" id="{D5F7009C-6820-9AD5-D611-B45552ADF351}"/>
              </a:ext>
            </a:extLst>
          </p:cNvPr>
          <p:cNvSpPr txBox="1">
            <a:spLocks noGrp="1"/>
          </p:cNvSpPr>
          <p:nvPr>
            <p:ph type="subTitle" idx="5"/>
          </p:nvPr>
        </p:nvSpPr>
        <p:spPr>
          <a:xfrm>
            <a:off x="5215025" y="2382513"/>
            <a:ext cx="3209100" cy="523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Remote Sensing</a:t>
            </a:r>
            <a:endParaRPr dirty="0"/>
          </a:p>
        </p:txBody>
      </p:sp>
      <p:sp>
        <p:nvSpPr>
          <p:cNvPr id="103" name="Google Shape;155;p3">
            <a:extLst>
              <a:ext uri="{FF2B5EF4-FFF2-40B4-BE49-F238E27FC236}">
                <a16:creationId xmlns:a16="http://schemas.microsoft.com/office/drawing/2014/main" id="{3CB12522-1818-2BA0-436D-9875485A9AE7}"/>
              </a:ext>
            </a:extLst>
          </p:cNvPr>
          <p:cNvSpPr txBox="1">
            <a:spLocks noGrp="1"/>
          </p:cNvSpPr>
          <p:nvPr>
            <p:ph type="subTitle" idx="6"/>
          </p:nvPr>
        </p:nvSpPr>
        <p:spPr>
          <a:xfrm>
            <a:off x="5215025" y="2906337"/>
            <a:ext cx="3209125" cy="492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600"/>
              <a:buNone/>
            </a:pPr>
            <a:r>
              <a:rPr lang="en" sz="1200" dirty="0"/>
              <a:t>Monitoring crop health, biodiversity, and trends over space and time</a:t>
            </a:r>
            <a:endParaRPr dirty="0"/>
          </a:p>
        </p:txBody>
      </p:sp>
      <p:sp>
        <p:nvSpPr>
          <p:cNvPr id="104" name="Google Shape;156;p3">
            <a:extLst>
              <a:ext uri="{FF2B5EF4-FFF2-40B4-BE49-F238E27FC236}">
                <a16:creationId xmlns:a16="http://schemas.microsoft.com/office/drawing/2014/main" id="{619DE01A-BF83-F553-CE3E-13B42F79AAD4}"/>
              </a:ext>
            </a:extLst>
          </p:cNvPr>
          <p:cNvSpPr/>
          <p:nvPr/>
        </p:nvSpPr>
        <p:spPr>
          <a:xfrm>
            <a:off x="3828900" y="1318325"/>
            <a:ext cx="827100" cy="827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57;p3">
            <a:extLst>
              <a:ext uri="{FF2B5EF4-FFF2-40B4-BE49-F238E27FC236}">
                <a16:creationId xmlns:a16="http://schemas.microsoft.com/office/drawing/2014/main" id="{8B684F8C-B149-ED4D-9850-443CE4CEA500}"/>
              </a:ext>
            </a:extLst>
          </p:cNvPr>
          <p:cNvSpPr/>
          <p:nvPr/>
        </p:nvSpPr>
        <p:spPr>
          <a:xfrm>
            <a:off x="3828900" y="3733675"/>
            <a:ext cx="827100" cy="827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58;p3">
            <a:extLst>
              <a:ext uri="{FF2B5EF4-FFF2-40B4-BE49-F238E27FC236}">
                <a16:creationId xmlns:a16="http://schemas.microsoft.com/office/drawing/2014/main" id="{9D6354E9-19AA-726C-66D8-7ACEE5A1CB71}"/>
              </a:ext>
            </a:extLst>
          </p:cNvPr>
          <p:cNvSpPr/>
          <p:nvPr/>
        </p:nvSpPr>
        <p:spPr>
          <a:xfrm>
            <a:off x="3828900" y="2526000"/>
            <a:ext cx="827100" cy="827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7" name="Graphic 136" descr="Hill scene outline">
            <a:extLst>
              <a:ext uri="{FF2B5EF4-FFF2-40B4-BE49-F238E27FC236}">
                <a16:creationId xmlns:a16="http://schemas.microsoft.com/office/drawing/2014/main" id="{12FA86BC-16C1-ADF7-F04D-309379BD9B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81467" y="1314970"/>
            <a:ext cx="914400" cy="914400"/>
          </a:xfrm>
          <a:prstGeom prst="rect">
            <a:avLst/>
          </a:prstGeom>
        </p:spPr>
      </p:pic>
      <p:sp>
        <p:nvSpPr>
          <p:cNvPr id="138" name="Rectangle 137">
            <a:extLst>
              <a:ext uri="{FF2B5EF4-FFF2-40B4-BE49-F238E27FC236}">
                <a16:creationId xmlns:a16="http://schemas.microsoft.com/office/drawing/2014/main" id="{73179096-D432-7875-5822-F91E833AB286}"/>
              </a:ext>
            </a:extLst>
          </p:cNvPr>
          <p:cNvSpPr>
            <a:spLocks noGrp="1" noRot="1" noMove="1" noResize="1" noEditPoints="1" noAdjustHandles="1" noChangeArrowheads="1" noChangeShapeType="1"/>
          </p:cNvSpPr>
          <p:nvPr/>
        </p:nvSpPr>
        <p:spPr>
          <a:xfrm>
            <a:off x="228600" y="3398938"/>
            <a:ext cx="2749924" cy="16369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pic>
        <p:nvPicPr>
          <p:cNvPr id="140" name="Graphic 139" descr="Satellite outline">
            <a:extLst>
              <a:ext uri="{FF2B5EF4-FFF2-40B4-BE49-F238E27FC236}">
                <a16:creationId xmlns:a16="http://schemas.microsoft.com/office/drawing/2014/main" id="{B49EB856-DBD7-4D7F-180A-6DE7790BAB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81467" y="2500361"/>
            <a:ext cx="914400" cy="914400"/>
          </a:xfrm>
          <a:prstGeom prst="rect">
            <a:avLst/>
          </a:prstGeom>
        </p:spPr>
      </p:pic>
      <p:pic>
        <p:nvPicPr>
          <p:cNvPr id="144" name="Graphic 143" descr="Treasure Map outline">
            <a:extLst>
              <a:ext uri="{FF2B5EF4-FFF2-40B4-BE49-F238E27FC236}">
                <a16:creationId xmlns:a16="http://schemas.microsoft.com/office/drawing/2014/main" id="{51B21E03-3BEB-C861-3B39-BE9369C00B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88688" y="3685752"/>
            <a:ext cx="914400" cy="914400"/>
          </a:xfrm>
          <a:prstGeom prst="rect">
            <a:avLst/>
          </a:prstGeom>
        </p:spPr>
      </p:pic>
      <p:pic>
        <p:nvPicPr>
          <p:cNvPr id="146" name="Picture 145">
            <a:extLst>
              <a:ext uri="{FF2B5EF4-FFF2-40B4-BE49-F238E27FC236}">
                <a16:creationId xmlns:a16="http://schemas.microsoft.com/office/drawing/2014/main" id="{6C75FD2A-B74A-5843-3514-B7EE54CC874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2057" y="1124714"/>
            <a:ext cx="2292633" cy="1218261"/>
          </a:xfrm>
          <a:prstGeom prst="rect">
            <a:avLst/>
          </a:prstGeom>
        </p:spPr>
      </p:pic>
      <p:pic>
        <p:nvPicPr>
          <p:cNvPr id="148" name="Picture 147">
            <a:extLst>
              <a:ext uri="{FF2B5EF4-FFF2-40B4-BE49-F238E27FC236}">
                <a16:creationId xmlns:a16="http://schemas.microsoft.com/office/drawing/2014/main" id="{12D7BEFE-64C2-E559-736E-7C78BDB166E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21028" y="1132746"/>
            <a:ext cx="3522954" cy="3803574"/>
          </a:xfrm>
          <a:prstGeom prst="rect">
            <a:avLst/>
          </a:prstGeom>
        </p:spPr>
      </p:pic>
    </p:spTree>
    <p:extLst>
      <p:ext uri="{BB962C8B-B14F-4D97-AF65-F5344CB8AC3E}">
        <p14:creationId xmlns:p14="http://schemas.microsoft.com/office/powerpoint/2010/main" val="2095517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FB2B54-8040-3E9A-22E2-D41860697762}"/>
              </a:ext>
            </a:extLst>
          </p:cNvPr>
          <p:cNvSpPr/>
          <p:nvPr/>
        </p:nvSpPr>
        <p:spPr>
          <a:xfrm>
            <a:off x="0" y="961465"/>
            <a:ext cx="463341" cy="410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3C8542-490C-9C83-4AB7-8814AE0289E9}"/>
              </a:ext>
            </a:extLst>
          </p:cNvPr>
          <p:cNvSpPr>
            <a:spLocks noGrp="1"/>
          </p:cNvSpPr>
          <p:nvPr>
            <p:ph type="title"/>
          </p:nvPr>
        </p:nvSpPr>
        <p:spPr/>
        <p:txBody>
          <a:bodyPr/>
          <a:lstStyle/>
          <a:p>
            <a:r>
              <a:rPr lang="en-US" sz="2900" dirty="0"/>
              <a:t>ICICLE AI Institute – Supply Chain Processes/Practices</a:t>
            </a:r>
          </a:p>
        </p:txBody>
      </p:sp>
      <p:pic>
        <p:nvPicPr>
          <p:cNvPr id="3" name="Content Placeholder 5">
            <a:extLst>
              <a:ext uri="{FF2B5EF4-FFF2-40B4-BE49-F238E27FC236}">
                <a16:creationId xmlns:a16="http://schemas.microsoft.com/office/drawing/2014/main" id="{69FC3434-5D22-793B-AB55-D58B94E2FE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5408" y="1105856"/>
            <a:ext cx="8653183" cy="4037644"/>
          </a:xfrm>
          <a:prstGeom prst="rect">
            <a:avLst/>
          </a:prstGeom>
        </p:spPr>
      </p:pic>
    </p:spTree>
    <p:extLst>
      <p:ext uri="{BB962C8B-B14F-4D97-AF65-F5344CB8AC3E}">
        <p14:creationId xmlns:p14="http://schemas.microsoft.com/office/powerpoint/2010/main" val="1813737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150680D5-4535-E487-B96D-34F4667C6607}"/>
              </a:ext>
            </a:extLst>
          </p:cNvPr>
          <p:cNvSpPr/>
          <p:nvPr/>
        </p:nvSpPr>
        <p:spPr>
          <a:xfrm>
            <a:off x="7960659" y="4733365"/>
            <a:ext cx="463341" cy="410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FDA08C-9A45-5115-3BCB-EBFDD783AB4A}"/>
              </a:ext>
            </a:extLst>
          </p:cNvPr>
          <p:cNvSpPr>
            <a:spLocks noGrp="1"/>
          </p:cNvSpPr>
          <p:nvPr>
            <p:ph type="title"/>
          </p:nvPr>
        </p:nvSpPr>
        <p:spPr/>
        <p:txBody>
          <a:bodyPr/>
          <a:lstStyle/>
          <a:p>
            <a:r>
              <a:rPr lang="en-US" dirty="0"/>
              <a:t>Market creativity in context: how AI helps</a:t>
            </a:r>
          </a:p>
        </p:txBody>
      </p:sp>
      <p:pic>
        <p:nvPicPr>
          <p:cNvPr id="4" name="Picture 3">
            <a:extLst>
              <a:ext uri="{FF2B5EF4-FFF2-40B4-BE49-F238E27FC236}">
                <a16:creationId xmlns:a16="http://schemas.microsoft.com/office/drawing/2014/main" id="{BB1824B9-7B68-6DC2-8A65-1529FEF10943}"/>
              </a:ext>
            </a:extLst>
          </p:cNvPr>
          <p:cNvPicPr>
            <a:picLocks noChangeAspect="1"/>
          </p:cNvPicPr>
          <p:nvPr/>
        </p:nvPicPr>
        <p:blipFill>
          <a:blip r:embed="rId2"/>
          <a:stretch>
            <a:fillRect/>
          </a:stretch>
        </p:blipFill>
        <p:spPr>
          <a:xfrm>
            <a:off x="-402145" y="1210416"/>
            <a:ext cx="9144000" cy="3871627"/>
          </a:xfrm>
          <a:prstGeom prst="rect">
            <a:avLst/>
          </a:prstGeom>
        </p:spPr>
      </p:pic>
    </p:spTree>
    <p:extLst>
      <p:ext uri="{BB962C8B-B14F-4D97-AF65-F5344CB8AC3E}">
        <p14:creationId xmlns:p14="http://schemas.microsoft.com/office/powerpoint/2010/main" val="3709557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AF37943E-785F-C68C-EAF4-D4F00C0D8124}"/>
              </a:ext>
            </a:extLst>
          </p:cNvPr>
          <p:cNvGrpSpPr>
            <a:grpSpLocks noGrp="1" noUngrp="1" noRot="1" noMove="1" noResize="1"/>
          </p:cNvGrpSpPr>
          <p:nvPr/>
        </p:nvGrpSpPr>
        <p:grpSpPr>
          <a:xfrm>
            <a:off x="0" y="0"/>
            <a:ext cx="9144000" cy="5143500"/>
            <a:chOff x="0" y="0"/>
            <a:chExt cx="12192000" cy="6858000"/>
          </a:xfrm>
        </p:grpSpPr>
        <p:sp>
          <p:nvSpPr>
            <p:cNvPr id="28" name="Rectangle 27">
              <a:extLst>
                <a:ext uri="{FF2B5EF4-FFF2-40B4-BE49-F238E27FC236}">
                  <a16:creationId xmlns:a16="http://schemas.microsoft.com/office/drawing/2014/main" id="{05D97CDD-EF91-4268-AE24-2DB8762DE9CE}"/>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spc="38" dirty="0">
                <a:ln w="9525" cmpd="sng">
                  <a:solidFill>
                    <a:schemeClr val="accent1"/>
                  </a:solidFill>
                  <a:prstDash val="solid"/>
                </a:ln>
                <a:solidFill>
                  <a:schemeClr val="accent2">
                    <a:lumMod val="40000"/>
                    <a:lumOff val="60000"/>
                  </a:schemeClr>
                </a:solidFill>
                <a:effectLst>
                  <a:glow rad="38100">
                    <a:schemeClr val="accent1">
                      <a:alpha val="40000"/>
                    </a:schemeClr>
                  </a:glow>
                </a:effectLst>
                <a:latin typeface="Cascadia Code ExtraLight" panose="020B0609020000020004" pitchFamily="49" charset="0"/>
                <a:ea typeface="Cascadia Code ExtraLight" panose="020B0609020000020004" pitchFamily="49" charset="0"/>
                <a:cs typeface="Cascadia Code ExtraLight" panose="020B0609020000020004" pitchFamily="49" charset="0"/>
              </a:endParaRPr>
            </a:p>
          </p:txBody>
        </p:sp>
        <p:graphicFrame>
          <p:nvGraphicFramePr>
            <p:cNvPr id="4" name="Diagram 3">
              <a:extLst>
                <a:ext uri="{FF2B5EF4-FFF2-40B4-BE49-F238E27FC236}">
                  <a16:creationId xmlns:a16="http://schemas.microsoft.com/office/drawing/2014/main" id="{4F20F37A-8CFE-DF17-43B2-2840821FD4E5}"/>
                </a:ext>
              </a:extLst>
            </p:cNvPr>
            <p:cNvGraphicFramePr>
              <a:graphicFrameLocks/>
            </p:cNvGraphicFramePr>
            <p:nvPr>
              <p:extLst>
                <p:ext uri="{D42A27DB-BD31-4B8C-83A1-F6EECF244321}">
                  <p14:modId xmlns:p14="http://schemas.microsoft.com/office/powerpoint/2010/main" val="768354820"/>
                </p:ext>
              </p:extLst>
            </p:nvPr>
          </p:nvGraphicFramePr>
          <p:xfrm>
            <a:off x="719881" y="259696"/>
            <a:ext cx="8631959" cy="6338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D372E842-91E7-524F-586E-5AAB22798734}"/>
                </a:ext>
              </a:extLst>
            </p:cNvPr>
            <p:cNvSpPr txBox="1">
              <a:spLocks/>
            </p:cNvSpPr>
            <p:nvPr/>
          </p:nvSpPr>
          <p:spPr>
            <a:xfrm>
              <a:off x="4334069" y="937299"/>
              <a:ext cx="4625083" cy="1354217"/>
            </a:xfrm>
            <a:prstGeom prst="rect">
              <a:avLst/>
            </a:prstGeom>
            <a:noFill/>
            <a:ln>
              <a:noFill/>
            </a:ln>
          </p:spPr>
          <p:txBody>
            <a:bodyPr wrap="square" rtlCol="0">
              <a:spAutoFit/>
            </a:bodyPr>
            <a:lstStyle/>
            <a:p>
              <a:pPr algn="ctr"/>
              <a:r>
                <a:rPr lang="en-US" sz="3000" b="1" spc="38" dirty="0">
                  <a:ln w="9525" cmpd="sng">
                    <a:noFill/>
                    <a:prstDash val="solid"/>
                  </a:ln>
                  <a:solidFill>
                    <a:schemeClr val="bg1"/>
                  </a:solidFill>
                  <a:effectLst>
                    <a:glow rad="38100">
                      <a:schemeClr val="accent1">
                        <a:alpha val="40000"/>
                      </a:schemeClr>
                    </a:glow>
                  </a:effectLst>
                  <a:latin typeface="Fjalla One" panose="02000506040000020004" pitchFamily="2" charset="0"/>
                  <a:ea typeface="Cascadia Code ExtraLight" panose="020B0609020000020004" pitchFamily="49" charset="0"/>
                  <a:cs typeface="Cascadia Code ExtraLight" panose="020B0609020000020004" pitchFamily="49" charset="0"/>
                </a:rPr>
                <a:t>Dimensions of Software Integration</a:t>
              </a:r>
            </a:p>
          </p:txBody>
        </p:sp>
        <p:cxnSp>
          <p:nvCxnSpPr>
            <p:cNvPr id="7" name="Straight Connector 6">
              <a:extLst>
                <a:ext uri="{FF2B5EF4-FFF2-40B4-BE49-F238E27FC236}">
                  <a16:creationId xmlns:a16="http://schemas.microsoft.com/office/drawing/2014/main" id="{22FDCB06-1B77-E573-7C1D-AA9C6FD414FA}"/>
                </a:ext>
              </a:extLst>
            </p:cNvPr>
            <p:cNvCxnSpPr>
              <a:cxnSpLocks/>
            </p:cNvCxnSpPr>
            <p:nvPr/>
          </p:nvCxnSpPr>
          <p:spPr>
            <a:xfrm>
              <a:off x="5087447" y="4566484"/>
              <a:ext cx="4216917" cy="0"/>
            </a:xfrm>
            <a:prstGeom prst="line">
              <a:avLst/>
            </a:prstGeom>
            <a:ln w="127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E5ADD21-E515-9F87-71E6-44C8CACB2BE5}"/>
                </a:ext>
              </a:extLst>
            </p:cNvPr>
            <p:cNvCxnSpPr>
              <a:cxnSpLocks/>
            </p:cNvCxnSpPr>
            <p:nvPr/>
          </p:nvCxnSpPr>
          <p:spPr>
            <a:xfrm flipH="1">
              <a:off x="8061045" y="2648993"/>
              <a:ext cx="2434136" cy="5480"/>
            </a:xfrm>
            <a:prstGeom prst="line">
              <a:avLst/>
            </a:prstGeom>
            <a:ln w="12700">
              <a:solidFill>
                <a:srgbClr val="FFC000"/>
              </a:solidFill>
            </a:ln>
          </p:spPr>
          <p:style>
            <a:lnRef idx="1">
              <a:schemeClr val="accent2"/>
            </a:lnRef>
            <a:fillRef idx="0">
              <a:schemeClr val="accent2"/>
            </a:fillRef>
            <a:effectRef idx="0">
              <a:schemeClr val="accent2"/>
            </a:effectRef>
            <a:fontRef idx="minor">
              <a:schemeClr val="tx1"/>
            </a:fontRef>
          </p:style>
        </p:cxnSp>
        <p:sp>
          <p:nvSpPr>
            <p:cNvPr id="18" name="Rectangle: Rounded Corners 17">
              <a:extLst>
                <a:ext uri="{FF2B5EF4-FFF2-40B4-BE49-F238E27FC236}">
                  <a16:creationId xmlns:a16="http://schemas.microsoft.com/office/drawing/2014/main" id="{B53ABE82-709F-A686-ADD7-5644CC5A89EA}"/>
                </a:ext>
              </a:extLst>
            </p:cNvPr>
            <p:cNvSpPr>
              <a:spLocks/>
            </p:cNvSpPr>
            <p:nvPr/>
          </p:nvSpPr>
          <p:spPr>
            <a:xfrm>
              <a:off x="9518243" y="2844147"/>
              <a:ext cx="1953876" cy="1351865"/>
            </a:xfrm>
            <a:prstGeom prst="roundRect">
              <a:avLst>
                <a:gd name="adj" fmla="val 10057"/>
              </a:avLst>
            </a:prstGeom>
            <a:solidFill>
              <a:srgbClr val="E4CB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Rectangle: Rounded Corners 19">
              <a:extLst>
                <a:ext uri="{FF2B5EF4-FFF2-40B4-BE49-F238E27FC236}">
                  <a16:creationId xmlns:a16="http://schemas.microsoft.com/office/drawing/2014/main" id="{BB0E804B-7735-1A45-D6B6-9DED5272BC1E}"/>
                </a:ext>
              </a:extLst>
            </p:cNvPr>
            <p:cNvSpPr>
              <a:spLocks/>
            </p:cNvSpPr>
            <p:nvPr/>
          </p:nvSpPr>
          <p:spPr>
            <a:xfrm>
              <a:off x="9714773" y="3066059"/>
              <a:ext cx="2036987" cy="1351871"/>
            </a:xfrm>
            <a:prstGeom prst="roundRect">
              <a:avLst>
                <a:gd name="adj" fmla="val 10056"/>
              </a:avLst>
            </a:prstGeom>
            <a:solidFill>
              <a:srgbClr val="FFFFFF">
                <a:alpha val="89804"/>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Fjalla One" panose="02000506040000020004" pitchFamily="2" charset="0"/>
                </a:rPr>
                <a:t>Multiple and Divergent  Perspectives</a:t>
              </a:r>
            </a:p>
          </p:txBody>
        </p:sp>
      </p:grpSp>
      <p:cxnSp>
        <p:nvCxnSpPr>
          <p:cNvPr id="38" name="Straight Connector 37">
            <a:extLst>
              <a:ext uri="{FF2B5EF4-FFF2-40B4-BE49-F238E27FC236}">
                <a16:creationId xmlns:a16="http://schemas.microsoft.com/office/drawing/2014/main" id="{8734B62C-E5C3-35A6-7A32-6FDEF79E4B1B}"/>
              </a:ext>
            </a:extLst>
          </p:cNvPr>
          <p:cNvCxnSpPr>
            <a:cxnSpLocks/>
            <a:stCxn id="18" idx="0"/>
          </p:cNvCxnSpPr>
          <p:nvPr/>
        </p:nvCxnSpPr>
        <p:spPr>
          <a:xfrm flipV="1">
            <a:off x="7871386" y="1986745"/>
            <a:ext cx="0" cy="146365"/>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F16DB4D-C96F-20F9-B6BC-768960FF4CC3}"/>
              </a:ext>
            </a:extLst>
          </p:cNvPr>
          <p:cNvCxnSpPr>
            <a:cxnSpLocks/>
          </p:cNvCxnSpPr>
          <p:nvPr/>
        </p:nvCxnSpPr>
        <p:spPr>
          <a:xfrm>
            <a:off x="6078682" y="33147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30884D9-DB6D-CF40-A4CB-6A0BABDA3D5F}"/>
              </a:ext>
            </a:extLst>
          </p:cNvPr>
          <p:cNvCxnSpPr>
            <a:cxnSpLocks/>
          </p:cNvCxnSpPr>
          <p:nvPr/>
        </p:nvCxnSpPr>
        <p:spPr>
          <a:xfrm flipV="1">
            <a:off x="4284754" y="3295499"/>
            <a:ext cx="0" cy="129364"/>
          </a:xfrm>
          <a:prstGeom prst="line">
            <a:avLst/>
          </a:prstGeom>
          <a:ln w="127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A759749-B1BC-EB16-088A-1D15AD8EF239}"/>
              </a:ext>
            </a:extLst>
          </p:cNvPr>
          <p:cNvCxnSpPr>
            <a:cxnSpLocks/>
          </p:cNvCxnSpPr>
          <p:nvPr/>
        </p:nvCxnSpPr>
        <p:spPr>
          <a:xfrm>
            <a:off x="6978273" y="3424863"/>
            <a:ext cx="1071677" cy="0"/>
          </a:xfrm>
          <a:prstGeom prst="line">
            <a:avLst/>
          </a:prstGeom>
          <a:ln w="127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E3F6302-D97B-9E91-5316-1553FBAE0E84}"/>
              </a:ext>
            </a:extLst>
          </p:cNvPr>
          <p:cNvCxnSpPr>
            <a:cxnSpLocks/>
            <a:stCxn id="20" idx="2"/>
          </p:cNvCxnSpPr>
          <p:nvPr/>
        </p:nvCxnSpPr>
        <p:spPr>
          <a:xfrm>
            <a:off x="8049950" y="3313447"/>
            <a:ext cx="0" cy="111416"/>
          </a:xfrm>
          <a:prstGeom prst="line">
            <a:avLst/>
          </a:prstGeom>
          <a:ln w="12700">
            <a:solidFill>
              <a:srgbClr val="5B9B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909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lowchart: Document 47">
            <a:extLst>
              <a:ext uri="{FF2B5EF4-FFF2-40B4-BE49-F238E27FC236}">
                <a16:creationId xmlns:a16="http://schemas.microsoft.com/office/drawing/2014/main" id="{3DC57863-4DB0-4A41-A8A5-F0EA8C973290}"/>
              </a:ext>
            </a:extLst>
          </p:cNvPr>
          <p:cNvSpPr>
            <a:spLocks/>
          </p:cNvSpPr>
          <p:nvPr/>
        </p:nvSpPr>
        <p:spPr>
          <a:xfrm flipV="1">
            <a:off x="0" y="413700"/>
            <a:ext cx="9144000" cy="47298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5616"/>
              <a:gd name="connsiteX1" fmla="*/ 21600 w 21600"/>
              <a:gd name="connsiteY1" fmla="*/ 0 h 25616"/>
              <a:gd name="connsiteX2" fmla="*/ 21600 w 21600"/>
              <a:gd name="connsiteY2" fmla="*/ 17322 h 25616"/>
              <a:gd name="connsiteX3" fmla="*/ 0 w 21600"/>
              <a:gd name="connsiteY3" fmla="*/ 20172 h 25616"/>
              <a:gd name="connsiteX4" fmla="*/ 0 w 21600"/>
              <a:gd name="connsiteY4" fmla="*/ 0 h 25616"/>
              <a:gd name="connsiteX0" fmla="*/ 0 w 21600"/>
              <a:gd name="connsiteY0" fmla="*/ 0 h 31777"/>
              <a:gd name="connsiteX1" fmla="*/ 21600 w 21600"/>
              <a:gd name="connsiteY1" fmla="*/ 0 h 31777"/>
              <a:gd name="connsiteX2" fmla="*/ 21590 w 21600"/>
              <a:gd name="connsiteY2" fmla="*/ 26043 h 31777"/>
              <a:gd name="connsiteX3" fmla="*/ 0 w 21600"/>
              <a:gd name="connsiteY3" fmla="*/ 20172 h 31777"/>
              <a:gd name="connsiteX4" fmla="*/ 0 w 21600"/>
              <a:gd name="connsiteY4" fmla="*/ 0 h 31777"/>
              <a:gd name="connsiteX0" fmla="*/ 0 w 21600"/>
              <a:gd name="connsiteY0" fmla="*/ 0 h 33797"/>
              <a:gd name="connsiteX1" fmla="*/ 21600 w 21600"/>
              <a:gd name="connsiteY1" fmla="*/ 0 h 33797"/>
              <a:gd name="connsiteX2" fmla="*/ 21590 w 21600"/>
              <a:gd name="connsiteY2" fmla="*/ 26043 h 33797"/>
              <a:gd name="connsiteX3" fmla="*/ 0 w 21600"/>
              <a:gd name="connsiteY3" fmla="*/ 20172 h 33797"/>
              <a:gd name="connsiteX4" fmla="*/ 0 w 21600"/>
              <a:gd name="connsiteY4" fmla="*/ 0 h 33797"/>
              <a:gd name="connsiteX0" fmla="*/ 0 w 21600"/>
              <a:gd name="connsiteY0" fmla="*/ 0 h 35020"/>
              <a:gd name="connsiteX1" fmla="*/ 21600 w 21600"/>
              <a:gd name="connsiteY1" fmla="*/ 0 h 35020"/>
              <a:gd name="connsiteX2" fmla="*/ 21590 w 21600"/>
              <a:gd name="connsiteY2" fmla="*/ 26043 h 35020"/>
              <a:gd name="connsiteX3" fmla="*/ 116 w 21600"/>
              <a:gd name="connsiteY3" fmla="*/ 25038 h 35020"/>
              <a:gd name="connsiteX4" fmla="*/ 0 w 21600"/>
              <a:gd name="connsiteY4" fmla="*/ 0 h 35020"/>
              <a:gd name="connsiteX0" fmla="*/ 0 w 21600"/>
              <a:gd name="connsiteY0" fmla="*/ 0 h 35020"/>
              <a:gd name="connsiteX1" fmla="*/ 21600 w 21600"/>
              <a:gd name="connsiteY1" fmla="*/ 0 h 35020"/>
              <a:gd name="connsiteX2" fmla="*/ 21590 w 21600"/>
              <a:gd name="connsiteY2" fmla="*/ 26043 h 35020"/>
              <a:gd name="connsiteX3" fmla="*/ 19 w 21600"/>
              <a:gd name="connsiteY3" fmla="*/ 25038 h 35020"/>
              <a:gd name="connsiteX4" fmla="*/ 0 w 21600"/>
              <a:gd name="connsiteY4" fmla="*/ 0 h 35020"/>
              <a:gd name="connsiteX0" fmla="*/ 0 w 21600"/>
              <a:gd name="connsiteY0" fmla="*/ 0 h 35039"/>
              <a:gd name="connsiteX1" fmla="*/ 21600 w 21600"/>
              <a:gd name="connsiteY1" fmla="*/ 0 h 35039"/>
              <a:gd name="connsiteX2" fmla="*/ 21590 w 21600"/>
              <a:gd name="connsiteY2" fmla="*/ 26043 h 35039"/>
              <a:gd name="connsiteX3" fmla="*/ 14493 w 21600"/>
              <a:gd name="connsiteY3" fmla="*/ 35033 h 35039"/>
              <a:gd name="connsiteX4" fmla="*/ 19 w 21600"/>
              <a:gd name="connsiteY4" fmla="*/ 25038 h 35039"/>
              <a:gd name="connsiteX5" fmla="*/ 0 w 21600"/>
              <a:gd name="connsiteY5" fmla="*/ 0 h 35039"/>
              <a:gd name="connsiteX0" fmla="*/ 0 w 21600"/>
              <a:gd name="connsiteY0" fmla="*/ 0 h 39026"/>
              <a:gd name="connsiteX1" fmla="*/ 21600 w 21600"/>
              <a:gd name="connsiteY1" fmla="*/ 0 h 39026"/>
              <a:gd name="connsiteX2" fmla="*/ 21590 w 21600"/>
              <a:gd name="connsiteY2" fmla="*/ 26043 h 39026"/>
              <a:gd name="connsiteX3" fmla="*/ 15444 w 21600"/>
              <a:gd name="connsiteY3" fmla="*/ 39024 h 39026"/>
              <a:gd name="connsiteX4" fmla="*/ 19 w 21600"/>
              <a:gd name="connsiteY4" fmla="*/ 25038 h 39026"/>
              <a:gd name="connsiteX5" fmla="*/ 0 w 21600"/>
              <a:gd name="connsiteY5" fmla="*/ 0 h 39026"/>
              <a:gd name="connsiteX0" fmla="*/ 0 w 21600"/>
              <a:gd name="connsiteY0" fmla="*/ 0 h 39026"/>
              <a:gd name="connsiteX1" fmla="*/ 21600 w 21600"/>
              <a:gd name="connsiteY1" fmla="*/ 0 h 39026"/>
              <a:gd name="connsiteX2" fmla="*/ 21590 w 21600"/>
              <a:gd name="connsiteY2" fmla="*/ 26043 h 39026"/>
              <a:gd name="connsiteX3" fmla="*/ 15444 w 21600"/>
              <a:gd name="connsiteY3" fmla="*/ 39024 h 39026"/>
              <a:gd name="connsiteX4" fmla="*/ 19 w 21600"/>
              <a:gd name="connsiteY4" fmla="*/ 25038 h 39026"/>
              <a:gd name="connsiteX5" fmla="*/ 0 w 21600"/>
              <a:gd name="connsiteY5" fmla="*/ 0 h 39026"/>
              <a:gd name="connsiteX0" fmla="*/ 0 w 21600"/>
              <a:gd name="connsiteY0" fmla="*/ 0 h 39024"/>
              <a:gd name="connsiteX1" fmla="*/ 21600 w 21600"/>
              <a:gd name="connsiteY1" fmla="*/ 0 h 39024"/>
              <a:gd name="connsiteX2" fmla="*/ 21590 w 21600"/>
              <a:gd name="connsiteY2" fmla="*/ 26043 h 39024"/>
              <a:gd name="connsiteX3" fmla="*/ 15444 w 21600"/>
              <a:gd name="connsiteY3" fmla="*/ 39024 h 39024"/>
              <a:gd name="connsiteX4" fmla="*/ 19 w 21600"/>
              <a:gd name="connsiteY4" fmla="*/ 25038 h 39024"/>
              <a:gd name="connsiteX5" fmla="*/ 0 w 21600"/>
              <a:gd name="connsiteY5" fmla="*/ 0 h 39024"/>
              <a:gd name="connsiteX0" fmla="*/ 0 w 21600"/>
              <a:gd name="connsiteY0" fmla="*/ 0 h 38744"/>
              <a:gd name="connsiteX1" fmla="*/ 21600 w 21600"/>
              <a:gd name="connsiteY1" fmla="*/ 0 h 38744"/>
              <a:gd name="connsiteX2" fmla="*/ 21590 w 21600"/>
              <a:gd name="connsiteY2" fmla="*/ 26043 h 38744"/>
              <a:gd name="connsiteX3" fmla="*/ 15434 w 21600"/>
              <a:gd name="connsiteY3" fmla="*/ 38744 h 38744"/>
              <a:gd name="connsiteX4" fmla="*/ 19 w 21600"/>
              <a:gd name="connsiteY4" fmla="*/ 25038 h 38744"/>
              <a:gd name="connsiteX5" fmla="*/ 0 w 21600"/>
              <a:gd name="connsiteY5" fmla="*/ 0 h 38744"/>
              <a:gd name="connsiteX0" fmla="*/ 0 w 21600"/>
              <a:gd name="connsiteY0" fmla="*/ 0 h 38744"/>
              <a:gd name="connsiteX1" fmla="*/ 21600 w 21600"/>
              <a:gd name="connsiteY1" fmla="*/ 0 h 38744"/>
              <a:gd name="connsiteX2" fmla="*/ 21590 w 21600"/>
              <a:gd name="connsiteY2" fmla="*/ 26043 h 38744"/>
              <a:gd name="connsiteX3" fmla="*/ 15434 w 21600"/>
              <a:gd name="connsiteY3" fmla="*/ 38744 h 38744"/>
              <a:gd name="connsiteX4" fmla="*/ 19 w 21600"/>
              <a:gd name="connsiteY4" fmla="*/ 25038 h 38744"/>
              <a:gd name="connsiteX5" fmla="*/ 0 w 21600"/>
              <a:gd name="connsiteY5" fmla="*/ 0 h 38744"/>
              <a:gd name="connsiteX0" fmla="*/ 0 w 21600"/>
              <a:gd name="connsiteY0" fmla="*/ 0 h 38744"/>
              <a:gd name="connsiteX1" fmla="*/ 21600 w 21600"/>
              <a:gd name="connsiteY1" fmla="*/ 0 h 38744"/>
              <a:gd name="connsiteX2" fmla="*/ 21590 w 21600"/>
              <a:gd name="connsiteY2" fmla="*/ 26043 h 38744"/>
              <a:gd name="connsiteX3" fmla="*/ 15434 w 21600"/>
              <a:gd name="connsiteY3" fmla="*/ 38744 h 38744"/>
              <a:gd name="connsiteX4" fmla="*/ 19 w 21600"/>
              <a:gd name="connsiteY4" fmla="*/ 25038 h 38744"/>
              <a:gd name="connsiteX5" fmla="*/ 0 w 21600"/>
              <a:gd name="connsiteY5" fmla="*/ 0 h 38744"/>
              <a:gd name="connsiteX0" fmla="*/ 0 w 21600"/>
              <a:gd name="connsiteY0" fmla="*/ 0 h 38872"/>
              <a:gd name="connsiteX1" fmla="*/ 21600 w 21600"/>
              <a:gd name="connsiteY1" fmla="*/ 0 h 38872"/>
              <a:gd name="connsiteX2" fmla="*/ 21590 w 21600"/>
              <a:gd name="connsiteY2" fmla="*/ 26043 h 38872"/>
              <a:gd name="connsiteX3" fmla="*/ 15434 w 21600"/>
              <a:gd name="connsiteY3" fmla="*/ 38744 h 38872"/>
              <a:gd name="connsiteX4" fmla="*/ 5491 w 21600"/>
              <a:gd name="connsiteY4" fmla="*/ 32162 h 38872"/>
              <a:gd name="connsiteX5" fmla="*/ 19 w 21600"/>
              <a:gd name="connsiteY5" fmla="*/ 25038 h 38872"/>
              <a:gd name="connsiteX6" fmla="*/ 0 w 21600"/>
              <a:gd name="connsiteY6" fmla="*/ 0 h 38872"/>
              <a:gd name="connsiteX0" fmla="*/ 0 w 21600"/>
              <a:gd name="connsiteY0" fmla="*/ 0 h 38849"/>
              <a:gd name="connsiteX1" fmla="*/ 21600 w 21600"/>
              <a:gd name="connsiteY1" fmla="*/ 0 h 38849"/>
              <a:gd name="connsiteX2" fmla="*/ 21590 w 21600"/>
              <a:gd name="connsiteY2" fmla="*/ 26043 h 38849"/>
              <a:gd name="connsiteX3" fmla="*/ 15434 w 21600"/>
              <a:gd name="connsiteY3" fmla="*/ 38744 h 38849"/>
              <a:gd name="connsiteX4" fmla="*/ 5908 w 21600"/>
              <a:gd name="connsiteY4" fmla="*/ 30797 h 38849"/>
              <a:gd name="connsiteX5" fmla="*/ 19 w 21600"/>
              <a:gd name="connsiteY5" fmla="*/ 25038 h 38849"/>
              <a:gd name="connsiteX6" fmla="*/ 0 w 21600"/>
              <a:gd name="connsiteY6" fmla="*/ 0 h 38849"/>
              <a:gd name="connsiteX0" fmla="*/ 0 w 21600"/>
              <a:gd name="connsiteY0" fmla="*/ 0 h 38849"/>
              <a:gd name="connsiteX1" fmla="*/ 21600 w 21600"/>
              <a:gd name="connsiteY1" fmla="*/ 0 h 38849"/>
              <a:gd name="connsiteX2" fmla="*/ 21590 w 21600"/>
              <a:gd name="connsiteY2" fmla="*/ 26043 h 38849"/>
              <a:gd name="connsiteX3" fmla="*/ 15434 w 21600"/>
              <a:gd name="connsiteY3" fmla="*/ 38744 h 38849"/>
              <a:gd name="connsiteX4" fmla="*/ 5908 w 21600"/>
              <a:gd name="connsiteY4" fmla="*/ 30797 h 38849"/>
              <a:gd name="connsiteX5" fmla="*/ 19 w 21600"/>
              <a:gd name="connsiteY5" fmla="*/ 25038 h 38849"/>
              <a:gd name="connsiteX6" fmla="*/ 0 w 21600"/>
              <a:gd name="connsiteY6" fmla="*/ 0 h 38849"/>
              <a:gd name="connsiteX0" fmla="*/ 0 w 21600"/>
              <a:gd name="connsiteY0" fmla="*/ 0 h 38849"/>
              <a:gd name="connsiteX1" fmla="*/ 21600 w 21600"/>
              <a:gd name="connsiteY1" fmla="*/ 0 h 38849"/>
              <a:gd name="connsiteX2" fmla="*/ 21590 w 21600"/>
              <a:gd name="connsiteY2" fmla="*/ 26043 h 38849"/>
              <a:gd name="connsiteX3" fmla="*/ 15434 w 21600"/>
              <a:gd name="connsiteY3" fmla="*/ 38744 h 38849"/>
              <a:gd name="connsiteX4" fmla="*/ 5908 w 21600"/>
              <a:gd name="connsiteY4" fmla="*/ 30797 h 38849"/>
              <a:gd name="connsiteX5" fmla="*/ 19 w 21600"/>
              <a:gd name="connsiteY5" fmla="*/ 25038 h 38849"/>
              <a:gd name="connsiteX6" fmla="*/ 0 w 21600"/>
              <a:gd name="connsiteY6" fmla="*/ 0 h 38849"/>
              <a:gd name="connsiteX0" fmla="*/ 0 w 21600"/>
              <a:gd name="connsiteY0" fmla="*/ 0 h 38849"/>
              <a:gd name="connsiteX1" fmla="*/ 21600 w 21600"/>
              <a:gd name="connsiteY1" fmla="*/ 0 h 38849"/>
              <a:gd name="connsiteX2" fmla="*/ 21590 w 21600"/>
              <a:gd name="connsiteY2" fmla="*/ 26043 h 38849"/>
              <a:gd name="connsiteX3" fmla="*/ 15434 w 21600"/>
              <a:gd name="connsiteY3" fmla="*/ 38744 h 38849"/>
              <a:gd name="connsiteX4" fmla="*/ 5908 w 21600"/>
              <a:gd name="connsiteY4" fmla="*/ 30797 h 38849"/>
              <a:gd name="connsiteX5" fmla="*/ 19 w 21600"/>
              <a:gd name="connsiteY5" fmla="*/ 25038 h 38849"/>
              <a:gd name="connsiteX6" fmla="*/ 0 w 21600"/>
              <a:gd name="connsiteY6" fmla="*/ 0 h 38849"/>
              <a:gd name="connsiteX0" fmla="*/ 0 w 21600"/>
              <a:gd name="connsiteY0" fmla="*/ 0 h 38872"/>
              <a:gd name="connsiteX1" fmla="*/ 21600 w 21600"/>
              <a:gd name="connsiteY1" fmla="*/ 0 h 38872"/>
              <a:gd name="connsiteX2" fmla="*/ 21590 w 21600"/>
              <a:gd name="connsiteY2" fmla="*/ 26043 h 38872"/>
              <a:gd name="connsiteX3" fmla="*/ 15434 w 21600"/>
              <a:gd name="connsiteY3" fmla="*/ 38744 h 38872"/>
              <a:gd name="connsiteX4" fmla="*/ 7460 w 21600"/>
              <a:gd name="connsiteY4" fmla="*/ 32162 h 38872"/>
              <a:gd name="connsiteX5" fmla="*/ 19 w 21600"/>
              <a:gd name="connsiteY5" fmla="*/ 25038 h 38872"/>
              <a:gd name="connsiteX6" fmla="*/ 0 w 21600"/>
              <a:gd name="connsiteY6" fmla="*/ 0 h 38872"/>
              <a:gd name="connsiteX0" fmla="*/ 0 w 21600"/>
              <a:gd name="connsiteY0" fmla="*/ 0 h 38855"/>
              <a:gd name="connsiteX1" fmla="*/ 21600 w 21600"/>
              <a:gd name="connsiteY1" fmla="*/ 0 h 38855"/>
              <a:gd name="connsiteX2" fmla="*/ 21590 w 21600"/>
              <a:gd name="connsiteY2" fmla="*/ 26043 h 38855"/>
              <a:gd name="connsiteX3" fmla="*/ 15434 w 21600"/>
              <a:gd name="connsiteY3" fmla="*/ 38744 h 38855"/>
              <a:gd name="connsiteX4" fmla="*/ 7567 w 21600"/>
              <a:gd name="connsiteY4" fmla="*/ 31217 h 38855"/>
              <a:gd name="connsiteX5" fmla="*/ 19 w 21600"/>
              <a:gd name="connsiteY5" fmla="*/ 25038 h 38855"/>
              <a:gd name="connsiteX6" fmla="*/ 0 w 21600"/>
              <a:gd name="connsiteY6" fmla="*/ 0 h 38855"/>
              <a:gd name="connsiteX0" fmla="*/ 0 w 21600"/>
              <a:gd name="connsiteY0" fmla="*/ 0 h 38844"/>
              <a:gd name="connsiteX1" fmla="*/ 21600 w 21600"/>
              <a:gd name="connsiteY1" fmla="*/ 0 h 38844"/>
              <a:gd name="connsiteX2" fmla="*/ 21590 w 21600"/>
              <a:gd name="connsiteY2" fmla="*/ 26043 h 38844"/>
              <a:gd name="connsiteX3" fmla="*/ 15434 w 21600"/>
              <a:gd name="connsiteY3" fmla="*/ 38744 h 38844"/>
              <a:gd name="connsiteX4" fmla="*/ 7567 w 21600"/>
              <a:gd name="connsiteY4" fmla="*/ 30482 h 38844"/>
              <a:gd name="connsiteX5" fmla="*/ 19 w 21600"/>
              <a:gd name="connsiteY5" fmla="*/ 25038 h 38844"/>
              <a:gd name="connsiteX6" fmla="*/ 0 w 21600"/>
              <a:gd name="connsiteY6" fmla="*/ 0 h 38844"/>
              <a:gd name="connsiteX0" fmla="*/ 0 w 21600"/>
              <a:gd name="connsiteY0" fmla="*/ 0 h 38844"/>
              <a:gd name="connsiteX1" fmla="*/ 21600 w 21600"/>
              <a:gd name="connsiteY1" fmla="*/ 0 h 38844"/>
              <a:gd name="connsiteX2" fmla="*/ 21590 w 21600"/>
              <a:gd name="connsiteY2" fmla="*/ 26043 h 38844"/>
              <a:gd name="connsiteX3" fmla="*/ 15434 w 21600"/>
              <a:gd name="connsiteY3" fmla="*/ 38744 h 38844"/>
              <a:gd name="connsiteX4" fmla="*/ 7567 w 21600"/>
              <a:gd name="connsiteY4" fmla="*/ 30482 h 38844"/>
              <a:gd name="connsiteX5" fmla="*/ 19 w 21600"/>
              <a:gd name="connsiteY5" fmla="*/ 25038 h 38844"/>
              <a:gd name="connsiteX6" fmla="*/ 0 w 21600"/>
              <a:gd name="connsiteY6" fmla="*/ 0 h 38844"/>
              <a:gd name="connsiteX0" fmla="*/ 0 w 21600"/>
              <a:gd name="connsiteY0" fmla="*/ 0 h 38847"/>
              <a:gd name="connsiteX1" fmla="*/ 21600 w 21600"/>
              <a:gd name="connsiteY1" fmla="*/ 0 h 38847"/>
              <a:gd name="connsiteX2" fmla="*/ 21590 w 21600"/>
              <a:gd name="connsiteY2" fmla="*/ 26043 h 38847"/>
              <a:gd name="connsiteX3" fmla="*/ 15434 w 21600"/>
              <a:gd name="connsiteY3" fmla="*/ 38744 h 38847"/>
              <a:gd name="connsiteX4" fmla="*/ 7538 w 21600"/>
              <a:gd name="connsiteY4" fmla="*/ 30692 h 38847"/>
              <a:gd name="connsiteX5" fmla="*/ 19 w 21600"/>
              <a:gd name="connsiteY5" fmla="*/ 25038 h 38847"/>
              <a:gd name="connsiteX6" fmla="*/ 0 w 21600"/>
              <a:gd name="connsiteY6" fmla="*/ 0 h 38847"/>
              <a:gd name="connsiteX0" fmla="*/ 0 w 21600"/>
              <a:gd name="connsiteY0" fmla="*/ 0 h 39755"/>
              <a:gd name="connsiteX1" fmla="*/ 21600 w 21600"/>
              <a:gd name="connsiteY1" fmla="*/ 0 h 39755"/>
              <a:gd name="connsiteX2" fmla="*/ 21590 w 21600"/>
              <a:gd name="connsiteY2" fmla="*/ 26043 h 39755"/>
              <a:gd name="connsiteX3" fmla="*/ 16748 w 21600"/>
              <a:gd name="connsiteY3" fmla="*/ 39663 h 39755"/>
              <a:gd name="connsiteX4" fmla="*/ 7538 w 21600"/>
              <a:gd name="connsiteY4" fmla="*/ 30692 h 39755"/>
              <a:gd name="connsiteX5" fmla="*/ 19 w 21600"/>
              <a:gd name="connsiteY5" fmla="*/ 25038 h 39755"/>
              <a:gd name="connsiteX6" fmla="*/ 0 w 21600"/>
              <a:gd name="connsiteY6" fmla="*/ 0 h 39755"/>
              <a:gd name="connsiteX0" fmla="*/ 0 w 21600"/>
              <a:gd name="connsiteY0" fmla="*/ 0 h 39792"/>
              <a:gd name="connsiteX1" fmla="*/ 21600 w 21600"/>
              <a:gd name="connsiteY1" fmla="*/ 0 h 39792"/>
              <a:gd name="connsiteX2" fmla="*/ 21590 w 21600"/>
              <a:gd name="connsiteY2" fmla="*/ 26043 h 39792"/>
              <a:gd name="connsiteX3" fmla="*/ 15984 w 21600"/>
              <a:gd name="connsiteY3" fmla="*/ 39700 h 39792"/>
              <a:gd name="connsiteX4" fmla="*/ 7538 w 21600"/>
              <a:gd name="connsiteY4" fmla="*/ 30692 h 39792"/>
              <a:gd name="connsiteX5" fmla="*/ 19 w 21600"/>
              <a:gd name="connsiteY5" fmla="*/ 25038 h 39792"/>
              <a:gd name="connsiteX6" fmla="*/ 0 w 21600"/>
              <a:gd name="connsiteY6" fmla="*/ 0 h 39792"/>
              <a:gd name="connsiteX0" fmla="*/ 0 w 21600"/>
              <a:gd name="connsiteY0" fmla="*/ 0 h 39792"/>
              <a:gd name="connsiteX1" fmla="*/ 21600 w 21600"/>
              <a:gd name="connsiteY1" fmla="*/ 0 h 39792"/>
              <a:gd name="connsiteX2" fmla="*/ 21590 w 21600"/>
              <a:gd name="connsiteY2" fmla="*/ 26043 h 39792"/>
              <a:gd name="connsiteX3" fmla="*/ 15984 w 21600"/>
              <a:gd name="connsiteY3" fmla="*/ 39700 h 39792"/>
              <a:gd name="connsiteX4" fmla="*/ 7538 w 21600"/>
              <a:gd name="connsiteY4" fmla="*/ 30692 h 39792"/>
              <a:gd name="connsiteX5" fmla="*/ 19 w 21600"/>
              <a:gd name="connsiteY5" fmla="*/ 25038 h 39792"/>
              <a:gd name="connsiteX6" fmla="*/ 0 w 21600"/>
              <a:gd name="connsiteY6" fmla="*/ 0 h 39792"/>
              <a:gd name="connsiteX0" fmla="*/ 0 w 21600"/>
              <a:gd name="connsiteY0" fmla="*/ 0 h 39846"/>
              <a:gd name="connsiteX1" fmla="*/ 21600 w 21600"/>
              <a:gd name="connsiteY1" fmla="*/ 0 h 39846"/>
              <a:gd name="connsiteX2" fmla="*/ 21590 w 21600"/>
              <a:gd name="connsiteY2" fmla="*/ 26043 h 39846"/>
              <a:gd name="connsiteX3" fmla="*/ 15984 w 21600"/>
              <a:gd name="connsiteY3" fmla="*/ 39700 h 39846"/>
              <a:gd name="connsiteX4" fmla="*/ 7538 w 21600"/>
              <a:gd name="connsiteY4" fmla="*/ 30692 h 39846"/>
              <a:gd name="connsiteX5" fmla="*/ 19 w 21600"/>
              <a:gd name="connsiteY5" fmla="*/ 25038 h 39846"/>
              <a:gd name="connsiteX6" fmla="*/ 0 w 21600"/>
              <a:gd name="connsiteY6" fmla="*/ 0 h 39846"/>
              <a:gd name="connsiteX0" fmla="*/ 0 w 21600"/>
              <a:gd name="connsiteY0" fmla="*/ 0 h 40318"/>
              <a:gd name="connsiteX1" fmla="*/ 21600 w 21600"/>
              <a:gd name="connsiteY1" fmla="*/ 0 h 40318"/>
              <a:gd name="connsiteX2" fmla="*/ 21590 w 21600"/>
              <a:gd name="connsiteY2" fmla="*/ 26043 h 40318"/>
              <a:gd name="connsiteX3" fmla="*/ 15984 w 21600"/>
              <a:gd name="connsiteY3" fmla="*/ 40178 h 40318"/>
              <a:gd name="connsiteX4" fmla="*/ 7538 w 21600"/>
              <a:gd name="connsiteY4" fmla="*/ 30692 h 40318"/>
              <a:gd name="connsiteX5" fmla="*/ 19 w 21600"/>
              <a:gd name="connsiteY5" fmla="*/ 25038 h 40318"/>
              <a:gd name="connsiteX6" fmla="*/ 0 w 21600"/>
              <a:gd name="connsiteY6" fmla="*/ 0 h 4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40318">
                <a:moveTo>
                  <a:pt x="0" y="0"/>
                </a:moveTo>
                <a:lnTo>
                  <a:pt x="21600" y="0"/>
                </a:lnTo>
                <a:cubicBezTo>
                  <a:pt x="21597" y="8681"/>
                  <a:pt x="21593" y="17362"/>
                  <a:pt x="21590" y="26043"/>
                </a:cubicBezTo>
                <a:cubicBezTo>
                  <a:pt x="20406" y="31882"/>
                  <a:pt x="18694" y="41600"/>
                  <a:pt x="15984" y="40178"/>
                </a:cubicBezTo>
                <a:cubicBezTo>
                  <a:pt x="13301" y="41198"/>
                  <a:pt x="10107" y="32976"/>
                  <a:pt x="7538" y="30692"/>
                </a:cubicBezTo>
                <a:cubicBezTo>
                  <a:pt x="5599" y="28233"/>
                  <a:pt x="4048" y="25987"/>
                  <a:pt x="19" y="25038"/>
                </a:cubicBezTo>
                <a:cubicBezTo>
                  <a:pt x="-20" y="16692"/>
                  <a:pt x="39" y="8346"/>
                  <a:pt x="0" y="0"/>
                </a:cubicBezTo>
                <a:close/>
              </a:path>
            </a:pathLst>
          </a:custGeom>
          <a:solidFill>
            <a:schemeClr val="bg2">
              <a:lumMod val="90000"/>
            </a:schemeClr>
          </a:solidFill>
          <a:ln>
            <a:noFill/>
            <a:extLst>
              <a:ext uri="{C807C97D-BFC1-408E-A445-0C87EB9F89A2}">
                <ask:lineSketchStyleProps xmlns:ask="http://schemas.microsoft.com/office/drawing/2018/sketchyshapes" sd="1219033472">
                  <a:custGeom>
                    <a:avLst/>
                    <a:gdLst>
                      <a:gd name="connsiteX0" fmla="*/ 0 w 12192000"/>
                      <a:gd name="connsiteY0" fmla="*/ 0 h 6076312"/>
                      <a:gd name="connsiteX1" fmla="*/ 12192000 w 12192000"/>
                      <a:gd name="connsiteY1" fmla="*/ 0 h 6076312"/>
                      <a:gd name="connsiteX2" fmla="*/ 12186355 w 12192000"/>
                      <a:gd name="connsiteY2" fmla="*/ 4073555 h 6076312"/>
                      <a:gd name="connsiteX3" fmla="*/ 8711635 w 12192000"/>
                      <a:gd name="connsiteY3" fmla="*/ 6060201 h 6076312"/>
                      <a:gd name="connsiteX4" fmla="*/ 4254782 w 12192000"/>
                      <a:gd name="connsiteY4" fmla="*/ 4800735 h 6076312"/>
                      <a:gd name="connsiteX5" fmla="*/ 10724 w 12192000"/>
                      <a:gd name="connsiteY5" fmla="*/ 3916356 h 6076312"/>
                      <a:gd name="connsiteX6" fmla="*/ 0 w 12192000"/>
                      <a:gd name="connsiteY6" fmla="*/ 0 h 60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076312" fill="none" extrusionOk="0">
                        <a:moveTo>
                          <a:pt x="0" y="0"/>
                        </a:moveTo>
                        <a:cubicBezTo>
                          <a:pt x="2173388" y="48231"/>
                          <a:pt x="8029688" y="-84455"/>
                          <a:pt x="12192000" y="0"/>
                        </a:cubicBezTo>
                        <a:cubicBezTo>
                          <a:pt x="12247170" y="1389686"/>
                          <a:pt x="12301460" y="2742971"/>
                          <a:pt x="12186355" y="4073555"/>
                        </a:cubicBezTo>
                        <a:cubicBezTo>
                          <a:pt x="11405890" y="4968729"/>
                          <a:pt x="10271601" y="6169939"/>
                          <a:pt x="8711635" y="6060201"/>
                        </a:cubicBezTo>
                        <a:cubicBezTo>
                          <a:pt x="7343291" y="6437171"/>
                          <a:pt x="5708508" y="5195976"/>
                          <a:pt x="4254782" y="4800735"/>
                        </a:cubicBezTo>
                        <a:cubicBezTo>
                          <a:pt x="3167955" y="4427861"/>
                          <a:pt x="2388834" y="4192143"/>
                          <a:pt x="10724" y="3916356"/>
                        </a:cubicBezTo>
                        <a:cubicBezTo>
                          <a:pt x="170374" y="2451849"/>
                          <a:pt x="28600" y="1274470"/>
                          <a:pt x="0" y="0"/>
                        </a:cubicBezTo>
                        <a:close/>
                      </a:path>
                      <a:path w="12192000" h="6076312" stroke="0" extrusionOk="0">
                        <a:moveTo>
                          <a:pt x="0" y="0"/>
                        </a:moveTo>
                        <a:cubicBezTo>
                          <a:pt x="4137690" y="118645"/>
                          <a:pt x="7294484" y="116012"/>
                          <a:pt x="12192000" y="0"/>
                        </a:cubicBezTo>
                        <a:cubicBezTo>
                          <a:pt x="12447640" y="1412026"/>
                          <a:pt x="11975286" y="2722468"/>
                          <a:pt x="12186355" y="4073555"/>
                        </a:cubicBezTo>
                        <a:cubicBezTo>
                          <a:pt x="11474674" y="5029232"/>
                          <a:pt x="10110453" y="6284481"/>
                          <a:pt x="8711635" y="6060201"/>
                        </a:cubicBezTo>
                        <a:cubicBezTo>
                          <a:pt x="7060046" y="6144688"/>
                          <a:pt x="5891776" y="5247310"/>
                          <a:pt x="4254782" y="4800735"/>
                        </a:cubicBezTo>
                        <a:cubicBezTo>
                          <a:pt x="3341199" y="4437564"/>
                          <a:pt x="2294834" y="4044291"/>
                          <a:pt x="10724" y="3916356"/>
                        </a:cubicBezTo>
                        <a:cubicBezTo>
                          <a:pt x="-153213" y="2589170"/>
                          <a:pt x="-3784" y="1329740"/>
                          <a:pt x="0" y="0"/>
                        </a:cubicBezTo>
                        <a:close/>
                      </a:path>
                    </a:pathLst>
                  </a:custGeom>
                  <ask:type>
                    <ask:lineSketchNon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a:buClrTx/>
            </a:pPr>
            <a:endParaRPr lang="en-US" sz="1350" kern="1200">
              <a:solidFill>
                <a:prstClr val="white"/>
              </a:solidFill>
              <a:latin typeface="Calibri" panose="020F0502020204030204"/>
            </a:endParaRPr>
          </a:p>
        </p:txBody>
      </p:sp>
      <p:cxnSp>
        <p:nvCxnSpPr>
          <p:cNvPr id="46" name="Straight Connector 45">
            <a:extLst>
              <a:ext uri="{FF2B5EF4-FFF2-40B4-BE49-F238E27FC236}">
                <a16:creationId xmlns:a16="http://schemas.microsoft.com/office/drawing/2014/main" id="{27B487A1-5F89-BB88-2C72-B39D951FD6AE}"/>
              </a:ext>
            </a:extLst>
          </p:cNvPr>
          <p:cNvCxnSpPr>
            <a:cxnSpLocks/>
            <a:stCxn id="12" idx="4"/>
            <a:endCxn id="45" idx="0"/>
          </p:cNvCxnSpPr>
          <p:nvPr/>
        </p:nvCxnSpPr>
        <p:spPr>
          <a:xfrm>
            <a:off x="3898014" y="2738501"/>
            <a:ext cx="245382" cy="4403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1EE2BF-6D3C-4129-AF78-B3A390E21FC9}"/>
              </a:ext>
            </a:extLst>
          </p:cNvPr>
          <p:cNvCxnSpPr>
            <a:cxnSpLocks/>
            <a:stCxn id="12" idx="3"/>
            <a:endCxn id="19" idx="7"/>
          </p:cNvCxnSpPr>
          <p:nvPr/>
        </p:nvCxnSpPr>
        <p:spPr>
          <a:xfrm flipH="1">
            <a:off x="2106143" y="2501405"/>
            <a:ext cx="786895" cy="165303"/>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25F4942-CFCC-4C15-B090-A78AFD584907}"/>
              </a:ext>
            </a:extLst>
          </p:cNvPr>
          <p:cNvSpPr txBox="1"/>
          <p:nvPr/>
        </p:nvSpPr>
        <p:spPr>
          <a:xfrm>
            <a:off x="585381" y="234804"/>
            <a:ext cx="3986619" cy="1477328"/>
          </a:xfrm>
          <a:prstGeom prst="rect">
            <a:avLst/>
          </a:prstGeom>
          <a:noFill/>
        </p:spPr>
        <p:txBody>
          <a:bodyPr wrap="square" rtlCol="0">
            <a:spAutoFit/>
          </a:bodyPr>
          <a:lstStyle/>
          <a:p>
            <a:pPr defTabSz="473202">
              <a:buClrTx/>
            </a:pPr>
            <a:r>
              <a:rPr lang="en-US" sz="3000" kern="1200" dirty="0">
                <a:ln w="0">
                  <a:noFill/>
                </a:ln>
                <a:solidFill>
                  <a:prstClr val="black"/>
                </a:solidFill>
                <a:effectLst>
                  <a:outerShdw blurRad="38100" dist="25400" dir="5400000" algn="ctr" rotWithShape="0">
                    <a:srgbClr val="6E747A">
                      <a:alpha val="43000"/>
                    </a:srgbClr>
                  </a:outerShdw>
                </a:effectLst>
                <a:latin typeface="Fjalla One" panose="02000506040000020004" pitchFamily="2" charset="0"/>
                <a:ea typeface="+mn-ea"/>
                <a:cs typeface="+mn-cs"/>
              </a:rPr>
              <a:t>Centering ICICLE within the landscape of </a:t>
            </a:r>
          </a:p>
          <a:p>
            <a:pPr defTabSz="473202">
              <a:buClrTx/>
            </a:pPr>
            <a:r>
              <a:rPr lang="en-US" sz="3000" kern="1200" dirty="0">
                <a:ln w="0">
                  <a:noFill/>
                </a:ln>
                <a:solidFill>
                  <a:prstClr val="black"/>
                </a:solidFill>
                <a:effectLst>
                  <a:outerShdw blurRad="38100" dist="25400" dir="5400000" algn="ctr" rotWithShape="0">
                    <a:srgbClr val="6E747A">
                      <a:alpha val="43000"/>
                    </a:srgbClr>
                  </a:outerShdw>
                </a:effectLst>
                <a:latin typeface="Fjalla One" panose="02000506040000020004" pitchFamily="2" charset="0"/>
                <a:ea typeface="+mn-ea"/>
                <a:cs typeface="+mn-cs"/>
              </a:rPr>
              <a:t>AI ethics:</a:t>
            </a:r>
            <a:endParaRPr lang="en-US" sz="4500" kern="1200" dirty="0">
              <a:ln w="0">
                <a:noFill/>
              </a:ln>
              <a:solidFill>
                <a:prstClr val="black"/>
              </a:solidFill>
              <a:effectLst>
                <a:outerShdw blurRad="38100" dist="25400" dir="5400000" algn="ctr" rotWithShape="0">
                  <a:srgbClr val="6E747A">
                    <a:alpha val="43000"/>
                  </a:srgbClr>
                </a:outerShdw>
              </a:effectLst>
              <a:latin typeface="Fjalla One" panose="02000506040000020004" pitchFamily="2" charset="0"/>
              <a:ea typeface="+mn-ea"/>
              <a:cs typeface="+mn-cs"/>
            </a:endParaRPr>
          </a:p>
        </p:txBody>
      </p:sp>
      <p:sp>
        <p:nvSpPr>
          <p:cNvPr id="17" name="Oval 16">
            <a:extLst>
              <a:ext uri="{FF2B5EF4-FFF2-40B4-BE49-F238E27FC236}">
                <a16:creationId xmlns:a16="http://schemas.microsoft.com/office/drawing/2014/main" id="{07B6A7FC-9768-40A6-8757-48F2BB4A71E2}"/>
              </a:ext>
            </a:extLst>
          </p:cNvPr>
          <p:cNvSpPr/>
          <p:nvPr/>
        </p:nvSpPr>
        <p:spPr>
          <a:xfrm>
            <a:off x="5914361" y="413700"/>
            <a:ext cx="2283714" cy="1837944"/>
          </a:xfrm>
          <a:prstGeom prst="ellipse">
            <a:avLst/>
          </a:prstGeom>
          <a:solidFill>
            <a:schemeClr val="accent5"/>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73202">
              <a:spcAft>
                <a:spcPts val="450"/>
              </a:spcAft>
              <a:buClrTx/>
            </a:pPr>
            <a:r>
              <a:rPr lang="en-US" sz="1500" kern="1200" dirty="0">
                <a:solidFill>
                  <a:prstClr val="white"/>
                </a:solidFill>
                <a:latin typeface="Fjalla One" panose="02000506040000020004" pitchFamily="2" charset="0"/>
              </a:rPr>
              <a:t>Resurfacing historical concerns around moral norms and justice</a:t>
            </a:r>
          </a:p>
          <a:p>
            <a:pPr algn="ctr" defTabSz="473202">
              <a:spcAft>
                <a:spcPts val="450"/>
              </a:spcAft>
              <a:buClrTx/>
            </a:pPr>
            <a:r>
              <a:rPr lang="en-US" sz="900" kern="1200" dirty="0">
                <a:solidFill>
                  <a:prstClr val="black"/>
                </a:solidFill>
                <a:latin typeface="Fjalla One" panose="02000506040000020004" pitchFamily="2" charset="0"/>
              </a:rPr>
              <a:t>(STS and Information Theory)</a:t>
            </a:r>
          </a:p>
        </p:txBody>
      </p:sp>
      <p:sp>
        <p:nvSpPr>
          <p:cNvPr id="18" name="Oval 17">
            <a:extLst>
              <a:ext uri="{FF2B5EF4-FFF2-40B4-BE49-F238E27FC236}">
                <a16:creationId xmlns:a16="http://schemas.microsoft.com/office/drawing/2014/main" id="{1DABF481-0397-40DE-9BAB-C86C94A468AF}"/>
              </a:ext>
            </a:extLst>
          </p:cNvPr>
          <p:cNvSpPr/>
          <p:nvPr/>
        </p:nvSpPr>
        <p:spPr>
          <a:xfrm>
            <a:off x="5846206" y="2756469"/>
            <a:ext cx="2283714" cy="1837944"/>
          </a:xfrm>
          <a:prstGeom prst="ellipse">
            <a:avLst/>
          </a:prstGeom>
          <a:solidFill>
            <a:schemeClr val="accent5"/>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ctr"/>
          <a:lstStyle/>
          <a:p>
            <a:pPr algn="ctr" defTabSz="473202">
              <a:spcAft>
                <a:spcPts val="450"/>
              </a:spcAft>
              <a:buClrTx/>
            </a:pPr>
            <a:r>
              <a:rPr lang="en-US" sz="1500" kern="1200" dirty="0">
                <a:solidFill>
                  <a:prstClr val="white"/>
                </a:solidFill>
                <a:latin typeface="Fjalla One" panose="02000506040000020004" pitchFamily="2" charset="0"/>
              </a:rPr>
              <a:t>Bringing real-world issues of bias and social harm into focus</a:t>
            </a:r>
          </a:p>
          <a:p>
            <a:pPr algn="ctr" defTabSz="473202">
              <a:spcAft>
                <a:spcPts val="450"/>
              </a:spcAft>
              <a:buClrTx/>
            </a:pPr>
            <a:r>
              <a:rPr lang="en-US" sz="900" kern="1200" dirty="0">
                <a:solidFill>
                  <a:prstClr val="black"/>
                </a:solidFill>
                <a:latin typeface="Fjalla One" panose="02000506040000020004" pitchFamily="2" charset="0"/>
              </a:rPr>
              <a:t>(thinking about stakeholders in the context of the risks of AI)</a:t>
            </a:r>
          </a:p>
        </p:txBody>
      </p:sp>
      <p:sp>
        <p:nvSpPr>
          <p:cNvPr id="19" name="Oval 18">
            <a:extLst>
              <a:ext uri="{FF2B5EF4-FFF2-40B4-BE49-F238E27FC236}">
                <a16:creationId xmlns:a16="http://schemas.microsoft.com/office/drawing/2014/main" id="{0537554C-AD95-4BF0-834F-077105AFBBC7}"/>
              </a:ext>
            </a:extLst>
          </p:cNvPr>
          <p:cNvSpPr/>
          <p:nvPr/>
        </p:nvSpPr>
        <p:spPr>
          <a:xfrm>
            <a:off x="156871" y="2397193"/>
            <a:ext cx="2283714" cy="1840361"/>
          </a:xfrm>
          <a:prstGeom prst="ellipse">
            <a:avLst/>
          </a:prstGeom>
          <a:solidFill>
            <a:schemeClr val="accent5"/>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lIns="0" tIns="0" rIns="0" bIns="34290" rtlCol="0" anchor="ctr"/>
          <a:lstStyle/>
          <a:p>
            <a:pPr algn="ctr" defTabSz="473202">
              <a:spcAft>
                <a:spcPts val="450"/>
              </a:spcAft>
              <a:buClrTx/>
            </a:pPr>
            <a:r>
              <a:rPr lang="en-US" sz="1500" kern="1200" dirty="0">
                <a:solidFill>
                  <a:prstClr val="white"/>
                </a:solidFill>
                <a:latin typeface="Fjalla One" panose="02000506040000020004" pitchFamily="2" charset="0"/>
              </a:rPr>
              <a:t>Drawing on contemporary work on AI ethics</a:t>
            </a:r>
          </a:p>
          <a:p>
            <a:pPr algn="ctr" defTabSz="473202">
              <a:spcAft>
                <a:spcPts val="450"/>
              </a:spcAft>
              <a:buClrTx/>
            </a:pPr>
            <a:r>
              <a:rPr lang="en-US" sz="900" kern="1200" dirty="0">
                <a:solidFill>
                  <a:prstClr val="black"/>
                </a:solidFill>
                <a:latin typeface="Fjalla One" panose="02000506040000020004" pitchFamily="2" charset="0"/>
              </a:rPr>
              <a:t>(participating in the discourse on FAIR /FACT and ethical AI)</a:t>
            </a:r>
          </a:p>
        </p:txBody>
      </p:sp>
      <p:cxnSp>
        <p:nvCxnSpPr>
          <p:cNvPr id="25" name="Straight Connector 24">
            <a:extLst>
              <a:ext uri="{FF2B5EF4-FFF2-40B4-BE49-F238E27FC236}">
                <a16:creationId xmlns:a16="http://schemas.microsoft.com/office/drawing/2014/main" id="{EA890AE4-BC5D-46FC-AC95-8BEEC6BAF974}"/>
              </a:ext>
            </a:extLst>
          </p:cNvPr>
          <p:cNvCxnSpPr>
            <a:cxnSpLocks/>
            <a:stCxn id="12" idx="6"/>
            <a:endCxn id="17" idx="2"/>
          </p:cNvCxnSpPr>
          <p:nvPr/>
        </p:nvCxnSpPr>
        <p:spPr>
          <a:xfrm flipV="1">
            <a:off x="5319263" y="1332672"/>
            <a:ext cx="595098" cy="596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B0AFC5A-26C2-4D5A-8ECB-84C10566A709}"/>
              </a:ext>
            </a:extLst>
          </p:cNvPr>
          <p:cNvCxnSpPr>
            <a:cxnSpLocks/>
            <a:stCxn id="12" idx="5"/>
            <a:endCxn id="18" idx="1"/>
          </p:cNvCxnSpPr>
          <p:nvPr/>
        </p:nvCxnSpPr>
        <p:spPr>
          <a:xfrm>
            <a:off x="4902989" y="2501405"/>
            <a:ext cx="1277659" cy="524225"/>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7B1F110-CAA3-4634-B076-96840D5943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257" r="-587"/>
          <a:stretch/>
        </p:blipFill>
        <p:spPr>
          <a:xfrm>
            <a:off x="2476764" y="1119508"/>
            <a:ext cx="2842499" cy="1618993"/>
          </a:xfrm>
          <a:prstGeom prst="ellipse">
            <a:avLst/>
          </a:prstGeom>
          <a:solidFill>
            <a:srgbClr val="000926"/>
          </a:solidFill>
          <a:ln w="444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5" name="Oval 44">
            <a:extLst>
              <a:ext uri="{FF2B5EF4-FFF2-40B4-BE49-F238E27FC236}">
                <a16:creationId xmlns:a16="http://schemas.microsoft.com/office/drawing/2014/main" id="{808AC782-1B01-30F2-A2E6-F84765DA4E19}"/>
              </a:ext>
            </a:extLst>
          </p:cNvPr>
          <p:cNvSpPr/>
          <p:nvPr/>
        </p:nvSpPr>
        <p:spPr>
          <a:xfrm>
            <a:off x="2902267" y="3178863"/>
            <a:ext cx="2482257" cy="1840361"/>
          </a:xfrm>
          <a:prstGeom prst="ellipse">
            <a:avLst/>
          </a:prstGeom>
          <a:solidFill>
            <a:schemeClr val="accent5"/>
          </a:solidFill>
          <a:ln>
            <a:noFill/>
          </a:ln>
          <a:effectLst>
            <a:outerShdw blurRad="50800" dist="38100" dir="5400000" algn="t"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lIns="0" tIns="0" rIns="0" bIns="34290" rtlCol="0" anchor="ctr"/>
          <a:lstStyle/>
          <a:p>
            <a:pPr algn="ctr" defTabSz="473202">
              <a:spcAft>
                <a:spcPts val="450"/>
              </a:spcAft>
              <a:buClrTx/>
            </a:pPr>
            <a:r>
              <a:rPr lang="en-US" sz="1500" kern="1200" dirty="0">
                <a:solidFill>
                  <a:prstClr val="white"/>
                </a:solidFill>
                <a:latin typeface="Fjalla One" panose="02000506040000020004" pitchFamily="2" charset="0"/>
              </a:rPr>
              <a:t>Implementing contemporary data security best-practices</a:t>
            </a:r>
          </a:p>
          <a:p>
            <a:pPr algn="ctr" defTabSz="473202">
              <a:spcAft>
                <a:spcPts val="450"/>
              </a:spcAft>
              <a:buClrTx/>
            </a:pPr>
            <a:r>
              <a:rPr lang="en-US" sz="900" kern="1200" dirty="0">
                <a:solidFill>
                  <a:prstClr val="black"/>
                </a:solidFill>
                <a:latin typeface="Fjalla One" panose="02000506040000020004" pitchFamily="2" charset="0"/>
              </a:rPr>
              <a:t>(Building off the Census Bureau’s differential privacy and statistical safeguards)</a:t>
            </a:r>
          </a:p>
        </p:txBody>
      </p:sp>
    </p:spTree>
    <p:extLst>
      <p:ext uri="{BB962C8B-B14F-4D97-AF65-F5344CB8AC3E}">
        <p14:creationId xmlns:p14="http://schemas.microsoft.com/office/powerpoint/2010/main" val="960891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AF37943E-785F-C68C-EAF4-D4F00C0D8124}"/>
              </a:ext>
            </a:extLst>
          </p:cNvPr>
          <p:cNvGrpSpPr>
            <a:grpSpLocks noGrp="1" noUngrp="1" noRot="1" noMove="1" noResize="1"/>
          </p:cNvGrpSpPr>
          <p:nvPr/>
        </p:nvGrpSpPr>
        <p:grpSpPr>
          <a:xfrm>
            <a:off x="0" y="0"/>
            <a:ext cx="9144000" cy="5143500"/>
            <a:chOff x="0" y="0"/>
            <a:chExt cx="12192000" cy="6858000"/>
          </a:xfrm>
        </p:grpSpPr>
        <p:sp>
          <p:nvSpPr>
            <p:cNvPr id="28" name="Rectangle 27">
              <a:extLst>
                <a:ext uri="{FF2B5EF4-FFF2-40B4-BE49-F238E27FC236}">
                  <a16:creationId xmlns:a16="http://schemas.microsoft.com/office/drawing/2014/main" id="{05D97CDD-EF91-4268-AE24-2DB8762DE9CE}"/>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spc="38" dirty="0">
                <a:ln w="9525" cmpd="sng">
                  <a:solidFill>
                    <a:schemeClr val="accent1"/>
                  </a:solidFill>
                  <a:prstDash val="solid"/>
                </a:ln>
                <a:solidFill>
                  <a:schemeClr val="accent2">
                    <a:lumMod val="40000"/>
                    <a:lumOff val="60000"/>
                  </a:schemeClr>
                </a:solidFill>
                <a:effectLst>
                  <a:glow rad="38100">
                    <a:schemeClr val="accent1">
                      <a:alpha val="40000"/>
                    </a:schemeClr>
                  </a:glow>
                </a:effectLst>
                <a:latin typeface="Cascadia Code ExtraLight" panose="020B0609020000020004" pitchFamily="49" charset="0"/>
                <a:ea typeface="Cascadia Code ExtraLight" panose="020B0609020000020004" pitchFamily="49" charset="0"/>
                <a:cs typeface="Cascadia Code ExtraLight" panose="020B0609020000020004" pitchFamily="49" charset="0"/>
              </a:endParaRPr>
            </a:p>
          </p:txBody>
        </p:sp>
        <p:graphicFrame>
          <p:nvGraphicFramePr>
            <p:cNvPr id="4" name="Diagram 3">
              <a:extLst>
                <a:ext uri="{FF2B5EF4-FFF2-40B4-BE49-F238E27FC236}">
                  <a16:creationId xmlns:a16="http://schemas.microsoft.com/office/drawing/2014/main" id="{4F20F37A-8CFE-DF17-43B2-2840821FD4E5}"/>
                </a:ext>
              </a:extLst>
            </p:cNvPr>
            <p:cNvGraphicFramePr>
              <a:graphicFrameLocks/>
            </p:cNvGraphicFramePr>
            <p:nvPr>
              <p:extLst>
                <p:ext uri="{D42A27DB-BD31-4B8C-83A1-F6EECF244321}">
                  <p14:modId xmlns:p14="http://schemas.microsoft.com/office/powerpoint/2010/main" val="620886894"/>
                </p:ext>
              </p:extLst>
            </p:nvPr>
          </p:nvGraphicFramePr>
          <p:xfrm>
            <a:off x="719881" y="259696"/>
            <a:ext cx="8631959" cy="6338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D372E842-91E7-524F-586E-5AAB22798734}"/>
                </a:ext>
              </a:extLst>
            </p:cNvPr>
            <p:cNvSpPr txBox="1">
              <a:spLocks/>
            </p:cNvSpPr>
            <p:nvPr/>
          </p:nvSpPr>
          <p:spPr>
            <a:xfrm>
              <a:off x="4979057" y="937299"/>
              <a:ext cx="3375664" cy="1354217"/>
            </a:xfrm>
            <a:prstGeom prst="rect">
              <a:avLst/>
            </a:prstGeom>
            <a:noFill/>
            <a:ln>
              <a:noFill/>
            </a:ln>
          </p:spPr>
          <p:txBody>
            <a:bodyPr wrap="square" rtlCol="0">
              <a:spAutoFit/>
            </a:bodyPr>
            <a:lstStyle/>
            <a:p>
              <a:pPr algn="ctr"/>
              <a:r>
                <a:rPr lang="en-US" sz="3000" b="1" spc="38" dirty="0">
                  <a:ln w="9525" cmpd="sng">
                    <a:noFill/>
                    <a:prstDash val="solid"/>
                  </a:ln>
                  <a:solidFill>
                    <a:schemeClr val="bg1"/>
                  </a:solidFill>
                  <a:effectLst>
                    <a:glow rad="38100">
                      <a:schemeClr val="accent1">
                        <a:alpha val="40000"/>
                      </a:schemeClr>
                    </a:glow>
                  </a:effectLst>
                  <a:latin typeface="Fjalla One" panose="02000506040000020004" pitchFamily="2" charset="0"/>
                  <a:ea typeface="Cascadia Code ExtraLight" panose="020B0609020000020004" pitchFamily="49" charset="0"/>
                  <a:cs typeface="Cascadia Code ExtraLight" panose="020B0609020000020004" pitchFamily="49" charset="0"/>
                </a:rPr>
                <a:t>Dimensions of Privacy</a:t>
              </a:r>
            </a:p>
          </p:txBody>
        </p:sp>
        <p:cxnSp>
          <p:nvCxnSpPr>
            <p:cNvPr id="7" name="Straight Connector 6">
              <a:extLst>
                <a:ext uri="{FF2B5EF4-FFF2-40B4-BE49-F238E27FC236}">
                  <a16:creationId xmlns:a16="http://schemas.microsoft.com/office/drawing/2014/main" id="{22FDCB06-1B77-E573-7C1D-AA9C6FD414FA}"/>
                </a:ext>
              </a:extLst>
            </p:cNvPr>
            <p:cNvCxnSpPr>
              <a:cxnSpLocks/>
            </p:cNvCxnSpPr>
            <p:nvPr/>
          </p:nvCxnSpPr>
          <p:spPr>
            <a:xfrm>
              <a:off x="5087447" y="4566484"/>
              <a:ext cx="4216917" cy="0"/>
            </a:xfrm>
            <a:prstGeom prst="line">
              <a:avLst/>
            </a:prstGeom>
            <a:ln w="127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E5ADD21-E515-9F87-71E6-44C8CACB2BE5}"/>
                </a:ext>
              </a:extLst>
            </p:cNvPr>
            <p:cNvCxnSpPr>
              <a:cxnSpLocks/>
            </p:cNvCxnSpPr>
            <p:nvPr/>
          </p:nvCxnSpPr>
          <p:spPr>
            <a:xfrm flipH="1">
              <a:off x="8061045" y="2648993"/>
              <a:ext cx="2434136" cy="5480"/>
            </a:xfrm>
            <a:prstGeom prst="line">
              <a:avLst/>
            </a:prstGeom>
            <a:ln w="12700">
              <a:solidFill>
                <a:srgbClr val="FFC000"/>
              </a:solidFill>
            </a:ln>
          </p:spPr>
          <p:style>
            <a:lnRef idx="1">
              <a:schemeClr val="accent2"/>
            </a:lnRef>
            <a:fillRef idx="0">
              <a:schemeClr val="accent2"/>
            </a:fillRef>
            <a:effectRef idx="0">
              <a:schemeClr val="accent2"/>
            </a:effectRef>
            <a:fontRef idx="minor">
              <a:schemeClr val="tx1"/>
            </a:fontRef>
          </p:style>
        </p:cxnSp>
        <p:sp>
          <p:nvSpPr>
            <p:cNvPr id="18" name="Rectangle: Rounded Corners 17">
              <a:extLst>
                <a:ext uri="{FF2B5EF4-FFF2-40B4-BE49-F238E27FC236}">
                  <a16:creationId xmlns:a16="http://schemas.microsoft.com/office/drawing/2014/main" id="{B53ABE82-709F-A686-ADD7-5644CC5A89EA}"/>
                </a:ext>
              </a:extLst>
            </p:cNvPr>
            <p:cNvSpPr>
              <a:spLocks/>
            </p:cNvSpPr>
            <p:nvPr/>
          </p:nvSpPr>
          <p:spPr>
            <a:xfrm>
              <a:off x="9518243" y="2844147"/>
              <a:ext cx="1953876" cy="1351865"/>
            </a:xfrm>
            <a:prstGeom prst="roundRect">
              <a:avLst>
                <a:gd name="adj" fmla="val 10057"/>
              </a:avLst>
            </a:prstGeom>
            <a:solidFill>
              <a:srgbClr val="E4CB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Rectangle: Rounded Corners 19">
              <a:extLst>
                <a:ext uri="{FF2B5EF4-FFF2-40B4-BE49-F238E27FC236}">
                  <a16:creationId xmlns:a16="http://schemas.microsoft.com/office/drawing/2014/main" id="{BB0E804B-7735-1A45-D6B6-9DED5272BC1E}"/>
                </a:ext>
              </a:extLst>
            </p:cNvPr>
            <p:cNvSpPr>
              <a:spLocks/>
            </p:cNvSpPr>
            <p:nvPr/>
          </p:nvSpPr>
          <p:spPr>
            <a:xfrm>
              <a:off x="9714773" y="3066059"/>
              <a:ext cx="2036987" cy="1351871"/>
            </a:xfrm>
            <a:prstGeom prst="roundRect">
              <a:avLst>
                <a:gd name="adj" fmla="val 10056"/>
              </a:avLst>
            </a:prstGeom>
            <a:solidFill>
              <a:srgbClr val="FFFFFF">
                <a:alpha val="89804"/>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latin typeface="Fjalla One" panose="02000506040000020004" pitchFamily="2" charset="0"/>
                </a:rPr>
                <a:t>False Light</a:t>
              </a:r>
            </a:p>
          </p:txBody>
        </p:sp>
      </p:grpSp>
      <p:cxnSp>
        <p:nvCxnSpPr>
          <p:cNvPr id="38" name="Straight Connector 37">
            <a:extLst>
              <a:ext uri="{FF2B5EF4-FFF2-40B4-BE49-F238E27FC236}">
                <a16:creationId xmlns:a16="http://schemas.microsoft.com/office/drawing/2014/main" id="{8734B62C-E5C3-35A6-7A32-6FDEF79E4B1B}"/>
              </a:ext>
            </a:extLst>
          </p:cNvPr>
          <p:cNvCxnSpPr>
            <a:cxnSpLocks/>
            <a:stCxn id="18" idx="0"/>
          </p:cNvCxnSpPr>
          <p:nvPr/>
        </p:nvCxnSpPr>
        <p:spPr>
          <a:xfrm flipV="1">
            <a:off x="7871386" y="1986745"/>
            <a:ext cx="0" cy="146365"/>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F16DB4D-C96F-20F9-B6BC-768960FF4CC3}"/>
              </a:ext>
            </a:extLst>
          </p:cNvPr>
          <p:cNvCxnSpPr>
            <a:cxnSpLocks/>
          </p:cNvCxnSpPr>
          <p:nvPr/>
        </p:nvCxnSpPr>
        <p:spPr>
          <a:xfrm>
            <a:off x="6078682" y="33147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DD26BC6-F887-6FFD-7957-C0416BA8C390}"/>
              </a:ext>
            </a:extLst>
          </p:cNvPr>
          <p:cNvSpPr txBox="1"/>
          <p:nvPr/>
        </p:nvSpPr>
        <p:spPr>
          <a:xfrm>
            <a:off x="3494316" y="4838365"/>
            <a:ext cx="5566972" cy="438582"/>
          </a:xfrm>
          <a:prstGeom prst="rect">
            <a:avLst/>
          </a:prstGeom>
          <a:noFill/>
        </p:spPr>
        <p:txBody>
          <a:bodyPr wrap="square" rtlCol="0">
            <a:spAutoFit/>
          </a:bodyPr>
          <a:lstStyle/>
          <a:p>
            <a:r>
              <a:rPr lang="en-US" sz="750" dirty="0">
                <a:latin typeface="Fjalla One" panose="02000506040000020004" pitchFamily="2" charset="0"/>
                <a:ea typeface="Calibri" panose="020F0502020204030204" pitchFamily="34" charset="0"/>
                <a:cs typeface="Times New Roman" panose="02020603050405020304" pitchFamily="18" charset="0"/>
              </a:rPr>
              <a:t>Prosser, W. (1960).  </a:t>
            </a:r>
            <a:r>
              <a:rPr lang="en-US" sz="750" i="1" dirty="0">
                <a:latin typeface="Fjalla One" panose="02000506040000020004" pitchFamily="2" charset="0"/>
                <a:ea typeface="Calibri" panose="020F0502020204030204" pitchFamily="34" charset="0"/>
                <a:cs typeface="Times New Roman" panose="02020603050405020304" pitchFamily="18" charset="0"/>
              </a:rPr>
              <a:t>Privacy</a:t>
            </a:r>
            <a:r>
              <a:rPr lang="en-US" sz="750" dirty="0">
                <a:latin typeface="Fjalla One" panose="02000506040000020004" pitchFamily="2" charset="0"/>
                <a:ea typeface="Calibri" panose="020F0502020204030204" pitchFamily="34" charset="0"/>
                <a:cs typeface="Times New Roman" panose="02020603050405020304" pitchFamily="18" charset="0"/>
              </a:rPr>
              <a:t>, 48 </a:t>
            </a:r>
            <a:r>
              <a:rPr lang="en-US" sz="750" cap="small" dirty="0">
                <a:latin typeface="Fjalla One" panose="02000506040000020004" pitchFamily="2" charset="0"/>
                <a:ea typeface="Calibri" panose="020F0502020204030204" pitchFamily="34" charset="0"/>
                <a:cs typeface="Times New Roman" panose="02020603050405020304" pitchFamily="18" charset="0"/>
              </a:rPr>
              <a:t>California Law Review</a:t>
            </a:r>
            <a:r>
              <a:rPr lang="en-US" sz="750" dirty="0">
                <a:latin typeface="Fjalla One" panose="02000506040000020004" pitchFamily="2" charset="0"/>
                <a:ea typeface="Calibri" panose="020F0502020204030204" pitchFamily="34" charset="0"/>
                <a:cs typeface="Times New Roman" panose="02020603050405020304" pitchFamily="18" charset="0"/>
              </a:rPr>
              <a:t> 383. (Prosser divided privacy into four tortious acts.)</a:t>
            </a:r>
          </a:p>
          <a:p>
            <a:r>
              <a:rPr lang="en-US" sz="750" dirty="0">
                <a:latin typeface="Fjalla One" panose="02000506040000020004" pitchFamily="2" charset="0"/>
              </a:rPr>
              <a:t>Warren, S. D., &amp; Brandeis, L. (1890). Warren &amp; Brandeis, The Right to Privacy, 4 HARV. L. Rv. 193 (1890). </a:t>
            </a:r>
            <a:r>
              <a:rPr lang="en-US" sz="750" i="1" dirty="0">
                <a:latin typeface="Fjalla One" panose="02000506040000020004" pitchFamily="2" charset="0"/>
              </a:rPr>
              <a:t>Harvard Law Review</a:t>
            </a:r>
            <a:r>
              <a:rPr lang="en-US" sz="750" dirty="0">
                <a:latin typeface="Fjalla One" panose="02000506040000020004" pitchFamily="2" charset="0"/>
              </a:rPr>
              <a:t>, </a:t>
            </a:r>
            <a:r>
              <a:rPr lang="en-US" sz="750" i="1" dirty="0">
                <a:latin typeface="Fjalla One" panose="02000506040000020004" pitchFamily="2" charset="0"/>
              </a:rPr>
              <a:t>4 </a:t>
            </a:r>
            <a:r>
              <a:rPr lang="en-US" sz="750" dirty="0">
                <a:latin typeface="Fjalla One" panose="02000506040000020004" pitchFamily="2" charset="0"/>
              </a:rPr>
              <a:t>(5), 193.</a:t>
            </a:r>
          </a:p>
          <a:p>
            <a:endParaRPr lang="en-US" sz="750" dirty="0">
              <a:latin typeface="Fjalla One" panose="02000506040000020004" pitchFamily="2" charset="0"/>
            </a:endParaRPr>
          </a:p>
        </p:txBody>
      </p:sp>
      <p:sp>
        <p:nvSpPr>
          <p:cNvPr id="6" name="TextBox 5">
            <a:extLst>
              <a:ext uri="{FF2B5EF4-FFF2-40B4-BE49-F238E27FC236}">
                <a16:creationId xmlns:a16="http://schemas.microsoft.com/office/drawing/2014/main" id="{85955B28-5F4F-233D-6A5B-619B79244FB8}"/>
              </a:ext>
            </a:extLst>
          </p:cNvPr>
          <p:cNvSpPr txBox="1"/>
          <p:nvPr/>
        </p:nvSpPr>
        <p:spPr>
          <a:xfrm>
            <a:off x="2518855" y="3099291"/>
            <a:ext cx="752266" cy="196208"/>
          </a:xfrm>
          <a:prstGeom prst="rect">
            <a:avLst/>
          </a:prstGeom>
          <a:noFill/>
        </p:spPr>
        <p:txBody>
          <a:bodyPr wrap="square" rtlCol="0">
            <a:spAutoFit/>
          </a:bodyPr>
          <a:lstStyle/>
          <a:p>
            <a:r>
              <a:rPr lang="en-US" sz="675" dirty="0">
                <a:latin typeface="Fjalla One" panose="02000506040000020004" pitchFamily="2" charset="0"/>
              </a:rPr>
              <a:t>Prosser (1960)</a:t>
            </a:r>
          </a:p>
        </p:txBody>
      </p:sp>
      <p:sp>
        <p:nvSpPr>
          <p:cNvPr id="12" name="TextBox 11">
            <a:extLst>
              <a:ext uri="{FF2B5EF4-FFF2-40B4-BE49-F238E27FC236}">
                <a16:creationId xmlns:a16="http://schemas.microsoft.com/office/drawing/2014/main" id="{FDD1D3C7-6E1A-C737-0AF7-89E547A7B264}"/>
              </a:ext>
            </a:extLst>
          </p:cNvPr>
          <p:cNvSpPr txBox="1"/>
          <p:nvPr/>
        </p:nvSpPr>
        <p:spPr>
          <a:xfrm>
            <a:off x="6357176" y="3099291"/>
            <a:ext cx="719105" cy="196208"/>
          </a:xfrm>
          <a:prstGeom prst="rect">
            <a:avLst/>
          </a:prstGeom>
          <a:noFill/>
        </p:spPr>
        <p:txBody>
          <a:bodyPr wrap="square" rtlCol="0">
            <a:spAutoFit/>
          </a:bodyPr>
          <a:lstStyle/>
          <a:p>
            <a:r>
              <a:rPr lang="en-US" sz="675" dirty="0">
                <a:latin typeface="Fjalla One" panose="02000506040000020004" pitchFamily="2" charset="0"/>
              </a:rPr>
              <a:t>Prosser (1960)</a:t>
            </a:r>
          </a:p>
        </p:txBody>
      </p:sp>
      <p:cxnSp>
        <p:nvCxnSpPr>
          <p:cNvPr id="37" name="Straight Connector 36">
            <a:extLst>
              <a:ext uri="{FF2B5EF4-FFF2-40B4-BE49-F238E27FC236}">
                <a16:creationId xmlns:a16="http://schemas.microsoft.com/office/drawing/2014/main" id="{A30884D9-DB6D-CF40-A4CB-6A0BABDA3D5F}"/>
              </a:ext>
            </a:extLst>
          </p:cNvPr>
          <p:cNvCxnSpPr>
            <a:cxnSpLocks/>
          </p:cNvCxnSpPr>
          <p:nvPr/>
        </p:nvCxnSpPr>
        <p:spPr>
          <a:xfrm flipV="1">
            <a:off x="4284754" y="3295499"/>
            <a:ext cx="0" cy="129364"/>
          </a:xfrm>
          <a:prstGeom prst="line">
            <a:avLst/>
          </a:prstGeom>
          <a:ln w="12700">
            <a:solidFill>
              <a:srgbClr val="5B9BD5"/>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794CEE6-ACBD-190D-0621-B8843D6B5246}"/>
              </a:ext>
            </a:extLst>
          </p:cNvPr>
          <p:cNvSpPr txBox="1"/>
          <p:nvPr/>
        </p:nvSpPr>
        <p:spPr>
          <a:xfrm>
            <a:off x="8139544" y="3099291"/>
            <a:ext cx="692834" cy="196208"/>
          </a:xfrm>
          <a:prstGeom prst="rect">
            <a:avLst/>
          </a:prstGeom>
          <a:noFill/>
        </p:spPr>
        <p:txBody>
          <a:bodyPr wrap="square" rtlCol="0">
            <a:spAutoFit/>
          </a:bodyPr>
          <a:lstStyle/>
          <a:p>
            <a:r>
              <a:rPr lang="en-US" sz="675" dirty="0">
                <a:latin typeface="Fjalla One" panose="02000506040000020004" pitchFamily="2" charset="0"/>
              </a:rPr>
              <a:t>Prosser (1960)</a:t>
            </a:r>
          </a:p>
        </p:txBody>
      </p:sp>
      <p:cxnSp>
        <p:nvCxnSpPr>
          <p:cNvPr id="33" name="Straight Connector 32">
            <a:extLst>
              <a:ext uri="{FF2B5EF4-FFF2-40B4-BE49-F238E27FC236}">
                <a16:creationId xmlns:a16="http://schemas.microsoft.com/office/drawing/2014/main" id="{5A759749-B1BC-EB16-088A-1D15AD8EF239}"/>
              </a:ext>
            </a:extLst>
          </p:cNvPr>
          <p:cNvCxnSpPr>
            <a:cxnSpLocks/>
          </p:cNvCxnSpPr>
          <p:nvPr/>
        </p:nvCxnSpPr>
        <p:spPr>
          <a:xfrm>
            <a:off x="6978273" y="3424863"/>
            <a:ext cx="1071677" cy="0"/>
          </a:xfrm>
          <a:prstGeom prst="line">
            <a:avLst/>
          </a:prstGeom>
          <a:ln w="127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E3F6302-D97B-9E91-5316-1553FBAE0E84}"/>
              </a:ext>
            </a:extLst>
          </p:cNvPr>
          <p:cNvCxnSpPr>
            <a:cxnSpLocks/>
            <a:stCxn id="20" idx="2"/>
          </p:cNvCxnSpPr>
          <p:nvPr/>
        </p:nvCxnSpPr>
        <p:spPr>
          <a:xfrm>
            <a:off x="8049950" y="3313447"/>
            <a:ext cx="0" cy="111416"/>
          </a:xfrm>
          <a:prstGeom prst="line">
            <a:avLst/>
          </a:prstGeom>
          <a:ln w="12700">
            <a:solidFill>
              <a:srgbClr val="5B9BD5"/>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D25073C-F458-19B0-5D60-51567F7D6CFA}"/>
              </a:ext>
            </a:extLst>
          </p:cNvPr>
          <p:cNvSpPr txBox="1"/>
          <p:nvPr/>
        </p:nvSpPr>
        <p:spPr>
          <a:xfrm>
            <a:off x="4004864" y="3090422"/>
            <a:ext cx="1618569" cy="196208"/>
          </a:xfrm>
          <a:prstGeom prst="rect">
            <a:avLst/>
          </a:prstGeom>
          <a:noFill/>
        </p:spPr>
        <p:txBody>
          <a:bodyPr wrap="square" rtlCol="0">
            <a:spAutoFit/>
          </a:bodyPr>
          <a:lstStyle/>
          <a:p>
            <a:r>
              <a:rPr lang="en-US" sz="675" dirty="0">
                <a:latin typeface="Fjalla One" panose="02000506040000020004" pitchFamily="2" charset="0"/>
              </a:rPr>
              <a:t>Warren and Brandeis (1890)</a:t>
            </a:r>
          </a:p>
        </p:txBody>
      </p:sp>
    </p:spTree>
    <p:extLst>
      <p:ext uri="{BB962C8B-B14F-4D97-AF65-F5344CB8AC3E}">
        <p14:creationId xmlns:p14="http://schemas.microsoft.com/office/powerpoint/2010/main" val="575504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AF37943E-785F-C68C-EAF4-D4F00C0D8124}"/>
              </a:ext>
            </a:extLst>
          </p:cNvPr>
          <p:cNvGrpSpPr>
            <a:grpSpLocks noGrp="1" noUngrp="1" noRot="1" noMove="1" noResize="1"/>
          </p:cNvGrpSpPr>
          <p:nvPr/>
        </p:nvGrpSpPr>
        <p:grpSpPr>
          <a:xfrm>
            <a:off x="0" y="0"/>
            <a:ext cx="9144000" cy="5143500"/>
            <a:chOff x="0" y="0"/>
            <a:chExt cx="12192000" cy="6858000"/>
          </a:xfrm>
        </p:grpSpPr>
        <p:sp>
          <p:nvSpPr>
            <p:cNvPr id="28" name="Rectangle 27">
              <a:extLst>
                <a:ext uri="{FF2B5EF4-FFF2-40B4-BE49-F238E27FC236}">
                  <a16:creationId xmlns:a16="http://schemas.microsoft.com/office/drawing/2014/main" id="{05D97CDD-EF91-4268-AE24-2DB8762DE9CE}"/>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spc="38" dirty="0">
                <a:ln w="9525" cmpd="sng">
                  <a:solidFill>
                    <a:schemeClr val="accent1"/>
                  </a:solidFill>
                  <a:prstDash val="solid"/>
                </a:ln>
                <a:solidFill>
                  <a:schemeClr val="accent2">
                    <a:lumMod val="40000"/>
                    <a:lumOff val="60000"/>
                  </a:schemeClr>
                </a:solidFill>
                <a:effectLst>
                  <a:glow rad="38100">
                    <a:schemeClr val="accent1">
                      <a:alpha val="40000"/>
                    </a:schemeClr>
                  </a:glow>
                </a:effectLst>
                <a:latin typeface="Cascadia Code ExtraLight" panose="020B0609020000020004" pitchFamily="49" charset="0"/>
                <a:ea typeface="Cascadia Code ExtraLight" panose="020B0609020000020004" pitchFamily="49" charset="0"/>
                <a:cs typeface="Cascadia Code ExtraLight" panose="020B0609020000020004" pitchFamily="49" charset="0"/>
              </a:endParaRPr>
            </a:p>
          </p:txBody>
        </p:sp>
        <p:graphicFrame>
          <p:nvGraphicFramePr>
            <p:cNvPr id="4" name="Diagram 3">
              <a:extLst>
                <a:ext uri="{FF2B5EF4-FFF2-40B4-BE49-F238E27FC236}">
                  <a16:creationId xmlns:a16="http://schemas.microsoft.com/office/drawing/2014/main" id="{4F20F37A-8CFE-DF17-43B2-2840821FD4E5}"/>
                </a:ext>
              </a:extLst>
            </p:cNvPr>
            <p:cNvGraphicFramePr>
              <a:graphicFrameLocks/>
            </p:cNvGraphicFramePr>
            <p:nvPr>
              <p:extLst>
                <p:ext uri="{D42A27DB-BD31-4B8C-83A1-F6EECF244321}">
                  <p14:modId xmlns:p14="http://schemas.microsoft.com/office/powerpoint/2010/main" val="1902923898"/>
                </p:ext>
              </p:extLst>
            </p:nvPr>
          </p:nvGraphicFramePr>
          <p:xfrm>
            <a:off x="1397024" y="259696"/>
            <a:ext cx="8631959" cy="6338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D372E842-91E7-524F-586E-5AAB22798734}"/>
                </a:ext>
              </a:extLst>
            </p:cNvPr>
            <p:cNvSpPr txBox="1">
              <a:spLocks/>
            </p:cNvSpPr>
            <p:nvPr/>
          </p:nvSpPr>
          <p:spPr>
            <a:xfrm>
              <a:off x="4010061" y="937299"/>
              <a:ext cx="4522831" cy="1354217"/>
            </a:xfrm>
            <a:prstGeom prst="rect">
              <a:avLst/>
            </a:prstGeom>
            <a:noFill/>
            <a:ln>
              <a:noFill/>
            </a:ln>
          </p:spPr>
          <p:txBody>
            <a:bodyPr wrap="square" rtlCol="0">
              <a:spAutoFit/>
            </a:bodyPr>
            <a:lstStyle/>
            <a:p>
              <a:pPr algn="ctr"/>
              <a:r>
                <a:rPr lang="en-US" sz="3000" b="1" spc="38" dirty="0">
                  <a:ln w="9525" cmpd="sng">
                    <a:noFill/>
                    <a:prstDash val="solid"/>
                  </a:ln>
                  <a:solidFill>
                    <a:schemeClr val="bg1"/>
                  </a:solidFill>
                  <a:effectLst>
                    <a:glow rad="38100">
                      <a:schemeClr val="accent1">
                        <a:alpha val="40000"/>
                      </a:schemeClr>
                    </a:glow>
                  </a:effectLst>
                  <a:latin typeface="Fjalla One" panose="02000506040000020004" pitchFamily="2" charset="0"/>
                  <a:ea typeface="Cascadia Code ExtraLight" panose="020B0609020000020004" pitchFamily="49" charset="0"/>
                  <a:cs typeface="Cascadia Code ExtraLight" panose="020B0609020000020004" pitchFamily="49" charset="0"/>
                </a:rPr>
                <a:t>Aspects of Non-human Privacy</a:t>
              </a:r>
            </a:p>
          </p:txBody>
        </p:sp>
        <p:cxnSp>
          <p:nvCxnSpPr>
            <p:cNvPr id="7" name="Straight Connector 6">
              <a:extLst>
                <a:ext uri="{FF2B5EF4-FFF2-40B4-BE49-F238E27FC236}">
                  <a16:creationId xmlns:a16="http://schemas.microsoft.com/office/drawing/2014/main" id="{22FDCB06-1B77-E573-7C1D-AA9C6FD414FA}"/>
                </a:ext>
              </a:extLst>
            </p:cNvPr>
            <p:cNvCxnSpPr>
              <a:cxnSpLocks/>
            </p:cNvCxnSpPr>
            <p:nvPr/>
          </p:nvCxnSpPr>
          <p:spPr>
            <a:xfrm>
              <a:off x="5087447" y="4566484"/>
              <a:ext cx="3014333" cy="0"/>
            </a:xfrm>
            <a:prstGeom prst="line">
              <a:avLst/>
            </a:prstGeom>
            <a:ln w="12700">
              <a:solidFill>
                <a:srgbClr val="5B9BD5"/>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CF16DB4D-C96F-20F9-B6BC-768960FF4CC3}"/>
              </a:ext>
            </a:extLst>
          </p:cNvPr>
          <p:cNvCxnSpPr>
            <a:cxnSpLocks/>
          </p:cNvCxnSpPr>
          <p:nvPr/>
        </p:nvCxnSpPr>
        <p:spPr>
          <a:xfrm>
            <a:off x="6078682" y="33147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30884D9-DB6D-CF40-A4CB-6A0BABDA3D5F}"/>
              </a:ext>
            </a:extLst>
          </p:cNvPr>
          <p:cNvCxnSpPr>
            <a:cxnSpLocks/>
          </p:cNvCxnSpPr>
          <p:nvPr/>
        </p:nvCxnSpPr>
        <p:spPr>
          <a:xfrm flipV="1">
            <a:off x="4284754" y="3295499"/>
            <a:ext cx="0" cy="129364"/>
          </a:xfrm>
          <a:prstGeom prst="line">
            <a:avLst/>
          </a:prstGeom>
          <a:ln w="12700">
            <a:solidFill>
              <a:srgbClr val="5B9B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935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31"/>
          <p:cNvSpPr txBox="1">
            <a:spLocks noGrp="1"/>
          </p:cNvSpPr>
          <p:nvPr>
            <p:ph type="title"/>
          </p:nvPr>
        </p:nvSpPr>
        <p:spPr>
          <a:xfrm>
            <a:off x="720000" y="482525"/>
            <a:ext cx="7704000" cy="5727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3600"/>
              <a:buNone/>
            </a:pPr>
            <a:r>
              <a:rPr lang="en" dirty="0"/>
              <a:t>Bottom Line Up Front</a:t>
            </a:r>
            <a:endParaRPr dirty="0"/>
          </a:p>
        </p:txBody>
      </p:sp>
      <p:sp>
        <p:nvSpPr>
          <p:cNvPr id="523" name="Google Shape;523;p31"/>
          <p:cNvSpPr txBox="1">
            <a:spLocks noGrp="1"/>
          </p:cNvSpPr>
          <p:nvPr>
            <p:ph type="subTitle" idx="1"/>
          </p:nvPr>
        </p:nvSpPr>
        <p:spPr>
          <a:xfrm>
            <a:off x="6299680" y="1130730"/>
            <a:ext cx="3209100" cy="523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Design Systems </a:t>
            </a:r>
            <a:endParaRPr dirty="0"/>
          </a:p>
        </p:txBody>
      </p:sp>
      <p:sp>
        <p:nvSpPr>
          <p:cNvPr id="524" name="Google Shape;524;p31"/>
          <p:cNvSpPr txBox="1">
            <a:spLocks noGrp="1"/>
          </p:cNvSpPr>
          <p:nvPr>
            <p:ph type="subTitle" idx="2"/>
          </p:nvPr>
        </p:nvSpPr>
        <p:spPr>
          <a:xfrm>
            <a:off x="6299705" y="1654555"/>
            <a:ext cx="2353487" cy="492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600"/>
              <a:buNone/>
            </a:pPr>
            <a:r>
              <a:rPr lang="en-US" dirty="0"/>
              <a:t>R</a:t>
            </a:r>
            <a:r>
              <a:rPr lang="en" dirty="0"/>
              <a:t>elate different organizations and knowledge systems </a:t>
            </a:r>
            <a:endParaRPr dirty="0"/>
          </a:p>
        </p:txBody>
      </p:sp>
      <p:sp>
        <p:nvSpPr>
          <p:cNvPr id="525" name="Google Shape;525;p31"/>
          <p:cNvSpPr txBox="1">
            <a:spLocks noGrp="1"/>
          </p:cNvSpPr>
          <p:nvPr>
            <p:ph type="subTitle" idx="3"/>
          </p:nvPr>
        </p:nvSpPr>
        <p:spPr>
          <a:xfrm>
            <a:off x="6299680" y="3539905"/>
            <a:ext cx="3209100" cy="523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Deliver Value</a:t>
            </a:r>
            <a:endParaRPr dirty="0"/>
          </a:p>
        </p:txBody>
      </p:sp>
      <p:sp>
        <p:nvSpPr>
          <p:cNvPr id="526" name="Google Shape;526;p31"/>
          <p:cNvSpPr txBox="1">
            <a:spLocks noGrp="1"/>
          </p:cNvSpPr>
          <p:nvPr>
            <p:ph type="subTitle" idx="4"/>
          </p:nvPr>
        </p:nvSpPr>
        <p:spPr>
          <a:xfrm>
            <a:off x="6299705" y="4063705"/>
            <a:ext cx="2453776" cy="492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600"/>
              <a:buNone/>
            </a:pPr>
            <a:r>
              <a:rPr lang="en-US" dirty="0"/>
              <a:t>D</a:t>
            </a:r>
            <a:r>
              <a:rPr lang="en" dirty="0" err="1"/>
              <a:t>ecision</a:t>
            </a:r>
            <a:r>
              <a:rPr lang="en" dirty="0"/>
              <a:t>-support, </a:t>
            </a:r>
            <a:r>
              <a:rPr lang="en" dirty="0" err="1"/>
              <a:t>etc</a:t>
            </a:r>
            <a:endParaRPr dirty="0"/>
          </a:p>
        </p:txBody>
      </p:sp>
      <p:sp>
        <p:nvSpPr>
          <p:cNvPr id="527" name="Google Shape;527;p31"/>
          <p:cNvSpPr txBox="1">
            <a:spLocks noGrp="1"/>
          </p:cNvSpPr>
          <p:nvPr>
            <p:ph type="subTitle" idx="5"/>
          </p:nvPr>
        </p:nvSpPr>
        <p:spPr>
          <a:xfrm>
            <a:off x="6299680" y="2335318"/>
            <a:ext cx="3209100" cy="523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Improve Services</a:t>
            </a:r>
            <a:endParaRPr dirty="0"/>
          </a:p>
        </p:txBody>
      </p:sp>
      <p:sp>
        <p:nvSpPr>
          <p:cNvPr id="528" name="Google Shape;528;p31"/>
          <p:cNvSpPr txBox="1">
            <a:spLocks noGrp="1"/>
          </p:cNvSpPr>
          <p:nvPr>
            <p:ph type="subTitle" idx="6"/>
          </p:nvPr>
        </p:nvSpPr>
        <p:spPr>
          <a:xfrm>
            <a:off x="6299705" y="2859143"/>
            <a:ext cx="2453776" cy="492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600"/>
              <a:buNone/>
            </a:pPr>
            <a:r>
              <a:rPr lang="en" dirty="0"/>
              <a:t>Enable answering difficult questions </a:t>
            </a:r>
            <a:endParaRPr dirty="0"/>
          </a:p>
        </p:txBody>
      </p:sp>
      <p:pic>
        <p:nvPicPr>
          <p:cNvPr id="529" name="Google Shape;529;p3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067946" y="3539889"/>
            <a:ext cx="1041408" cy="929275"/>
          </a:xfrm>
          <a:prstGeom prst="rect">
            <a:avLst/>
          </a:prstGeom>
          <a:solidFill>
            <a:srgbClr val="D35D53"/>
          </a:solidFill>
          <a:ln>
            <a:noFill/>
          </a:ln>
        </p:spPr>
      </p:pic>
      <p:pic>
        <p:nvPicPr>
          <p:cNvPr id="532" name="Google Shape;532;p3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025434" y="2335318"/>
            <a:ext cx="1126425" cy="1015350"/>
          </a:xfrm>
          <a:prstGeom prst="rect">
            <a:avLst/>
          </a:prstGeom>
          <a:solidFill>
            <a:srgbClr val="D35D53"/>
          </a:solidFill>
          <a:ln>
            <a:noFill/>
          </a:ln>
        </p:spPr>
      </p:pic>
      <p:pic>
        <p:nvPicPr>
          <p:cNvPr id="533" name="Google Shape;533;p3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009575" y="1163994"/>
            <a:ext cx="1158133" cy="1015351"/>
          </a:xfrm>
          <a:prstGeom prst="rect">
            <a:avLst/>
          </a:prstGeom>
          <a:solidFill>
            <a:srgbClr val="D35D53"/>
          </a:solidFill>
          <a:ln>
            <a:noFill/>
          </a:ln>
        </p:spPr>
      </p:pic>
      <p:sp>
        <p:nvSpPr>
          <p:cNvPr id="534" name="Google Shape;534;p31"/>
          <p:cNvSpPr txBox="1"/>
          <p:nvPr/>
        </p:nvSpPr>
        <p:spPr>
          <a:xfrm>
            <a:off x="365181" y="1205129"/>
            <a:ext cx="3788806"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dirty="0">
                <a:solidFill>
                  <a:schemeClr val="lt2"/>
                </a:solidFill>
                <a:latin typeface="Fjalla One"/>
                <a:ea typeface="Fjalla One"/>
                <a:cs typeface="Fjalla One"/>
                <a:sym typeface="Fjalla One"/>
              </a:rPr>
              <a:t>Computer Science / Domain Science</a:t>
            </a:r>
            <a:endParaRPr b="0" i="0" u="none" strike="noStrike" cap="none" dirty="0">
              <a:solidFill>
                <a:srgbClr val="000000"/>
              </a:solidFill>
              <a:latin typeface="Didact Gothic"/>
              <a:ea typeface="Didact Gothic"/>
              <a:cs typeface="Didact Gothic"/>
              <a:sym typeface="Didact Gothic"/>
            </a:endParaRPr>
          </a:p>
        </p:txBody>
      </p:sp>
      <p:sp>
        <p:nvSpPr>
          <p:cNvPr id="2" name="Rectangle 1">
            <a:extLst>
              <a:ext uri="{FF2B5EF4-FFF2-40B4-BE49-F238E27FC236}">
                <a16:creationId xmlns:a16="http://schemas.microsoft.com/office/drawing/2014/main" id="{A6F8051D-8338-AD70-AC14-704BF27AC662}"/>
              </a:ext>
            </a:extLst>
          </p:cNvPr>
          <p:cNvSpPr/>
          <p:nvPr/>
        </p:nvSpPr>
        <p:spPr>
          <a:xfrm>
            <a:off x="289068" y="3610405"/>
            <a:ext cx="2524924" cy="1339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524;p31">
            <a:extLst>
              <a:ext uri="{FF2B5EF4-FFF2-40B4-BE49-F238E27FC236}">
                <a16:creationId xmlns:a16="http://schemas.microsoft.com/office/drawing/2014/main" id="{1EE18D25-1E29-0E97-0A4F-258D500AC165}"/>
              </a:ext>
            </a:extLst>
          </p:cNvPr>
          <p:cNvSpPr txBox="1">
            <a:spLocks/>
          </p:cNvSpPr>
          <p:nvPr/>
        </p:nvSpPr>
        <p:spPr>
          <a:xfrm>
            <a:off x="365181" y="1847445"/>
            <a:ext cx="4565078" cy="300644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1pPr>
            <a:lvl2pPr marL="914400" marR="0" lvl="1"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2pPr>
            <a:lvl3pPr marL="1371600" marR="0" lvl="2"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3pPr>
            <a:lvl4pPr marL="1828800" marR="0" lvl="3"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4pPr>
            <a:lvl5pPr marL="2286000" marR="0" lvl="4"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5pPr>
            <a:lvl6pPr marL="2743200" marR="0" lvl="5"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6pPr>
            <a:lvl7pPr marL="3200400" marR="0" lvl="6"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7pPr>
            <a:lvl8pPr marL="3657600" marR="0" lvl="7"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8pPr>
            <a:lvl9pPr marL="4114800" marR="0" lvl="8"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9pPr>
          </a:lstStyle>
          <a:p>
            <a:pPr marL="0" indent="0"/>
            <a:r>
              <a:rPr lang="en-US" dirty="0"/>
              <a:t>The AI Institutes work in WFD, BPC, PADI, and etc.</a:t>
            </a:r>
          </a:p>
          <a:p>
            <a:pPr marL="0" indent="0"/>
            <a:endParaRPr lang="en-US" dirty="0"/>
          </a:p>
          <a:p>
            <a:pPr marL="0" indent="0"/>
            <a:r>
              <a:rPr lang="en-US" dirty="0"/>
              <a:t>ICICLE connects farmers and AI in Digital Ag</a:t>
            </a:r>
          </a:p>
          <a:p>
            <a:pPr marL="0" indent="0"/>
            <a:r>
              <a:rPr lang="en-US" dirty="0"/>
              <a:t>…wildlife ecology and AI …smart foodsheds and AI</a:t>
            </a:r>
          </a:p>
          <a:p>
            <a:pPr marL="0" indent="0"/>
            <a:endParaRPr lang="en-US" dirty="0"/>
          </a:p>
          <a:p>
            <a:pPr marL="0" indent="0"/>
            <a:r>
              <a:rPr lang="en-US" dirty="0"/>
              <a:t>Ontology, KG, from edge inward, or at the edge, integrating various domain scientists, LLMs, </a:t>
            </a:r>
            <a:r>
              <a:rPr lang="en-US" dirty="0" err="1"/>
              <a:t>etc</a:t>
            </a:r>
            <a:endParaRPr lang="en-US" dirty="0"/>
          </a:p>
          <a:p>
            <a:pPr marL="0" indent="0"/>
            <a:endParaRPr lang="en-US" dirty="0"/>
          </a:p>
          <a:p>
            <a:pPr marL="0" indent="0"/>
            <a:r>
              <a:rPr lang="en-US" dirty="0"/>
              <a:t>Relating AI institutes to each other, e.g. AI4Opt at GA Tech. on regional food logistics and food security.</a:t>
            </a:r>
          </a:p>
          <a:p>
            <a:pPr marL="0" indent="0"/>
            <a:endParaRPr lang="en-US" dirty="0"/>
          </a:p>
          <a:p>
            <a:pPr marL="0" indent="0"/>
            <a:r>
              <a:rPr lang="en-US" dirty="0"/>
              <a:t>DOMAIN SCIENCE NEEDS CS PARTNERS…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C721D4F-46DC-A3EF-5504-7F420D595E83}"/>
              </a:ext>
            </a:extLst>
          </p:cNvPr>
          <p:cNvPicPr>
            <a:picLocks noChangeAspect="1"/>
          </p:cNvPicPr>
          <p:nvPr/>
        </p:nvPicPr>
        <p:blipFill>
          <a:blip r:embed="rId3"/>
          <a:stretch>
            <a:fillRect/>
          </a:stretch>
        </p:blipFill>
        <p:spPr>
          <a:xfrm>
            <a:off x="281384" y="2804419"/>
            <a:ext cx="5725187" cy="2034709"/>
          </a:xfrm>
          <a:prstGeom prst="rect">
            <a:avLst/>
          </a:prstGeom>
          <a:solidFill>
            <a:srgbClr val="D35D53"/>
          </a:solidFill>
        </p:spPr>
      </p:pic>
      <p:pic>
        <p:nvPicPr>
          <p:cNvPr id="22" name="Picture 21">
            <a:extLst>
              <a:ext uri="{FF2B5EF4-FFF2-40B4-BE49-F238E27FC236}">
                <a16:creationId xmlns:a16="http://schemas.microsoft.com/office/drawing/2014/main" id="{1999845F-F1FD-7576-D397-85A20F9A8E64}"/>
              </a:ext>
            </a:extLst>
          </p:cNvPr>
          <p:cNvPicPr>
            <a:picLocks noChangeAspect="1"/>
          </p:cNvPicPr>
          <p:nvPr/>
        </p:nvPicPr>
        <p:blipFill>
          <a:blip r:embed="rId4"/>
          <a:stretch>
            <a:fillRect/>
          </a:stretch>
        </p:blipFill>
        <p:spPr>
          <a:xfrm>
            <a:off x="6184783" y="1495252"/>
            <a:ext cx="2677833" cy="3501266"/>
          </a:xfrm>
          <a:prstGeom prst="rect">
            <a:avLst/>
          </a:prstGeom>
          <a:solidFill>
            <a:srgbClr val="D35D53"/>
          </a:solidFill>
        </p:spPr>
      </p:pic>
      <p:sp>
        <p:nvSpPr>
          <p:cNvPr id="2" name="TextBox 1">
            <a:extLst>
              <a:ext uri="{FF2B5EF4-FFF2-40B4-BE49-F238E27FC236}">
                <a16:creationId xmlns:a16="http://schemas.microsoft.com/office/drawing/2014/main" id="{44B4C841-259A-A884-62D2-82B305A9745A}"/>
              </a:ext>
            </a:extLst>
          </p:cNvPr>
          <p:cNvSpPr txBox="1"/>
          <p:nvPr/>
        </p:nvSpPr>
        <p:spPr>
          <a:xfrm>
            <a:off x="382888" y="3180203"/>
            <a:ext cx="5563662" cy="1532727"/>
          </a:xfrm>
          <a:prstGeom prst="rect">
            <a:avLst/>
          </a:prstGeom>
          <a:solidFill>
            <a:schemeClr val="bg1"/>
          </a:solidFill>
          <a:effectLst>
            <a:softEdge rad="0"/>
          </a:effectLst>
        </p:spPr>
        <p:txBody>
          <a:bodyPr wrap="square" lIns="27432" tIns="73152" rIns="27432" bIns="27432" rtlCol="0">
            <a:spAutoFit/>
          </a:bodyPr>
          <a:lstStyle/>
          <a:p>
            <a:pPr>
              <a:spcAft>
                <a:spcPts val="200"/>
              </a:spcAft>
            </a:pPr>
            <a:r>
              <a:rPr lang="en-US" sz="1100" b="1" dirty="0">
                <a:latin typeface="Didact Gothic" panose="00000500000000000000" pitchFamily="2" charset="0"/>
              </a:rPr>
              <a:t>MODEL CARDS:</a:t>
            </a:r>
            <a:r>
              <a:rPr lang="en-US" sz="1100" dirty="0">
                <a:latin typeface="Didact Gothic" panose="00000500000000000000" pitchFamily="2" charset="0"/>
              </a:rPr>
              <a:t> a mechanism for improving accountability in AI/ML development</a:t>
            </a:r>
            <a:endParaRPr lang="en-US" sz="1100" b="1" dirty="0">
              <a:latin typeface="Didact Gothic" panose="00000500000000000000" pitchFamily="2" charset="0"/>
            </a:endParaRPr>
          </a:p>
          <a:p>
            <a:endParaRPr lang="en-US" sz="1100" b="1" dirty="0">
              <a:latin typeface="Didact Gothic" panose="00000500000000000000" pitchFamily="2" charset="0"/>
            </a:endParaRPr>
          </a:p>
          <a:p>
            <a:pPr marL="285750" indent="-285750">
              <a:spcAft>
                <a:spcPts val="200"/>
              </a:spcAft>
              <a:buFont typeface="Courier New" panose="02070309020205020404" pitchFamily="49" charset="0"/>
              <a:buChar char="o"/>
            </a:pPr>
            <a:r>
              <a:rPr lang="en-US" sz="1100" dirty="0">
                <a:latin typeface="Didact Gothic" panose="00000500000000000000" pitchFamily="2" charset="0"/>
              </a:rPr>
              <a:t>Model cards offer a standardized method of documentation for model building which encourages transparent model reporting.</a:t>
            </a:r>
          </a:p>
          <a:p>
            <a:pPr marL="285750" indent="-285750">
              <a:spcAft>
                <a:spcPts val="200"/>
              </a:spcAft>
              <a:buFont typeface="Courier New" panose="02070309020205020404" pitchFamily="49" charset="0"/>
              <a:buChar char="o"/>
            </a:pPr>
            <a:r>
              <a:rPr lang="en-US" sz="1100" dirty="0">
                <a:latin typeface="Didact Gothic" panose="00000500000000000000" pitchFamily="2" charset="0"/>
              </a:rPr>
              <a:t>Model card reporting requires model developers to specify the context in which models are intended to be used, the performance statistics on a variety of conditions (such as cultural, demographic, and phenotypic groups) and other relevant information.</a:t>
            </a:r>
          </a:p>
          <a:p>
            <a:pPr marL="285750" indent="-285750">
              <a:spcAft>
                <a:spcPts val="200"/>
              </a:spcAft>
              <a:buFont typeface="Courier New" panose="02070309020205020404" pitchFamily="49" charset="0"/>
              <a:buChar char="o"/>
            </a:pPr>
            <a:r>
              <a:rPr lang="en-US" sz="1100" dirty="0">
                <a:latin typeface="Didact Gothic" panose="00000500000000000000" pitchFamily="2" charset="0"/>
              </a:rPr>
              <a:t>Model cards must be regularly revisited as conditions (e.g., regulatory, technical) change</a:t>
            </a:r>
          </a:p>
        </p:txBody>
      </p:sp>
      <p:sp>
        <p:nvSpPr>
          <p:cNvPr id="4" name="TextBox 3">
            <a:extLst>
              <a:ext uri="{FF2B5EF4-FFF2-40B4-BE49-F238E27FC236}">
                <a16:creationId xmlns:a16="http://schemas.microsoft.com/office/drawing/2014/main" id="{C99DA1CE-ACEC-46F1-C0BC-BD61BFE5A73E}"/>
              </a:ext>
            </a:extLst>
          </p:cNvPr>
          <p:cNvSpPr txBox="1"/>
          <p:nvPr/>
        </p:nvSpPr>
        <p:spPr>
          <a:xfrm>
            <a:off x="136069" y="309138"/>
            <a:ext cx="5987069" cy="2516073"/>
          </a:xfrm>
          <a:custGeom>
            <a:avLst/>
            <a:gdLst>
              <a:gd name="connsiteX0" fmla="*/ 0 w 5987069"/>
              <a:gd name="connsiteY0" fmla="*/ 0 h 2516073"/>
              <a:gd name="connsiteX1" fmla="*/ 485618 w 5987069"/>
              <a:gd name="connsiteY1" fmla="*/ 0 h 2516073"/>
              <a:gd name="connsiteX2" fmla="*/ 1270589 w 5987069"/>
              <a:gd name="connsiteY2" fmla="*/ 0 h 2516073"/>
              <a:gd name="connsiteX3" fmla="*/ 1995689 w 5987069"/>
              <a:gd name="connsiteY3" fmla="*/ 0 h 2516073"/>
              <a:gd name="connsiteX4" fmla="*/ 2481307 w 5987069"/>
              <a:gd name="connsiteY4" fmla="*/ 0 h 2516073"/>
              <a:gd name="connsiteX5" fmla="*/ 3086666 w 5987069"/>
              <a:gd name="connsiteY5" fmla="*/ 0 h 2516073"/>
              <a:gd name="connsiteX6" fmla="*/ 3871638 w 5987069"/>
              <a:gd name="connsiteY6" fmla="*/ 0 h 2516073"/>
              <a:gd name="connsiteX7" fmla="*/ 4536867 w 5987069"/>
              <a:gd name="connsiteY7" fmla="*/ 0 h 2516073"/>
              <a:gd name="connsiteX8" fmla="*/ 5261968 w 5987069"/>
              <a:gd name="connsiteY8" fmla="*/ 0 h 2516073"/>
              <a:gd name="connsiteX9" fmla="*/ 5987068 w 5987069"/>
              <a:gd name="connsiteY9" fmla="*/ 0 h 2516073"/>
              <a:gd name="connsiteX10" fmla="*/ 5987068 w 5987069"/>
              <a:gd name="connsiteY10" fmla="*/ 838691 h 2516073"/>
              <a:gd name="connsiteX11" fmla="*/ 5987068 w 5987069"/>
              <a:gd name="connsiteY11" fmla="*/ 1702542 h 2516073"/>
              <a:gd name="connsiteX12" fmla="*/ 5987068 w 5987069"/>
              <a:gd name="connsiteY12" fmla="*/ 2516073 h 2516073"/>
              <a:gd name="connsiteX13" fmla="*/ 5501450 w 5987069"/>
              <a:gd name="connsiteY13" fmla="*/ 2516073 h 2516073"/>
              <a:gd name="connsiteX14" fmla="*/ 5015833 w 5987069"/>
              <a:gd name="connsiteY14" fmla="*/ 2516073 h 2516073"/>
              <a:gd name="connsiteX15" fmla="*/ 4290732 w 5987069"/>
              <a:gd name="connsiteY15" fmla="*/ 2516073 h 2516073"/>
              <a:gd name="connsiteX16" fmla="*/ 3805114 w 5987069"/>
              <a:gd name="connsiteY16" fmla="*/ 2516073 h 2516073"/>
              <a:gd name="connsiteX17" fmla="*/ 3139884 w 5987069"/>
              <a:gd name="connsiteY17" fmla="*/ 2516073 h 2516073"/>
              <a:gd name="connsiteX18" fmla="*/ 2594396 w 5987069"/>
              <a:gd name="connsiteY18" fmla="*/ 2516073 h 2516073"/>
              <a:gd name="connsiteX19" fmla="*/ 1929166 w 5987069"/>
              <a:gd name="connsiteY19" fmla="*/ 2516073 h 2516073"/>
              <a:gd name="connsiteX20" fmla="*/ 1263936 w 5987069"/>
              <a:gd name="connsiteY20" fmla="*/ 2516073 h 2516073"/>
              <a:gd name="connsiteX21" fmla="*/ 598706 w 5987069"/>
              <a:gd name="connsiteY21" fmla="*/ 2516073 h 2516073"/>
              <a:gd name="connsiteX22" fmla="*/ 0 w 5987069"/>
              <a:gd name="connsiteY22" fmla="*/ 2516073 h 2516073"/>
              <a:gd name="connsiteX23" fmla="*/ 0 w 5987069"/>
              <a:gd name="connsiteY23" fmla="*/ 1702542 h 2516073"/>
              <a:gd name="connsiteX24" fmla="*/ 0 w 5987069"/>
              <a:gd name="connsiteY24" fmla="*/ 863851 h 2516073"/>
              <a:gd name="connsiteX25" fmla="*/ 0 w 5987069"/>
              <a:gd name="connsiteY25" fmla="*/ 0 h 2516073"/>
              <a:gd name="connsiteX0" fmla="*/ 0 w 5987069"/>
              <a:gd name="connsiteY0" fmla="*/ 0 h 2516073"/>
              <a:gd name="connsiteX1" fmla="*/ 605359 w 5987069"/>
              <a:gd name="connsiteY1" fmla="*/ 0 h 2516073"/>
              <a:gd name="connsiteX2" fmla="*/ 1090976 w 5987069"/>
              <a:gd name="connsiteY2" fmla="*/ 0 h 2516073"/>
              <a:gd name="connsiteX3" fmla="*/ 1875948 w 5987069"/>
              <a:gd name="connsiteY3" fmla="*/ 0 h 2516073"/>
              <a:gd name="connsiteX4" fmla="*/ 2481307 w 5987069"/>
              <a:gd name="connsiteY4" fmla="*/ 0 h 2516073"/>
              <a:gd name="connsiteX5" fmla="*/ 3086666 w 5987069"/>
              <a:gd name="connsiteY5" fmla="*/ 0 h 2516073"/>
              <a:gd name="connsiteX6" fmla="*/ 3871638 w 5987069"/>
              <a:gd name="connsiteY6" fmla="*/ 0 h 2516073"/>
              <a:gd name="connsiteX7" fmla="*/ 4417126 w 5987069"/>
              <a:gd name="connsiteY7" fmla="*/ 0 h 2516073"/>
              <a:gd name="connsiteX8" fmla="*/ 5202097 w 5987069"/>
              <a:gd name="connsiteY8" fmla="*/ 0 h 2516073"/>
              <a:gd name="connsiteX9" fmla="*/ 5987068 w 5987069"/>
              <a:gd name="connsiteY9" fmla="*/ 0 h 2516073"/>
              <a:gd name="connsiteX10" fmla="*/ 5987068 w 5987069"/>
              <a:gd name="connsiteY10" fmla="*/ 838691 h 2516073"/>
              <a:gd name="connsiteX11" fmla="*/ 5987068 w 5987069"/>
              <a:gd name="connsiteY11" fmla="*/ 1677381 h 2516073"/>
              <a:gd name="connsiteX12" fmla="*/ 5987068 w 5987069"/>
              <a:gd name="connsiteY12" fmla="*/ 2516073 h 2516073"/>
              <a:gd name="connsiteX13" fmla="*/ 5501450 w 5987069"/>
              <a:gd name="connsiteY13" fmla="*/ 2516073 h 2516073"/>
              <a:gd name="connsiteX14" fmla="*/ 4716479 w 5987069"/>
              <a:gd name="connsiteY14" fmla="*/ 2516073 h 2516073"/>
              <a:gd name="connsiteX15" fmla="*/ 4170991 w 5987069"/>
              <a:gd name="connsiteY15" fmla="*/ 2516073 h 2516073"/>
              <a:gd name="connsiteX16" fmla="*/ 3505761 w 5987069"/>
              <a:gd name="connsiteY16" fmla="*/ 2516073 h 2516073"/>
              <a:gd name="connsiteX17" fmla="*/ 2720790 w 5987069"/>
              <a:gd name="connsiteY17" fmla="*/ 2516073 h 2516073"/>
              <a:gd name="connsiteX18" fmla="*/ 2055559 w 5987069"/>
              <a:gd name="connsiteY18" fmla="*/ 2516073 h 2516073"/>
              <a:gd name="connsiteX19" fmla="*/ 1569942 w 5987069"/>
              <a:gd name="connsiteY19" fmla="*/ 2516073 h 2516073"/>
              <a:gd name="connsiteX20" fmla="*/ 1024454 w 5987069"/>
              <a:gd name="connsiteY20" fmla="*/ 2516073 h 2516073"/>
              <a:gd name="connsiteX21" fmla="*/ 0 w 5987069"/>
              <a:gd name="connsiteY21" fmla="*/ 2516073 h 2516073"/>
              <a:gd name="connsiteX22" fmla="*/ 0 w 5987069"/>
              <a:gd name="connsiteY22" fmla="*/ 1677381 h 2516073"/>
              <a:gd name="connsiteX23" fmla="*/ 0 w 5987069"/>
              <a:gd name="connsiteY23" fmla="*/ 838691 h 2516073"/>
              <a:gd name="connsiteX24" fmla="*/ 0 w 5987069"/>
              <a:gd name="connsiteY24" fmla="*/ 0 h 2516073"/>
              <a:gd name="connsiteX0" fmla="*/ 0 w 5987069"/>
              <a:gd name="connsiteY0" fmla="*/ 0 h 2516073"/>
              <a:gd name="connsiteX1" fmla="*/ 485618 w 5987069"/>
              <a:gd name="connsiteY1" fmla="*/ 0 h 2516073"/>
              <a:gd name="connsiteX2" fmla="*/ 1270589 w 5987069"/>
              <a:gd name="connsiteY2" fmla="*/ 0 h 2516073"/>
              <a:gd name="connsiteX3" fmla="*/ 1995689 w 5987069"/>
              <a:gd name="connsiteY3" fmla="*/ 0 h 2516073"/>
              <a:gd name="connsiteX4" fmla="*/ 2481307 w 5987069"/>
              <a:gd name="connsiteY4" fmla="*/ 0 h 2516073"/>
              <a:gd name="connsiteX5" fmla="*/ 3086666 w 5987069"/>
              <a:gd name="connsiteY5" fmla="*/ 0 h 2516073"/>
              <a:gd name="connsiteX6" fmla="*/ 3871638 w 5987069"/>
              <a:gd name="connsiteY6" fmla="*/ 0 h 2516073"/>
              <a:gd name="connsiteX7" fmla="*/ 4536867 w 5987069"/>
              <a:gd name="connsiteY7" fmla="*/ 0 h 2516073"/>
              <a:gd name="connsiteX8" fmla="*/ 5261968 w 5987069"/>
              <a:gd name="connsiteY8" fmla="*/ 0 h 2516073"/>
              <a:gd name="connsiteX9" fmla="*/ 5987068 w 5987069"/>
              <a:gd name="connsiteY9" fmla="*/ 0 h 2516073"/>
              <a:gd name="connsiteX10" fmla="*/ 5987068 w 5987069"/>
              <a:gd name="connsiteY10" fmla="*/ 838691 h 2516073"/>
              <a:gd name="connsiteX11" fmla="*/ 5987068 w 5987069"/>
              <a:gd name="connsiteY11" fmla="*/ 1702542 h 2516073"/>
              <a:gd name="connsiteX12" fmla="*/ 5987068 w 5987069"/>
              <a:gd name="connsiteY12" fmla="*/ 2516073 h 2516073"/>
              <a:gd name="connsiteX13" fmla="*/ 5501450 w 5987069"/>
              <a:gd name="connsiteY13" fmla="*/ 2516073 h 2516073"/>
              <a:gd name="connsiteX14" fmla="*/ 5015833 w 5987069"/>
              <a:gd name="connsiteY14" fmla="*/ 2516073 h 2516073"/>
              <a:gd name="connsiteX15" fmla="*/ 4290732 w 5987069"/>
              <a:gd name="connsiteY15" fmla="*/ 2516073 h 2516073"/>
              <a:gd name="connsiteX16" fmla="*/ 3805114 w 5987069"/>
              <a:gd name="connsiteY16" fmla="*/ 2516073 h 2516073"/>
              <a:gd name="connsiteX17" fmla="*/ 3139884 w 5987069"/>
              <a:gd name="connsiteY17" fmla="*/ 2516073 h 2516073"/>
              <a:gd name="connsiteX18" fmla="*/ 2594396 w 5987069"/>
              <a:gd name="connsiteY18" fmla="*/ 2516073 h 2516073"/>
              <a:gd name="connsiteX19" fmla="*/ 1929166 w 5987069"/>
              <a:gd name="connsiteY19" fmla="*/ 2516073 h 2516073"/>
              <a:gd name="connsiteX20" fmla="*/ 1263936 w 5987069"/>
              <a:gd name="connsiteY20" fmla="*/ 2516073 h 2516073"/>
              <a:gd name="connsiteX21" fmla="*/ 598706 w 5987069"/>
              <a:gd name="connsiteY21" fmla="*/ 2516073 h 2516073"/>
              <a:gd name="connsiteX22" fmla="*/ 0 w 5987069"/>
              <a:gd name="connsiteY22" fmla="*/ 2516073 h 2516073"/>
              <a:gd name="connsiteX23" fmla="*/ 0 w 5987069"/>
              <a:gd name="connsiteY23" fmla="*/ 1702542 h 2516073"/>
              <a:gd name="connsiteX24" fmla="*/ 0 w 5987069"/>
              <a:gd name="connsiteY24" fmla="*/ 863851 h 2516073"/>
              <a:gd name="connsiteX25" fmla="*/ 0 w 5987069"/>
              <a:gd name="connsiteY25" fmla="*/ 0 h 251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87069" h="2516073" fill="none" extrusionOk="0">
                <a:moveTo>
                  <a:pt x="0" y="0"/>
                </a:moveTo>
                <a:cubicBezTo>
                  <a:pt x="136013" y="-2223"/>
                  <a:pt x="354833" y="-29814"/>
                  <a:pt x="485618" y="0"/>
                </a:cubicBezTo>
                <a:cubicBezTo>
                  <a:pt x="553583" y="-32166"/>
                  <a:pt x="959711" y="3414"/>
                  <a:pt x="1270589" y="0"/>
                </a:cubicBezTo>
                <a:cubicBezTo>
                  <a:pt x="1589905" y="-31943"/>
                  <a:pt x="1755710" y="69913"/>
                  <a:pt x="1995689" y="0"/>
                </a:cubicBezTo>
                <a:cubicBezTo>
                  <a:pt x="2257749" y="-41332"/>
                  <a:pt x="2303567" y="37580"/>
                  <a:pt x="2481307" y="0"/>
                </a:cubicBezTo>
                <a:cubicBezTo>
                  <a:pt x="2672985" y="-14438"/>
                  <a:pt x="2949523" y="-8210"/>
                  <a:pt x="3086666" y="0"/>
                </a:cubicBezTo>
                <a:cubicBezTo>
                  <a:pt x="3309809" y="-26048"/>
                  <a:pt x="3635394" y="1316"/>
                  <a:pt x="3871638" y="0"/>
                </a:cubicBezTo>
                <a:cubicBezTo>
                  <a:pt x="4166854" y="55933"/>
                  <a:pt x="4323482" y="49116"/>
                  <a:pt x="4536867" y="0"/>
                </a:cubicBezTo>
                <a:cubicBezTo>
                  <a:pt x="4826913" y="64141"/>
                  <a:pt x="5007244" y="-72242"/>
                  <a:pt x="5261968" y="0"/>
                </a:cubicBezTo>
                <a:cubicBezTo>
                  <a:pt x="5405074" y="82961"/>
                  <a:pt x="5732287" y="14542"/>
                  <a:pt x="5987068" y="0"/>
                </a:cubicBezTo>
                <a:cubicBezTo>
                  <a:pt x="6004143" y="159288"/>
                  <a:pt x="5951140" y="623657"/>
                  <a:pt x="5987068" y="838691"/>
                </a:cubicBezTo>
                <a:cubicBezTo>
                  <a:pt x="5963594" y="1028304"/>
                  <a:pt x="5977777" y="1542873"/>
                  <a:pt x="5987068" y="1702542"/>
                </a:cubicBezTo>
                <a:cubicBezTo>
                  <a:pt x="5947329" y="1872206"/>
                  <a:pt x="6018759" y="2127735"/>
                  <a:pt x="5987068" y="2516073"/>
                </a:cubicBezTo>
                <a:cubicBezTo>
                  <a:pt x="5882810" y="2558359"/>
                  <a:pt x="5665127" y="2507605"/>
                  <a:pt x="5501450" y="2516073"/>
                </a:cubicBezTo>
                <a:cubicBezTo>
                  <a:pt x="5360946" y="2538910"/>
                  <a:pt x="5145718" y="2517119"/>
                  <a:pt x="5015833" y="2516073"/>
                </a:cubicBezTo>
                <a:cubicBezTo>
                  <a:pt x="4891764" y="2429964"/>
                  <a:pt x="4600429" y="2430872"/>
                  <a:pt x="4290732" y="2516073"/>
                </a:cubicBezTo>
                <a:cubicBezTo>
                  <a:pt x="3985346" y="2551763"/>
                  <a:pt x="3940655" y="2510866"/>
                  <a:pt x="3805114" y="2516073"/>
                </a:cubicBezTo>
                <a:cubicBezTo>
                  <a:pt x="3721424" y="2472698"/>
                  <a:pt x="3309430" y="2556537"/>
                  <a:pt x="3139884" y="2516073"/>
                </a:cubicBezTo>
                <a:cubicBezTo>
                  <a:pt x="3006977" y="2445393"/>
                  <a:pt x="2831922" y="2503271"/>
                  <a:pt x="2594396" y="2516073"/>
                </a:cubicBezTo>
                <a:cubicBezTo>
                  <a:pt x="2351178" y="2564434"/>
                  <a:pt x="2112329" y="2496222"/>
                  <a:pt x="1929166" y="2516073"/>
                </a:cubicBezTo>
                <a:cubicBezTo>
                  <a:pt x="1742494" y="2520258"/>
                  <a:pt x="1403399" y="2568392"/>
                  <a:pt x="1263936" y="2516073"/>
                </a:cubicBezTo>
                <a:cubicBezTo>
                  <a:pt x="988689" y="2505916"/>
                  <a:pt x="771627" y="2503896"/>
                  <a:pt x="598706" y="2516073"/>
                </a:cubicBezTo>
                <a:cubicBezTo>
                  <a:pt x="403658" y="2504970"/>
                  <a:pt x="295684" y="2527722"/>
                  <a:pt x="0" y="2516073"/>
                </a:cubicBezTo>
                <a:cubicBezTo>
                  <a:pt x="3820" y="2227600"/>
                  <a:pt x="69841" y="1909645"/>
                  <a:pt x="0" y="1702542"/>
                </a:cubicBezTo>
                <a:cubicBezTo>
                  <a:pt x="-18192" y="1499787"/>
                  <a:pt x="-61850" y="1196831"/>
                  <a:pt x="0" y="863851"/>
                </a:cubicBezTo>
                <a:cubicBezTo>
                  <a:pt x="-33268" y="498451"/>
                  <a:pt x="13661" y="242224"/>
                  <a:pt x="0" y="0"/>
                </a:cubicBezTo>
                <a:close/>
              </a:path>
              <a:path w="5987069" h="2516073" stroke="0" extrusionOk="0">
                <a:moveTo>
                  <a:pt x="0" y="0"/>
                </a:moveTo>
                <a:cubicBezTo>
                  <a:pt x="220450" y="4298"/>
                  <a:pt x="347499" y="70387"/>
                  <a:pt x="605359" y="0"/>
                </a:cubicBezTo>
                <a:cubicBezTo>
                  <a:pt x="814022" y="-37048"/>
                  <a:pt x="946990" y="78888"/>
                  <a:pt x="1090976" y="0"/>
                </a:cubicBezTo>
                <a:cubicBezTo>
                  <a:pt x="1170087" y="-44085"/>
                  <a:pt x="1565240" y="-83607"/>
                  <a:pt x="1875948" y="0"/>
                </a:cubicBezTo>
                <a:cubicBezTo>
                  <a:pt x="2189579" y="-1495"/>
                  <a:pt x="2215055" y="-45435"/>
                  <a:pt x="2481307" y="0"/>
                </a:cubicBezTo>
                <a:cubicBezTo>
                  <a:pt x="2769183" y="29273"/>
                  <a:pt x="2843709" y="1110"/>
                  <a:pt x="3086666" y="0"/>
                </a:cubicBezTo>
                <a:cubicBezTo>
                  <a:pt x="3345887" y="9613"/>
                  <a:pt x="3711065" y="-10292"/>
                  <a:pt x="3871638" y="0"/>
                </a:cubicBezTo>
                <a:cubicBezTo>
                  <a:pt x="4140915" y="-48011"/>
                  <a:pt x="4302279" y="-29559"/>
                  <a:pt x="4417126" y="0"/>
                </a:cubicBezTo>
                <a:cubicBezTo>
                  <a:pt x="4406337" y="30343"/>
                  <a:pt x="4903614" y="75914"/>
                  <a:pt x="5202097" y="0"/>
                </a:cubicBezTo>
                <a:cubicBezTo>
                  <a:pt x="5531977" y="-2123"/>
                  <a:pt x="5844025" y="-31858"/>
                  <a:pt x="5987068" y="0"/>
                </a:cubicBezTo>
                <a:cubicBezTo>
                  <a:pt x="5994775" y="289886"/>
                  <a:pt x="6022828" y="668746"/>
                  <a:pt x="5987068" y="838691"/>
                </a:cubicBezTo>
                <a:cubicBezTo>
                  <a:pt x="6012000" y="967604"/>
                  <a:pt x="6095894" y="1278434"/>
                  <a:pt x="5987068" y="1677381"/>
                </a:cubicBezTo>
                <a:cubicBezTo>
                  <a:pt x="6070400" y="2049465"/>
                  <a:pt x="6006003" y="2268442"/>
                  <a:pt x="5987068" y="2516073"/>
                </a:cubicBezTo>
                <a:cubicBezTo>
                  <a:pt x="5817095" y="2467527"/>
                  <a:pt x="5744128" y="2540207"/>
                  <a:pt x="5501450" y="2516073"/>
                </a:cubicBezTo>
                <a:cubicBezTo>
                  <a:pt x="5294541" y="2402647"/>
                  <a:pt x="5090236" y="2437039"/>
                  <a:pt x="4716479" y="2516073"/>
                </a:cubicBezTo>
                <a:cubicBezTo>
                  <a:pt x="4397440" y="2598141"/>
                  <a:pt x="4396121" y="2489046"/>
                  <a:pt x="4170991" y="2516073"/>
                </a:cubicBezTo>
                <a:cubicBezTo>
                  <a:pt x="4021895" y="2506394"/>
                  <a:pt x="3689829" y="2495608"/>
                  <a:pt x="3505761" y="2516073"/>
                </a:cubicBezTo>
                <a:cubicBezTo>
                  <a:pt x="3415940" y="2510707"/>
                  <a:pt x="3049795" y="2417949"/>
                  <a:pt x="2720790" y="2516073"/>
                </a:cubicBezTo>
                <a:cubicBezTo>
                  <a:pt x="2505563" y="2565406"/>
                  <a:pt x="2384038" y="2500880"/>
                  <a:pt x="2055559" y="2516073"/>
                </a:cubicBezTo>
                <a:cubicBezTo>
                  <a:pt x="1725474" y="2517843"/>
                  <a:pt x="1755924" y="2528939"/>
                  <a:pt x="1569942" y="2516073"/>
                </a:cubicBezTo>
                <a:cubicBezTo>
                  <a:pt x="1349040" y="2500615"/>
                  <a:pt x="1146054" y="2455803"/>
                  <a:pt x="1024454" y="2516073"/>
                </a:cubicBezTo>
                <a:cubicBezTo>
                  <a:pt x="801361" y="2472864"/>
                  <a:pt x="432692" y="2623382"/>
                  <a:pt x="0" y="2516073"/>
                </a:cubicBezTo>
                <a:cubicBezTo>
                  <a:pt x="89248" y="2334810"/>
                  <a:pt x="91744" y="1867494"/>
                  <a:pt x="0" y="1677381"/>
                </a:cubicBezTo>
                <a:cubicBezTo>
                  <a:pt x="6105" y="1485950"/>
                  <a:pt x="49717" y="1203853"/>
                  <a:pt x="0" y="838691"/>
                </a:cubicBezTo>
                <a:cubicBezTo>
                  <a:pt x="-19688" y="519794"/>
                  <a:pt x="39228" y="393030"/>
                  <a:pt x="0" y="0"/>
                </a:cubicBezTo>
                <a:close/>
              </a:path>
              <a:path w="5987069" h="2516073" fill="none" stroke="0" extrusionOk="0">
                <a:moveTo>
                  <a:pt x="0" y="0"/>
                </a:moveTo>
                <a:cubicBezTo>
                  <a:pt x="64231" y="2019"/>
                  <a:pt x="309167" y="-17496"/>
                  <a:pt x="485618" y="0"/>
                </a:cubicBezTo>
                <a:cubicBezTo>
                  <a:pt x="667495" y="32170"/>
                  <a:pt x="913813" y="80420"/>
                  <a:pt x="1270589" y="0"/>
                </a:cubicBezTo>
                <a:cubicBezTo>
                  <a:pt x="1637791" y="-67263"/>
                  <a:pt x="1760055" y="13137"/>
                  <a:pt x="1995689" y="0"/>
                </a:cubicBezTo>
                <a:cubicBezTo>
                  <a:pt x="2252658" y="-42705"/>
                  <a:pt x="2324242" y="30709"/>
                  <a:pt x="2481307" y="0"/>
                </a:cubicBezTo>
                <a:cubicBezTo>
                  <a:pt x="2655314" y="-5009"/>
                  <a:pt x="2977547" y="18480"/>
                  <a:pt x="3086666" y="0"/>
                </a:cubicBezTo>
                <a:cubicBezTo>
                  <a:pt x="3264665" y="-60888"/>
                  <a:pt x="3527736" y="-21400"/>
                  <a:pt x="3871638" y="0"/>
                </a:cubicBezTo>
                <a:cubicBezTo>
                  <a:pt x="4132534" y="24954"/>
                  <a:pt x="4287852" y="13611"/>
                  <a:pt x="4536867" y="0"/>
                </a:cubicBezTo>
                <a:cubicBezTo>
                  <a:pt x="4771116" y="34212"/>
                  <a:pt x="5085464" y="-1180"/>
                  <a:pt x="5261968" y="0"/>
                </a:cubicBezTo>
                <a:cubicBezTo>
                  <a:pt x="5401886" y="21856"/>
                  <a:pt x="5727562" y="42345"/>
                  <a:pt x="5987068" y="0"/>
                </a:cubicBezTo>
                <a:cubicBezTo>
                  <a:pt x="5977131" y="217631"/>
                  <a:pt x="5973161" y="696930"/>
                  <a:pt x="5987068" y="838691"/>
                </a:cubicBezTo>
                <a:cubicBezTo>
                  <a:pt x="6012121" y="991003"/>
                  <a:pt x="5962710" y="1472272"/>
                  <a:pt x="5987068" y="1702542"/>
                </a:cubicBezTo>
                <a:cubicBezTo>
                  <a:pt x="6037973" y="1914152"/>
                  <a:pt x="6013554" y="2137205"/>
                  <a:pt x="5987068" y="2516073"/>
                </a:cubicBezTo>
                <a:cubicBezTo>
                  <a:pt x="5864694" y="2543154"/>
                  <a:pt x="5604896" y="2510538"/>
                  <a:pt x="5501450" y="2516073"/>
                </a:cubicBezTo>
                <a:cubicBezTo>
                  <a:pt x="5368919" y="2554065"/>
                  <a:pt x="5145235" y="2518959"/>
                  <a:pt x="5015833" y="2516073"/>
                </a:cubicBezTo>
                <a:cubicBezTo>
                  <a:pt x="4843769" y="2452400"/>
                  <a:pt x="4567427" y="2513538"/>
                  <a:pt x="4290732" y="2516073"/>
                </a:cubicBezTo>
                <a:cubicBezTo>
                  <a:pt x="4007811" y="2567608"/>
                  <a:pt x="3940353" y="2523839"/>
                  <a:pt x="3805114" y="2516073"/>
                </a:cubicBezTo>
                <a:cubicBezTo>
                  <a:pt x="3685589" y="2524171"/>
                  <a:pt x="3315111" y="2542616"/>
                  <a:pt x="3139884" y="2516073"/>
                </a:cubicBezTo>
                <a:cubicBezTo>
                  <a:pt x="3019135" y="2523387"/>
                  <a:pt x="2825679" y="2504655"/>
                  <a:pt x="2594396" y="2516073"/>
                </a:cubicBezTo>
                <a:cubicBezTo>
                  <a:pt x="2393271" y="2533112"/>
                  <a:pt x="2164832" y="2522853"/>
                  <a:pt x="1929166" y="2516073"/>
                </a:cubicBezTo>
                <a:cubicBezTo>
                  <a:pt x="1716548" y="2458306"/>
                  <a:pt x="1434915" y="2568010"/>
                  <a:pt x="1263936" y="2516073"/>
                </a:cubicBezTo>
                <a:cubicBezTo>
                  <a:pt x="1119454" y="2487745"/>
                  <a:pt x="774259" y="2539477"/>
                  <a:pt x="598706" y="2516073"/>
                </a:cubicBezTo>
                <a:cubicBezTo>
                  <a:pt x="411287" y="2489187"/>
                  <a:pt x="284249" y="2497368"/>
                  <a:pt x="0" y="2516073"/>
                </a:cubicBezTo>
                <a:cubicBezTo>
                  <a:pt x="59873" y="2247133"/>
                  <a:pt x="2427" y="1855418"/>
                  <a:pt x="0" y="1702542"/>
                </a:cubicBezTo>
                <a:cubicBezTo>
                  <a:pt x="42880" y="1530478"/>
                  <a:pt x="-77682" y="1167829"/>
                  <a:pt x="0" y="863851"/>
                </a:cubicBezTo>
                <a:cubicBezTo>
                  <a:pt x="-7456" y="535570"/>
                  <a:pt x="13045" y="319199"/>
                  <a:pt x="0" y="0"/>
                </a:cubicBezTo>
                <a:close/>
              </a:path>
              <a:path w="5987069" h="2516073" fill="none" stroke="0" extrusionOk="0">
                <a:moveTo>
                  <a:pt x="0" y="0"/>
                </a:moveTo>
                <a:cubicBezTo>
                  <a:pt x="105685" y="-10096"/>
                  <a:pt x="327531" y="-13725"/>
                  <a:pt x="485618" y="0"/>
                </a:cubicBezTo>
                <a:cubicBezTo>
                  <a:pt x="674862" y="2630"/>
                  <a:pt x="913263" y="38809"/>
                  <a:pt x="1270589" y="0"/>
                </a:cubicBezTo>
                <a:cubicBezTo>
                  <a:pt x="1604308" y="-32612"/>
                  <a:pt x="1746534" y="78607"/>
                  <a:pt x="1995689" y="0"/>
                </a:cubicBezTo>
                <a:cubicBezTo>
                  <a:pt x="2234213" y="-48972"/>
                  <a:pt x="2318600" y="41561"/>
                  <a:pt x="2481307" y="0"/>
                </a:cubicBezTo>
                <a:cubicBezTo>
                  <a:pt x="2691253" y="-13494"/>
                  <a:pt x="2963747" y="4274"/>
                  <a:pt x="3086666" y="0"/>
                </a:cubicBezTo>
                <a:cubicBezTo>
                  <a:pt x="3229938" y="-33636"/>
                  <a:pt x="3585940" y="28671"/>
                  <a:pt x="3871638" y="0"/>
                </a:cubicBezTo>
                <a:cubicBezTo>
                  <a:pt x="4160921" y="25202"/>
                  <a:pt x="4288889" y="43964"/>
                  <a:pt x="4536867" y="0"/>
                </a:cubicBezTo>
                <a:cubicBezTo>
                  <a:pt x="4809190" y="44636"/>
                  <a:pt x="5044697" y="-36583"/>
                  <a:pt x="5261968" y="0"/>
                </a:cubicBezTo>
                <a:cubicBezTo>
                  <a:pt x="5439979" y="38324"/>
                  <a:pt x="5748247" y="32136"/>
                  <a:pt x="5987068" y="0"/>
                </a:cubicBezTo>
                <a:cubicBezTo>
                  <a:pt x="6003163" y="175292"/>
                  <a:pt x="5970726" y="662432"/>
                  <a:pt x="5987068" y="838691"/>
                </a:cubicBezTo>
                <a:cubicBezTo>
                  <a:pt x="5996588" y="1050227"/>
                  <a:pt x="5989602" y="1512288"/>
                  <a:pt x="5987068" y="1702542"/>
                </a:cubicBezTo>
                <a:cubicBezTo>
                  <a:pt x="6001935" y="1857501"/>
                  <a:pt x="6007561" y="2122847"/>
                  <a:pt x="5987068" y="2516073"/>
                </a:cubicBezTo>
                <a:cubicBezTo>
                  <a:pt x="5863525" y="2548311"/>
                  <a:pt x="5626270" y="2490591"/>
                  <a:pt x="5501450" y="2516073"/>
                </a:cubicBezTo>
                <a:cubicBezTo>
                  <a:pt x="5355358" y="2532689"/>
                  <a:pt x="5139968" y="2511137"/>
                  <a:pt x="5015833" y="2516073"/>
                </a:cubicBezTo>
                <a:cubicBezTo>
                  <a:pt x="4891848" y="2413170"/>
                  <a:pt x="4574401" y="2470719"/>
                  <a:pt x="4290732" y="2516073"/>
                </a:cubicBezTo>
                <a:cubicBezTo>
                  <a:pt x="3992272" y="2552867"/>
                  <a:pt x="3946872" y="2524338"/>
                  <a:pt x="3805114" y="2516073"/>
                </a:cubicBezTo>
                <a:cubicBezTo>
                  <a:pt x="3698089" y="2519505"/>
                  <a:pt x="3326037" y="2543335"/>
                  <a:pt x="3139884" y="2516073"/>
                </a:cubicBezTo>
                <a:cubicBezTo>
                  <a:pt x="2988242" y="2481634"/>
                  <a:pt x="2793297" y="2517903"/>
                  <a:pt x="2594396" y="2516073"/>
                </a:cubicBezTo>
                <a:cubicBezTo>
                  <a:pt x="2369921" y="2581847"/>
                  <a:pt x="2103172" y="2550468"/>
                  <a:pt x="1929166" y="2516073"/>
                </a:cubicBezTo>
                <a:cubicBezTo>
                  <a:pt x="1716704" y="2486771"/>
                  <a:pt x="1412244" y="2562264"/>
                  <a:pt x="1263936" y="2516073"/>
                </a:cubicBezTo>
                <a:cubicBezTo>
                  <a:pt x="1038696" y="2502053"/>
                  <a:pt x="764688" y="2552684"/>
                  <a:pt x="598706" y="2516073"/>
                </a:cubicBezTo>
                <a:cubicBezTo>
                  <a:pt x="409441" y="2507172"/>
                  <a:pt x="294148" y="2514661"/>
                  <a:pt x="0" y="2516073"/>
                </a:cubicBezTo>
                <a:cubicBezTo>
                  <a:pt x="46280" y="2245408"/>
                  <a:pt x="19038" y="1857352"/>
                  <a:pt x="0" y="1702542"/>
                </a:cubicBezTo>
                <a:cubicBezTo>
                  <a:pt x="50068" y="1526949"/>
                  <a:pt x="-110233" y="1201342"/>
                  <a:pt x="0" y="863851"/>
                </a:cubicBezTo>
                <a:cubicBezTo>
                  <a:pt x="-4887" y="554776"/>
                  <a:pt x="-8216" y="231645"/>
                  <a:pt x="0" y="0"/>
                </a:cubicBezTo>
                <a:close/>
              </a:path>
            </a:pathLst>
          </a:custGeom>
          <a:solidFill>
            <a:schemeClr val="accent3">
              <a:lumMod val="60000"/>
              <a:lumOff val="40000"/>
            </a:schemeClr>
          </a:solidFill>
          <a:ln w="34925">
            <a:solidFill>
              <a:schemeClr val="accent3">
                <a:lumMod val="60000"/>
                <a:lumOff val="40000"/>
                <a:alpha val="32000"/>
              </a:schemeClr>
            </a:solidFill>
            <a:extLst>
              <a:ext uri="{C807C97D-BFC1-408E-A445-0C87EB9F89A2}">
                <ask:lineSketchStyleProps xmlns:ask="http://schemas.microsoft.com/office/drawing/2018/sketchyshapes" sd="1219033472">
                  <a:custGeom>
                    <a:avLst/>
                    <a:gdLst>
                      <a:gd name="connsiteX0" fmla="*/ 0 w 5712604"/>
                      <a:gd name="connsiteY0" fmla="*/ 0 h 2516073"/>
                      <a:gd name="connsiteX1" fmla="*/ 463356 w 5712604"/>
                      <a:gd name="connsiteY1" fmla="*/ 0 h 2516073"/>
                      <a:gd name="connsiteX2" fmla="*/ 1212342 w 5712604"/>
                      <a:gd name="connsiteY2" fmla="*/ 0 h 2516073"/>
                      <a:gd name="connsiteX3" fmla="*/ 1904201 w 5712604"/>
                      <a:gd name="connsiteY3" fmla="*/ 0 h 2516073"/>
                      <a:gd name="connsiteX4" fmla="*/ 2367557 w 5712604"/>
                      <a:gd name="connsiteY4" fmla="*/ 0 h 2516073"/>
                      <a:gd name="connsiteX5" fmla="*/ 2945165 w 5712604"/>
                      <a:gd name="connsiteY5" fmla="*/ 0 h 2516073"/>
                      <a:gd name="connsiteX6" fmla="*/ 3694151 w 5712604"/>
                      <a:gd name="connsiteY6" fmla="*/ 0 h 2516073"/>
                      <a:gd name="connsiteX7" fmla="*/ 4328884 w 5712604"/>
                      <a:gd name="connsiteY7" fmla="*/ 0 h 2516073"/>
                      <a:gd name="connsiteX8" fmla="*/ 5020744 w 5712604"/>
                      <a:gd name="connsiteY8" fmla="*/ 0 h 2516073"/>
                      <a:gd name="connsiteX9" fmla="*/ 5712604 w 5712604"/>
                      <a:gd name="connsiteY9" fmla="*/ 0 h 2516073"/>
                      <a:gd name="connsiteX10" fmla="*/ 5712604 w 5712604"/>
                      <a:gd name="connsiteY10" fmla="*/ 838691 h 2516073"/>
                      <a:gd name="connsiteX11" fmla="*/ 5712604 w 5712604"/>
                      <a:gd name="connsiteY11" fmla="*/ 1702542 h 2516073"/>
                      <a:gd name="connsiteX12" fmla="*/ 5712604 w 5712604"/>
                      <a:gd name="connsiteY12" fmla="*/ 2516073 h 2516073"/>
                      <a:gd name="connsiteX13" fmla="*/ 5249248 w 5712604"/>
                      <a:gd name="connsiteY13" fmla="*/ 2516073 h 2516073"/>
                      <a:gd name="connsiteX14" fmla="*/ 4785893 w 5712604"/>
                      <a:gd name="connsiteY14" fmla="*/ 2516073 h 2516073"/>
                      <a:gd name="connsiteX15" fmla="*/ 4094033 w 5712604"/>
                      <a:gd name="connsiteY15" fmla="*/ 2516073 h 2516073"/>
                      <a:gd name="connsiteX16" fmla="*/ 3630677 w 5712604"/>
                      <a:gd name="connsiteY16" fmla="*/ 2516073 h 2516073"/>
                      <a:gd name="connsiteX17" fmla="*/ 2995943 w 5712604"/>
                      <a:gd name="connsiteY17" fmla="*/ 2516073 h 2516073"/>
                      <a:gd name="connsiteX18" fmla="*/ 2475462 w 5712604"/>
                      <a:gd name="connsiteY18" fmla="*/ 2516073 h 2516073"/>
                      <a:gd name="connsiteX19" fmla="*/ 1840728 w 5712604"/>
                      <a:gd name="connsiteY19" fmla="*/ 2516073 h 2516073"/>
                      <a:gd name="connsiteX20" fmla="*/ 1205994 w 5712604"/>
                      <a:gd name="connsiteY20" fmla="*/ 2516073 h 2516073"/>
                      <a:gd name="connsiteX21" fmla="*/ 571260 w 5712604"/>
                      <a:gd name="connsiteY21" fmla="*/ 2516073 h 2516073"/>
                      <a:gd name="connsiteX22" fmla="*/ 0 w 5712604"/>
                      <a:gd name="connsiteY22" fmla="*/ 2516073 h 2516073"/>
                      <a:gd name="connsiteX23" fmla="*/ 0 w 5712604"/>
                      <a:gd name="connsiteY23" fmla="*/ 1702542 h 2516073"/>
                      <a:gd name="connsiteX24" fmla="*/ 0 w 5712604"/>
                      <a:gd name="connsiteY24" fmla="*/ 863851 h 2516073"/>
                      <a:gd name="connsiteX25" fmla="*/ 0 w 5712604"/>
                      <a:gd name="connsiteY25" fmla="*/ 0 h 2516073"/>
                      <a:gd name="connsiteX0" fmla="*/ 0 w 5712604"/>
                      <a:gd name="connsiteY0" fmla="*/ 0 h 2516073"/>
                      <a:gd name="connsiteX1" fmla="*/ 577608 w 5712604"/>
                      <a:gd name="connsiteY1" fmla="*/ 0 h 2516073"/>
                      <a:gd name="connsiteX2" fmla="*/ 1040963 w 5712604"/>
                      <a:gd name="connsiteY2" fmla="*/ 0 h 2516073"/>
                      <a:gd name="connsiteX3" fmla="*/ 1789949 w 5712604"/>
                      <a:gd name="connsiteY3" fmla="*/ 0 h 2516073"/>
                      <a:gd name="connsiteX4" fmla="*/ 2367557 w 5712604"/>
                      <a:gd name="connsiteY4" fmla="*/ 0 h 2516073"/>
                      <a:gd name="connsiteX5" fmla="*/ 2945165 w 5712604"/>
                      <a:gd name="connsiteY5" fmla="*/ 0 h 2516073"/>
                      <a:gd name="connsiteX6" fmla="*/ 3694151 w 5712604"/>
                      <a:gd name="connsiteY6" fmla="*/ 0 h 2516073"/>
                      <a:gd name="connsiteX7" fmla="*/ 4214632 w 5712604"/>
                      <a:gd name="connsiteY7" fmla="*/ 0 h 2516073"/>
                      <a:gd name="connsiteX8" fmla="*/ 4963618 w 5712604"/>
                      <a:gd name="connsiteY8" fmla="*/ 0 h 2516073"/>
                      <a:gd name="connsiteX9" fmla="*/ 5712604 w 5712604"/>
                      <a:gd name="connsiteY9" fmla="*/ 0 h 2516073"/>
                      <a:gd name="connsiteX10" fmla="*/ 5712604 w 5712604"/>
                      <a:gd name="connsiteY10" fmla="*/ 838691 h 2516073"/>
                      <a:gd name="connsiteX11" fmla="*/ 5712604 w 5712604"/>
                      <a:gd name="connsiteY11" fmla="*/ 1677381 h 2516073"/>
                      <a:gd name="connsiteX12" fmla="*/ 5712604 w 5712604"/>
                      <a:gd name="connsiteY12" fmla="*/ 2516073 h 2516073"/>
                      <a:gd name="connsiteX13" fmla="*/ 5249248 w 5712604"/>
                      <a:gd name="connsiteY13" fmla="*/ 2516073 h 2516073"/>
                      <a:gd name="connsiteX14" fmla="*/ 4500262 w 5712604"/>
                      <a:gd name="connsiteY14" fmla="*/ 2516073 h 2516073"/>
                      <a:gd name="connsiteX15" fmla="*/ 3979781 w 5712604"/>
                      <a:gd name="connsiteY15" fmla="*/ 2516073 h 2516073"/>
                      <a:gd name="connsiteX16" fmla="*/ 3345047 w 5712604"/>
                      <a:gd name="connsiteY16" fmla="*/ 2516073 h 2516073"/>
                      <a:gd name="connsiteX17" fmla="*/ 2596061 w 5712604"/>
                      <a:gd name="connsiteY17" fmla="*/ 2516073 h 2516073"/>
                      <a:gd name="connsiteX18" fmla="*/ 1961327 w 5712604"/>
                      <a:gd name="connsiteY18" fmla="*/ 2516073 h 2516073"/>
                      <a:gd name="connsiteX19" fmla="*/ 1497972 w 5712604"/>
                      <a:gd name="connsiteY19" fmla="*/ 2516073 h 2516073"/>
                      <a:gd name="connsiteX20" fmla="*/ 977490 w 5712604"/>
                      <a:gd name="connsiteY20" fmla="*/ 2516073 h 2516073"/>
                      <a:gd name="connsiteX21" fmla="*/ 0 w 5712604"/>
                      <a:gd name="connsiteY21" fmla="*/ 2516073 h 2516073"/>
                      <a:gd name="connsiteX22" fmla="*/ 0 w 5712604"/>
                      <a:gd name="connsiteY22" fmla="*/ 1677381 h 2516073"/>
                      <a:gd name="connsiteX23" fmla="*/ 0 w 5712604"/>
                      <a:gd name="connsiteY23" fmla="*/ 838691 h 2516073"/>
                      <a:gd name="connsiteX24" fmla="*/ 0 w 5712604"/>
                      <a:gd name="connsiteY24" fmla="*/ 0 h 251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12604" h="2516073" fill="none" extrusionOk="0">
                        <a:moveTo>
                          <a:pt x="0" y="0"/>
                        </a:moveTo>
                        <a:cubicBezTo>
                          <a:pt x="122221" y="3726"/>
                          <a:pt x="334471" y="-22361"/>
                          <a:pt x="463356" y="0"/>
                        </a:cubicBezTo>
                        <a:cubicBezTo>
                          <a:pt x="579346" y="-11619"/>
                          <a:pt x="881705" y="38465"/>
                          <a:pt x="1212342" y="0"/>
                        </a:cubicBezTo>
                        <a:cubicBezTo>
                          <a:pt x="1547760" y="-50008"/>
                          <a:pt x="1670355" y="56089"/>
                          <a:pt x="1904201" y="0"/>
                        </a:cubicBezTo>
                        <a:cubicBezTo>
                          <a:pt x="2147545" y="-39938"/>
                          <a:pt x="2198689" y="34741"/>
                          <a:pt x="2367557" y="0"/>
                        </a:cubicBezTo>
                        <a:cubicBezTo>
                          <a:pt x="2543512" y="-16523"/>
                          <a:pt x="2821801" y="17388"/>
                          <a:pt x="2945165" y="0"/>
                        </a:cubicBezTo>
                        <a:cubicBezTo>
                          <a:pt x="3121569" y="-27264"/>
                          <a:pt x="3459471" y="-8747"/>
                          <a:pt x="3694151" y="0"/>
                        </a:cubicBezTo>
                        <a:cubicBezTo>
                          <a:pt x="3972959" y="53048"/>
                          <a:pt x="4112035" y="15183"/>
                          <a:pt x="4328884" y="0"/>
                        </a:cubicBezTo>
                        <a:cubicBezTo>
                          <a:pt x="4584340" y="42064"/>
                          <a:pt x="4800885" y="-39745"/>
                          <a:pt x="5020744" y="0"/>
                        </a:cubicBezTo>
                        <a:cubicBezTo>
                          <a:pt x="5198850" y="39723"/>
                          <a:pt x="5462199" y="12824"/>
                          <a:pt x="5712604" y="0"/>
                        </a:cubicBezTo>
                        <a:cubicBezTo>
                          <a:pt x="5722378" y="166583"/>
                          <a:pt x="5696589" y="657852"/>
                          <a:pt x="5712604" y="838691"/>
                        </a:cubicBezTo>
                        <a:cubicBezTo>
                          <a:pt x="5703958" y="1021606"/>
                          <a:pt x="5700616" y="1493795"/>
                          <a:pt x="5712604" y="1702542"/>
                        </a:cubicBezTo>
                        <a:cubicBezTo>
                          <a:pt x="5690327" y="1890960"/>
                          <a:pt x="5727677" y="2144932"/>
                          <a:pt x="5712604" y="2516073"/>
                        </a:cubicBezTo>
                        <a:cubicBezTo>
                          <a:pt x="5604078" y="2546701"/>
                          <a:pt x="5387395" y="2504366"/>
                          <a:pt x="5249248" y="2516073"/>
                        </a:cubicBezTo>
                        <a:cubicBezTo>
                          <a:pt x="5127907" y="2534032"/>
                          <a:pt x="4909993" y="2523221"/>
                          <a:pt x="4785893" y="2516073"/>
                        </a:cubicBezTo>
                        <a:cubicBezTo>
                          <a:pt x="4663143" y="2476236"/>
                          <a:pt x="4379618" y="2461588"/>
                          <a:pt x="4094033" y="2516073"/>
                        </a:cubicBezTo>
                        <a:cubicBezTo>
                          <a:pt x="3810173" y="2551147"/>
                          <a:pt x="3756332" y="2516858"/>
                          <a:pt x="3630677" y="2516073"/>
                        </a:cubicBezTo>
                        <a:cubicBezTo>
                          <a:pt x="3529739" y="2490086"/>
                          <a:pt x="3151514" y="2557041"/>
                          <a:pt x="2995943" y="2516073"/>
                        </a:cubicBezTo>
                        <a:cubicBezTo>
                          <a:pt x="2866413" y="2456409"/>
                          <a:pt x="2698859" y="2516024"/>
                          <a:pt x="2475462" y="2516073"/>
                        </a:cubicBezTo>
                        <a:cubicBezTo>
                          <a:pt x="2246099" y="2550349"/>
                          <a:pt x="2044984" y="2529340"/>
                          <a:pt x="1840728" y="2516073"/>
                        </a:cubicBezTo>
                        <a:cubicBezTo>
                          <a:pt x="1636145" y="2497921"/>
                          <a:pt x="1357879" y="2562879"/>
                          <a:pt x="1205994" y="2516073"/>
                        </a:cubicBezTo>
                        <a:cubicBezTo>
                          <a:pt x="980308" y="2492334"/>
                          <a:pt x="736756" y="2530142"/>
                          <a:pt x="571260" y="2516073"/>
                        </a:cubicBezTo>
                        <a:cubicBezTo>
                          <a:pt x="393207" y="2501839"/>
                          <a:pt x="282769" y="2517589"/>
                          <a:pt x="0" y="2516073"/>
                        </a:cubicBezTo>
                        <a:cubicBezTo>
                          <a:pt x="11279" y="2234611"/>
                          <a:pt x="20368" y="1905245"/>
                          <a:pt x="0" y="1702542"/>
                        </a:cubicBezTo>
                        <a:cubicBezTo>
                          <a:pt x="10925" y="1502619"/>
                          <a:pt x="-32364" y="1184596"/>
                          <a:pt x="0" y="863851"/>
                        </a:cubicBezTo>
                        <a:cubicBezTo>
                          <a:pt x="522" y="537836"/>
                          <a:pt x="9517" y="288929"/>
                          <a:pt x="0" y="0"/>
                        </a:cubicBezTo>
                        <a:close/>
                      </a:path>
                      <a:path w="5712604" h="2516073" stroke="0" extrusionOk="0">
                        <a:moveTo>
                          <a:pt x="0" y="0"/>
                        </a:moveTo>
                        <a:cubicBezTo>
                          <a:pt x="214683" y="-2306"/>
                          <a:pt x="332710" y="67402"/>
                          <a:pt x="577608" y="0"/>
                        </a:cubicBezTo>
                        <a:cubicBezTo>
                          <a:pt x="804934" y="-44156"/>
                          <a:pt x="894259" y="52102"/>
                          <a:pt x="1040963" y="0"/>
                        </a:cubicBezTo>
                        <a:cubicBezTo>
                          <a:pt x="1175971" y="-33258"/>
                          <a:pt x="1495354" y="-32866"/>
                          <a:pt x="1789949" y="0"/>
                        </a:cubicBezTo>
                        <a:cubicBezTo>
                          <a:pt x="2084805" y="7328"/>
                          <a:pt x="2110530" y="-42186"/>
                          <a:pt x="2367557" y="0"/>
                        </a:cubicBezTo>
                        <a:cubicBezTo>
                          <a:pt x="2637975" y="32349"/>
                          <a:pt x="2703063" y="10225"/>
                          <a:pt x="2945165" y="0"/>
                        </a:cubicBezTo>
                        <a:cubicBezTo>
                          <a:pt x="3191420" y="3210"/>
                          <a:pt x="3517509" y="12698"/>
                          <a:pt x="3694151" y="0"/>
                        </a:cubicBezTo>
                        <a:cubicBezTo>
                          <a:pt x="3927104" y="-49556"/>
                          <a:pt x="4105599" y="-22435"/>
                          <a:pt x="4214632" y="0"/>
                        </a:cubicBezTo>
                        <a:cubicBezTo>
                          <a:pt x="4251431" y="24923"/>
                          <a:pt x="4655114" y="45639"/>
                          <a:pt x="4963618" y="0"/>
                        </a:cubicBezTo>
                        <a:cubicBezTo>
                          <a:pt x="5285207" y="-19570"/>
                          <a:pt x="5541797" y="-19225"/>
                          <a:pt x="5712604" y="0"/>
                        </a:cubicBezTo>
                        <a:cubicBezTo>
                          <a:pt x="5706621" y="323423"/>
                          <a:pt x="5743019" y="667032"/>
                          <a:pt x="5712604" y="838691"/>
                        </a:cubicBezTo>
                        <a:cubicBezTo>
                          <a:pt x="5713560" y="1005169"/>
                          <a:pt x="5764158" y="1296710"/>
                          <a:pt x="5712604" y="1677381"/>
                        </a:cubicBezTo>
                        <a:cubicBezTo>
                          <a:pt x="5743039" y="2040262"/>
                          <a:pt x="5730026" y="2259822"/>
                          <a:pt x="5712604" y="2516073"/>
                        </a:cubicBezTo>
                        <a:cubicBezTo>
                          <a:pt x="5572989" y="2476412"/>
                          <a:pt x="5458630" y="2541738"/>
                          <a:pt x="5249248" y="2516073"/>
                        </a:cubicBezTo>
                        <a:cubicBezTo>
                          <a:pt x="5052787" y="2445811"/>
                          <a:pt x="4835616" y="2453209"/>
                          <a:pt x="4500262" y="2516073"/>
                        </a:cubicBezTo>
                        <a:cubicBezTo>
                          <a:pt x="4187687" y="2580959"/>
                          <a:pt x="4173344" y="2489531"/>
                          <a:pt x="3979781" y="2516073"/>
                        </a:cubicBezTo>
                        <a:cubicBezTo>
                          <a:pt x="3829661" y="2514839"/>
                          <a:pt x="3509022" y="2524205"/>
                          <a:pt x="3345047" y="2516073"/>
                        </a:cubicBezTo>
                        <a:cubicBezTo>
                          <a:pt x="3231499" y="2497506"/>
                          <a:pt x="2873505" y="2451058"/>
                          <a:pt x="2596061" y="2516073"/>
                        </a:cubicBezTo>
                        <a:cubicBezTo>
                          <a:pt x="2369095" y="2557438"/>
                          <a:pt x="2273896" y="2506175"/>
                          <a:pt x="1961327" y="2516073"/>
                        </a:cubicBezTo>
                        <a:cubicBezTo>
                          <a:pt x="1646930" y="2519131"/>
                          <a:pt x="1675207" y="2527203"/>
                          <a:pt x="1497972" y="2516073"/>
                        </a:cubicBezTo>
                        <a:cubicBezTo>
                          <a:pt x="1311394" y="2506687"/>
                          <a:pt x="1094012" y="2469968"/>
                          <a:pt x="977490" y="2516073"/>
                        </a:cubicBezTo>
                        <a:cubicBezTo>
                          <a:pt x="806762" y="2511165"/>
                          <a:pt x="467691" y="2555725"/>
                          <a:pt x="0" y="2516073"/>
                        </a:cubicBezTo>
                        <a:cubicBezTo>
                          <a:pt x="58442" y="2318025"/>
                          <a:pt x="59028" y="1871798"/>
                          <a:pt x="0" y="1677381"/>
                        </a:cubicBezTo>
                        <a:cubicBezTo>
                          <a:pt x="-3228" y="1481835"/>
                          <a:pt x="33829" y="1194643"/>
                          <a:pt x="0" y="838691"/>
                        </a:cubicBezTo>
                        <a:cubicBezTo>
                          <a:pt x="-15034" y="507926"/>
                          <a:pt x="24465" y="400793"/>
                          <a:pt x="0" y="0"/>
                        </a:cubicBezTo>
                        <a:close/>
                      </a:path>
                      <a:path w="5712604" h="2516073" fill="none" stroke="0" extrusionOk="0">
                        <a:moveTo>
                          <a:pt x="0" y="0"/>
                        </a:moveTo>
                        <a:cubicBezTo>
                          <a:pt x="83753" y="13056"/>
                          <a:pt x="309026" y="5832"/>
                          <a:pt x="463356" y="0"/>
                        </a:cubicBezTo>
                        <a:cubicBezTo>
                          <a:pt x="640306" y="5811"/>
                          <a:pt x="847906" y="59490"/>
                          <a:pt x="1212342" y="0"/>
                        </a:cubicBezTo>
                        <a:cubicBezTo>
                          <a:pt x="1560096" y="-55324"/>
                          <a:pt x="1663443" y="43206"/>
                          <a:pt x="1904201" y="0"/>
                        </a:cubicBezTo>
                        <a:cubicBezTo>
                          <a:pt x="2129017" y="-47618"/>
                          <a:pt x="2221143" y="28516"/>
                          <a:pt x="2367557" y="0"/>
                        </a:cubicBezTo>
                        <a:cubicBezTo>
                          <a:pt x="2540962" y="-18693"/>
                          <a:pt x="2831427" y="16622"/>
                          <a:pt x="2945165" y="0"/>
                        </a:cubicBezTo>
                        <a:cubicBezTo>
                          <a:pt x="3054915" y="-30600"/>
                          <a:pt x="3385899" y="9027"/>
                          <a:pt x="3694151" y="0"/>
                        </a:cubicBezTo>
                        <a:cubicBezTo>
                          <a:pt x="3951486" y="3471"/>
                          <a:pt x="4083992" y="3942"/>
                          <a:pt x="4328884" y="0"/>
                        </a:cubicBezTo>
                        <a:cubicBezTo>
                          <a:pt x="4582481" y="30069"/>
                          <a:pt x="4851793" y="-7983"/>
                          <a:pt x="5020744" y="0"/>
                        </a:cubicBezTo>
                        <a:cubicBezTo>
                          <a:pt x="5203337" y="12794"/>
                          <a:pt x="5468153" y="28670"/>
                          <a:pt x="5712604" y="0"/>
                        </a:cubicBezTo>
                        <a:cubicBezTo>
                          <a:pt x="5714915" y="220568"/>
                          <a:pt x="5703570" y="694421"/>
                          <a:pt x="5712604" y="838691"/>
                        </a:cubicBezTo>
                        <a:cubicBezTo>
                          <a:pt x="5728695" y="1018620"/>
                          <a:pt x="5707493" y="1483454"/>
                          <a:pt x="5712604" y="1702542"/>
                        </a:cubicBezTo>
                        <a:cubicBezTo>
                          <a:pt x="5758738" y="1903018"/>
                          <a:pt x="5728854" y="2111173"/>
                          <a:pt x="5712604" y="2516073"/>
                        </a:cubicBezTo>
                        <a:cubicBezTo>
                          <a:pt x="5588630" y="2546878"/>
                          <a:pt x="5349696" y="2490324"/>
                          <a:pt x="5249248" y="2516073"/>
                        </a:cubicBezTo>
                        <a:cubicBezTo>
                          <a:pt x="5106421" y="2529765"/>
                          <a:pt x="4903881" y="2524602"/>
                          <a:pt x="4785893" y="2516073"/>
                        </a:cubicBezTo>
                        <a:cubicBezTo>
                          <a:pt x="4665683" y="2435811"/>
                          <a:pt x="4328764" y="2507170"/>
                          <a:pt x="4094033" y="2516073"/>
                        </a:cubicBezTo>
                        <a:cubicBezTo>
                          <a:pt x="3811098" y="2557995"/>
                          <a:pt x="3751851" y="2530704"/>
                          <a:pt x="3630677" y="2516073"/>
                        </a:cubicBezTo>
                        <a:cubicBezTo>
                          <a:pt x="3512094" y="2513070"/>
                          <a:pt x="3158315" y="2541848"/>
                          <a:pt x="2995943" y="2516073"/>
                        </a:cubicBezTo>
                        <a:cubicBezTo>
                          <a:pt x="2845198" y="2500125"/>
                          <a:pt x="2660563" y="2532087"/>
                          <a:pt x="2475462" y="2516073"/>
                        </a:cubicBezTo>
                        <a:cubicBezTo>
                          <a:pt x="2271941" y="2533755"/>
                          <a:pt x="2053752" y="2552452"/>
                          <a:pt x="1840728" y="2516073"/>
                        </a:cubicBezTo>
                        <a:cubicBezTo>
                          <a:pt x="1622045" y="2467522"/>
                          <a:pt x="1367942" y="2550130"/>
                          <a:pt x="1205994" y="2516073"/>
                        </a:cubicBezTo>
                        <a:cubicBezTo>
                          <a:pt x="1029065" y="2492888"/>
                          <a:pt x="730869" y="2552995"/>
                          <a:pt x="571260" y="2516073"/>
                        </a:cubicBezTo>
                        <a:cubicBezTo>
                          <a:pt x="398446" y="2511714"/>
                          <a:pt x="276934" y="2506606"/>
                          <a:pt x="0" y="2516073"/>
                        </a:cubicBezTo>
                        <a:cubicBezTo>
                          <a:pt x="36447" y="2246918"/>
                          <a:pt x="-23981" y="1885383"/>
                          <a:pt x="0" y="1702542"/>
                        </a:cubicBezTo>
                        <a:cubicBezTo>
                          <a:pt x="58364" y="1525937"/>
                          <a:pt x="-38414" y="1181584"/>
                          <a:pt x="0" y="863851"/>
                        </a:cubicBezTo>
                        <a:cubicBezTo>
                          <a:pt x="4380" y="577155"/>
                          <a:pt x="-8100" y="281156"/>
                          <a:pt x="0" y="0"/>
                        </a:cubicBezTo>
                        <a:close/>
                      </a:path>
                    </a:pathLst>
                  </a:custGeom>
                  <ask:type>
                    <ask:lineSketchFreehand/>
                  </ask:type>
                </ask:lineSketchStyleProps>
              </a:ext>
            </a:extLst>
          </a:ln>
        </p:spPr>
        <p:txBody>
          <a:bodyPr wrap="square" rtlCol="0">
            <a:spAutoFit/>
          </a:bodyPr>
          <a:lstStyle/>
          <a:p>
            <a:endParaRPr lang="en-US" sz="1050" dirty="0"/>
          </a:p>
          <a:p>
            <a:pPr algn="ctr">
              <a:lnSpc>
                <a:spcPct val="150000"/>
              </a:lnSpc>
            </a:pPr>
            <a:r>
              <a:rPr lang="en-US" sz="2100" dirty="0"/>
              <a:t>Use </a:t>
            </a:r>
            <a:r>
              <a:rPr lang="en-US" sz="2100" b="1" dirty="0">
                <a:solidFill>
                  <a:srgbClr val="D64527"/>
                </a:solidFill>
              </a:rPr>
              <a:t>model cards</a:t>
            </a:r>
            <a:r>
              <a:rPr lang="en-US" sz="2100" b="1" dirty="0">
                <a:solidFill>
                  <a:srgbClr val="002060"/>
                </a:solidFill>
              </a:rPr>
              <a:t> </a:t>
            </a:r>
            <a:r>
              <a:rPr lang="en-US" sz="2100" dirty="0"/>
              <a:t>to build trust through accountability and contextuality.</a:t>
            </a:r>
          </a:p>
          <a:p>
            <a:pPr algn="ctr">
              <a:lnSpc>
                <a:spcPct val="150000"/>
              </a:lnSpc>
            </a:pPr>
            <a:r>
              <a:rPr lang="en-US" sz="2100" dirty="0"/>
              <a:t>Model cards need regular revisiting as conditions/perspectives (e.g., regulatory) change</a:t>
            </a:r>
          </a:p>
          <a:p>
            <a:pPr algn="ctr">
              <a:spcAft>
                <a:spcPts val="900"/>
              </a:spcAft>
            </a:pPr>
            <a:endParaRPr lang="en-US" sz="2100" dirty="0"/>
          </a:p>
        </p:txBody>
      </p:sp>
    </p:spTree>
    <p:extLst>
      <p:ext uri="{BB962C8B-B14F-4D97-AF65-F5344CB8AC3E}">
        <p14:creationId xmlns:p14="http://schemas.microsoft.com/office/powerpoint/2010/main" val="841380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A0AFC-B1B7-423D-1279-290FAD572514}"/>
              </a:ext>
            </a:extLst>
          </p:cNvPr>
          <p:cNvSpPr>
            <a:spLocks noGrp="1"/>
          </p:cNvSpPr>
          <p:nvPr>
            <p:ph type="title"/>
          </p:nvPr>
        </p:nvSpPr>
        <p:spPr/>
        <p:txBody>
          <a:bodyPr/>
          <a:lstStyle/>
          <a:p>
            <a:r>
              <a:rPr lang="en-US"/>
              <a:t>Farms, Markets</a:t>
            </a:r>
            <a:r>
              <a:rPr lang="en-US" dirty="0"/>
              <a:t>, AI, and Trust</a:t>
            </a:r>
          </a:p>
        </p:txBody>
      </p:sp>
      <p:sp>
        <p:nvSpPr>
          <p:cNvPr id="4" name="Google Shape;276;p7">
            <a:extLst>
              <a:ext uri="{FF2B5EF4-FFF2-40B4-BE49-F238E27FC236}">
                <a16:creationId xmlns:a16="http://schemas.microsoft.com/office/drawing/2014/main" id="{26FFB39D-0078-1431-9EBE-A7E138FDD3C8}"/>
              </a:ext>
            </a:extLst>
          </p:cNvPr>
          <p:cNvSpPr txBox="1"/>
          <p:nvPr/>
        </p:nvSpPr>
        <p:spPr>
          <a:xfrm>
            <a:off x="720000" y="1409287"/>
            <a:ext cx="3367800" cy="341629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Fjalla One" panose="02000506040000020004" pitchFamily="2" charset="0"/>
                <a:ea typeface="Didact Gothic"/>
                <a:cs typeface="Didact Gothic"/>
                <a:sym typeface="Didact Gothic"/>
              </a:rPr>
              <a:t>Vendors and Consumers start with interest(s), </a:t>
            </a:r>
          </a:p>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dirty="0">
              <a:solidFill>
                <a:srgbClr val="000000"/>
              </a:solidFill>
              <a:latin typeface="Fjalla One" panose="02000506040000020004" pitchFamily="2" charset="0"/>
              <a:ea typeface="Didact Gothic"/>
              <a:cs typeface="Didact Gothic"/>
              <a:sym typeface="Didact Gothic"/>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Fjalla One" panose="02000506040000020004" pitchFamily="2" charset="0"/>
                <a:ea typeface="Didact Gothic"/>
                <a:cs typeface="Didact Gothic"/>
                <a:sym typeface="Didact Gothic"/>
              </a:rPr>
              <a:t>Markets realize those </a:t>
            </a:r>
            <a:r>
              <a:rPr lang="en-US" dirty="0">
                <a:latin typeface="Fjalla One" panose="02000506040000020004" pitchFamily="2" charset="0"/>
                <a:ea typeface="Didact Gothic"/>
                <a:cs typeface="Didact Gothic"/>
                <a:sym typeface="Didact Gothic"/>
              </a:rPr>
              <a:t>in a </a:t>
            </a:r>
            <a:r>
              <a:rPr lang="en-US" sz="1400" b="0" i="0" u="none" strike="noStrike" cap="none" dirty="0">
                <a:solidFill>
                  <a:srgbClr val="000000"/>
                </a:solidFill>
                <a:latin typeface="Fjalla One" panose="02000506040000020004" pitchFamily="2" charset="0"/>
                <a:ea typeface="Didact Gothic"/>
                <a:cs typeface="Didact Gothic"/>
                <a:sym typeface="Didact Gothic"/>
              </a:rPr>
              <a:t>trusting context, produced by vendors, and stakeholders</a:t>
            </a:r>
            <a:endParaRPr lang="en-US" dirty="0">
              <a:latin typeface="Fjalla One" panose="02000506040000020004" pitchFamily="2" charset="0"/>
              <a:ea typeface="Didact Gothic"/>
              <a:cs typeface="Didact Gothic"/>
              <a:sym typeface="Didact Gothic"/>
            </a:endParaRPr>
          </a:p>
          <a:p>
            <a:pPr marL="0" marR="0" lvl="0" indent="0" algn="l" rtl="0">
              <a:lnSpc>
                <a:spcPct val="100000"/>
              </a:lnSpc>
              <a:spcBef>
                <a:spcPts val="0"/>
              </a:spcBef>
              <a:spcAft>
                <a:spcPts val="0"/>
              </a:spcAft>
              <a:buClr>
                <a:srgbClr val="000000"/>
              </a:buClr>
              <a:buSzPts val="1400"/>
              <a:buFont typeface="Arial"/>
              <a:buNone/>
            </a:pPr>
            <a:endParaRPr lang="en-US" dirty="0">
              <a:latin typeface="Fjalla One" panose="02000506040000020004" pitchFamily="2" charset="0"/>
              <a:ea typeface="Didact Gothic"/>
              <a:cs typeface="Didact Gothic"/>
              <a:sym typeface="Didact Gothic"/>
            </a:endParaRPr>
          </a:p>
          <a:p>
            <a:pPr marL="0" marR="0" lvl="0" indent="0" rtl="0">
              <a:lnSpc>
                <a:spcPct val="100000"/>
              </a:lnSpc>
              <a:spcBef>
                <a:spcPts val="0"/>
              </a:spcBef>
              <a:spcAft>
                <a:spcPts val="0"/>
              </a:spcAft>
              <a:buClr>
                <a:srgbClr val="000000"/>
              </a:buClr>
              <a:buSzPts val="1400"/>
              <a:buFont typeface="Arial"/>
              <a:buNone/>
            </a:pPr>
            <a:r>
              <a:rPr lang="en-US" dirty="0">
                <a:latin typeface="Fjalla One" panose="02000506040000020004" pitchFamily="2" charset="0"/>
                <a:ea typeface="Didact Gothic"/>
                <a:cs typeface="Didact Gothic"/>
                <a:sym typeface="Didact Gothic"/>
              </a:rPr>
              <a:t>Trust developed and modified by relationships and knowledge of data/AI tools/processes</a:t>
            </a:r>
            <a:endParaRPr lang="en-US" sz="1400" b="0" i="0" u="none" strike="noStrike" cap="none" dirty="0">
              <a:solidFill>
                <a:srgbClr val="000000"/>
              </a:solidFill>
              <a:latin typeface="Fjalla One" panose="02000506040000020004" pitchFamily="2" charset="0"/>
              <a:ea typeface="Didact Gothic"/>
              <a:cs typeface="Didact Gothic"/>
              <a:sym typeface="Didact Gothic"/>
            </a:endParaRPr>
          </a:p>
          <a:p>
            <a:pPr marL="0" marR="0" lvl="0" indent="0" rtl="0">
              <a:lnSpc>
                <a:spcPct val="100000"/>
              </a:lnSpc>
              <a:spcBef>
                <a:spcPts val="0"/>
              </a:spcBef>
              <a:spcAft>
                <a:spcPts val="0"/>
              </a:spcAft>
              <a:buClr>
                <a:srgbClr val="000000"/>
              </a:buClr>
              <a:buSzPts val="1400"/>
              <a:buFont typeface="Arial"/>
              <a:buNone/>
            </a:pPr>
            <a:endParaRPr lang="en-US" dirty="0">
              <a:latin typeface="Fjalla One" panose="02000506040000020004" pitchFamily="2" charset="0"/>
              <a:ea typeface="Didact Gothic"/>
              <a:cs typeface="Didact Gothic"/>
              <a:sym typeface="Didact Gothic"/>
            </a:endParaRPr>
          </a:p>
          <a:p>
            <a:pPr marL="0" marR="0" lvl="0" indent="0"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Fjalla One" panose="02000506040000020004" pitchFamily="2" charset="0"/>
                <a:ea typeface="Didact Gothic"/>
                <a:cs typeface="Didact Gothic"/>
                <a:sym typeface="Didact Gothic"/>
              </a:rPr>
              <a:t>AI may enable data synthesis across existing data tools and data collection practices</a:t>
            </a:r>
          </a:p>
          <a:p>
            <a:pPr marL="0" marR="0" lvl="0" indent="0" rtl="0">
              <a:lnSpc>
                <a:spcPct val="100000"/>
              </a:lnSpc>
              <a:spcBef>
                <a:spcPts val="0"/>
              </a:spcBef>
              <a:spcAft>
                <a:spcPts val="0"/>
              </a:spcAft>
              <a:buClr>
                <a:srgbClr val="000000"/>
              </a:buClr>
              <a:buSzPts val="1400"/>
              <a:buFont typeface="Arial"/>
              <a:buNone/>
            </a:pPr>
            <a:endParaRPr lang="en-US" dirty="0">
              <a:latin typeface="Fjalla One" panose="02000506040000020004" pitchFamily="2" charset="0"/>
              <a:ea typeface="Didact Gothic"/>
              <a:cs typeface="Didact Gothic"/>
              <a:sym typeface="Didact Gothic"/>
            </a:endParaRPr>
          </a:p>
          <a:p>
            <a:pPr marL="0" marR="0" lvl="0" indent="0" rtl="0">
              <a:lnSpc>
                <a:spcPct val="100000"/>
              </a:lnSpc>
              <a:spcBef>
                <a:spcPts val="0"/>
              </a:spcBef>
              <a:spcAft>
                <a:spcPts val="0"/>
              </a:spcAft>
              <a:buClr>
                <a:srgbClr val="000000"/>
              </a:buClr>
              <a:buSzPts val="1400"/>
              <a:buFont typeface="Arial"/>
              <a:buNone/>
            </a:pPr>
            <a:r>
              <a:rPr lang="en-US" dirty="0">
                <a:latin typeface="Fjalla One" panose="02000506040000020004" pitchFamily="2" charset="0"/>
                <a:ea typeface="Didact Gothic"/>
                <a:cs typeface="Didact Gothic"/>
                <a:sym typeface="Didact Gothic"/>
              </a:rPr>
              <a:t>Earning and deserving that trust depends on transparency and ethical AI development</a:t>
            </a:r>
          </a:p>
        </p:txBody>
      </p:sp>
      <p:pic>
        <p:nvPicPr>
          <p:cNvPr id="7" name="Picture 6" descr="A desk with a computer and other objects on it&#10;&#10;Description automatically generated with medium confidence">
            <a:extLst>
              <a:ext uri="{FF2B5EF4-FFF2-40B4-BE49-F238E27FC236}">
                <a16:creationId xmlns:a16="http://schemas.microsoft.com/office/drawing/2014/main" id="{44AA3B6E-D0E2-A9E4-A499-914DA6E6E354}"/>
              </a:ext>
            </a:extLst>
          </p:cNvPr>
          <p:cNvPicPr>
            <a:picLocks noChangeAspect="1"/>
          </p:cNvPicPr>
          <p:nvPr/>
        </p:nvPicPr>
        <p:blipFill>
          <a:blip r:embed="rId2"/>
          <a:stretch>
            <a:fillRect/>
          </a:stretch>
        </p:blipFill>
        <p:spPr>
          <a:xfrm>
            <a:off x="4828498" y="1686469"/>
            <a:ext cx="3595502" cy="2387638"/>
          </a:xfrm>
          <a:prstGeom prst="rect">
            <a:avLst/>
          </a:prstGeom>
        </p:spPr>
      </p:pic>
    </p:spTree>
    <p:extLst>
      <p:ext uri="{BB962C8B-B14F-4D97-AF65-F5344CB8AC3E}">
        <p14:creationId xmlns:p14="http://schemas.microsoft.com/office/powerpoint/2010/main" val="2178815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31"/>
          <p:cNvSpPr txBox="1">
            <a:spLocks noGrp="1"/>
          </p:cNvSpPr>
          <p:nvPr>
            <p:ph type="title"/>
          </p:nvPr>
        </p:nvSpPr>
        <p:spPr>
          <a:xfrm>
            <a:off x="720000" y="482525"/>
            <a:ext cx="7704000" cy="5727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3600"/>
              <a:buNone/>
            </a:pPr>
            <a:r>
              <a:rPr lang="en"/>
              <a:t>Summary &amp; Conclusion</a:t>
            </a:r>
            <a:endParaRPr/>
          </a:p>
        </p:txBody>
      </p:sp>
      <p:sp>
        <p:nvSpPr>
          <p:cNvPr id="523" name="Google Shape;523;p31"/>
          <p:cNvSpPr txBox="1">
            <a:spLocks noGrp="1"/>
          </p:cNvSpPr>
          <p:nvPr>
            <p:ph type="subTitle" idx="1"/>
          </p:nvPr>
        </p:nvSpPr>
        <p:spPr>
          <a:xfrm>
            <a:off x="5215025" y="1177925"/>
            <a:ext cx="3209100" cy="523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F2F collects key data </a:t>
            </a:r>
            <a:endParaRPr dirty="0"/>
          </a:p>
        </p:txBody>
      </p:sp>
      <p:sp>
        <p:nvSpPr>
          <p:cNvPr id="524" name="Google Shape;524;p31"/>
          <p:cNvSpPr txBox="1">
            <a:spLocks noGrp="1"/>
          </p:cNvSpPr>
          <p:nvPr>
            <p:ph type="subTitle" idx="2"/>
          </p:nvPr>
        </p:nvSpPr>
        <p:spPr>
          <a:xfrm>
            <a:off x="5215050" y="1701750"/>
            <a:ext cx="3209100" cy="492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600"/>
              <a:buNone/>
            </a:pPr>
            <a:r>
              <a:rPr lang="en" dirty="0"/>
              <a:t>On ecology and economy for institutions, farmers, and markets</a:t>
            </a:r>
            <a:endParaRPr dirty="0"/>
          </a:p>
        </p:txBody>
      </p:sp>
      <p:sp>
        <p:nvSpPr>
          <p:cNvPr id="525" name="Google Shape;525;p31"/>
          <p:cNvSpPr txBox="1">
            <a:spLocks noGrp="1"/>
          </p:cNvSpPr>
          <p:nvPr>
            <p:ph type="subTitle" idx="3"/>
          </p:nvPr>
        </p:nvSpPr>
        <p:spPr>
          <a:xfrm>
            <a:off x="5215025" y="3587100"/>
            <a:ext cx="3209100" cy="523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dirty="0"/>
              <a:t>Ethics must be prioritized</a:t>
            </a:r>
            <a:endParaRPr dirty="0"/>
          </a:p>
        </p:txBody>
      </p:sp>
      <p:sp>
        <p:nvSpPr>
          <p:cNvPr id="526" name="Google Shape;526;p31"/>
          <p:cNvSpPr txBox="1">
            <a:spLocks noGrp="1"/>
          </p:cNvSpPr>
          <p:nvPr>
            <p:ph type="subTitle" idx="4"/>
          </p:nvPr>
        </p:nvSpPr>
        <p:spPr>
          <a:xfrm>
            <a:off x="5215050" y="4110900"/>
            <a:ext cx="3435844" cy="492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600"/>
              <a:buNone/>
            </a:pPr>
            <a:r>
              <a:rPr lang="en" dirty="0"/>
              <a:t>From the conceptual beginning through to flexible, in-field improvements</a:t>
            </a:r>
            <a:endParaRPr dirty="0"/>
          </a:p>
        </p:txBody>
      </p:sp>
      <p:sp>
        <p:nvSpPr>
          <p:cNvPr id="527" name="Google Shape;527;p31"/>
          <p:cNvSpPr txBox="1">
            <a:spLocks noGrp="1"/>
          </p:cNvSpPr>
          <p:nvPr>
            <p:ph type="subTitle" idx="5"/>
          </p:nvPr>
        </p:nvSpPr>
        <p:spPr>
          <a:xfrm>
            <a:off x="5215024" y="2382513"/>
            <a:ext cx="3740717" cy="523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Cyberinfrastrucutre adds capabilities</a:t>
            </a:r>
            <a:endParaRPr dirty="0"/>
          </a:p>
        </p:txBody>
      </p:sp>
      <p:sp>
        <p:nvSpPr>
          <p:cNvPr id="528" name="Google Shape;528;p31"/>
          <p:cNvSpPr txBox="1">
            <a:spLocks noGrp="1"/>
          </p:cNvSpPr>
          <p:nvPr>
            <p:ph type="subTitle" idx="6"/>
          </p:nvPr>
        </p:nvSpPr>
        <p:spPr>
          <a:xfrm>
            <a:off x="5215050" y="2906338"/>
            <a:ext cx="3209100" cy="492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600"/>
              <a:buNone/>
            </a:pPr>
            <a:r>
              <a:rPr lang="en" dirty="0"/>
              <a:t>ICICLE  enhances and grows these efforts</a:t>
            </a:r>
            <a:endParaRPr dirty="0"/>
          </a:p>
        </p:txBody>
      </p:sp>
      <p:pic>
        <p:nvPicPr>
          <p:cNvPr id="533" name="Google Shape;533;p3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642129" y="1211200"/>
            <a:ext cx="1158133" cy="1015351"/>
          </a:xfrm>
          <a:prstGeom prst="rect">
            <a:avLst/>
          </a:prstGeom>
          <a:solidFill>
            <a:srgbClr val="F15C4F"/>
          </a:solidFill>
          <a:ln>
            <a:noFill/>
          </a:ln>
        </p:spPr>
      </p:pic>
      <p:sp>
        <p:nvSpPr>
          <p:cNvPr id="534" name="Google Shape;534;p31"/>
          <p:cNvSpPr txBox="1"/>
          <p:nvPr/>
        </p:nvSpPr>
        <p:spPr>
          <a:xfrm>
            <a:off x="643800" y="1193525"/>
            <a:ext cx="2748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dirty="0">
                <a:solidFill>
                  <a:schemeClr val="lt2"/>
                </a:solidFill>
                <a:latin typeface="Fjalla One"/>
                <a:ea typeface="Fjalla One"/>
                <a:cs typeface="Fjalla One"/>
                <a:sym typeface="Fjalla One"/>
              </a:rPr>
              <a:t>How do we know?</a:t>
            </a:r>
            <a:endParaRPr sz="1400" b="0" i="0" u="none" strike="noStrike" cap="none" dirty="0">
              <a:solidFill>
                <a:srgbClr val="000000"/>
              </a:solidFill>
              <a:latin typeface="Didact Gothic"/>
              <a:ea typeface="Didact Gothic"/>
              <a:cs typeface="Didact Gothic"/>
              <a:sym typeface="Didact Gothic"/>
            </a:endParaRPr>
          </a:p>
        </p:txBody>
      </p:sp>
      <p:sp>
        <p:nvSpPr>
          <p:cNvPr id="535" name="Google Shape;535;p31"/>
          <p:cNvSpPr txBox="1"/>
          <p:nvPr/>
        </p:nvSpPr>
        <p:spPr>
          <a:xfrm>
            <a:off x="643800" y="1566873"/>
            <a:ext cx="28413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dirty="0">
                <a:solidFill>
                  <a:schemeClr val="dk2"/>
                </a:solidFill>
                <a:latin typeface="Didact Gothic"/>
                <a:ea typeface="Didact Gothic"/>
                <a:cs typeface="Didact Gothic"/>
                <a:sym typeface="Didact Gothic"/>
              </a:rPr>
              <a:t>Assumptions, research, risks, relationships, trust (iterative and reciprocal)</a:t>
            </a:r>
            <a:endParaRPr sz="1600" b="0" i="0" u="none" strike="noStrike" cap="none" dirty="0">
              <a:solidFill>
                <a:schemeClr val="dk2"/>
              </a:solidFill>
              <a:latin typeface="Didact Gothic"/>
              <a:ea typeface="Didact Gothic"/>
              <a:cs typeface="Didact Gothic"/>
              <a:sym typeface="Didact Gothic"/>
            </a:endParaRPr>
          </a:p>
        </p:txBody>
      </p:sp>
      <p:pic>
        <p:nvPicPr>
          <p:cNvPr id="3" name="Graphic 2" descr="Shield Tick with solid fill">
            <a:extLst>
              <a:ext uri="{FF2B5EF4-FFF2-40B4-BE49-F238E27FC236}">
                <a16:creationId xmlns:a16="http://schemas.microsoft.com/office/drawing/2014/main" id="{A3057ABF-210A-ECF7-BD81-E9E277A9FD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63995" y="3653700"/>
            <a:ext cx="914400" cy="914400"/>
          </a:xfrm>
          <a:prstGeom prst="rect">
            <a:avLst/>
          </a:prstGeom>
        </p:spPr>
      </p:pic>
      <p:pic>
        <p:nvPicPr>
          <p:cNvPr id="7" name="Graphic 6" descr="Processor with solid fill">
            <a:extLst>
              <a:ext uri="{FF2B5EF4-FFF2-40B4-BE49-F238E27FC236}">
                <a16:creationId xmlns:a16="http://schemas.microsoft.com/office/drawing/2014/main" id="{BAA7076A-433A-7760-3B25-49F072D8AF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63995" y="2484538"/>
            <a:ext cx="914400" cy="914400"/>
          </a:xfrm>
          <a:prstGeom prst="rect">
            <a:avLst/>
          </a:prstGeom>
        </p:spPr>
      </p:pic>
      <p:sp>
        <p:nvSpPr>
          <p:cNvPr id="2" name="Google Shape;187;p3">
            <a:extLst>
              <a:ext uri="{FF2B5EF4-FFF2-40B4-BE49-F238E27FC236}">
                <a16:creationId xmlns:a16="http://schemas.microsoft.com/office/drawing/2014/main" id="{8F37BCE8-7785-512F-B512-5444BA2C13BB}"/>
              </a:ext>
            </a:extLst>
          </p:cNvPr>
          <p:cNvSpPr/>
          <p:nvPr/>
        </p:nvSpPr>
        <p:spPr>
          <a:xfrm>
            <a:off x="309125" y="2569229"/>
            <a:ext cx="2467002" cy="2346345"/>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Google Shape;188;p3">
            <a:extLst>
              <a:ext uri="{FF2B5EF4-FFF2-40B4-BE49-F238E27FC236}">
                <a16:creationId xmlns:a16="http://schemas.microsoft.com/office/drawing/2014/main" id="{C455CC89-C053-86D6-B13E-D7496D00B728}"/>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309125" y="2789030"/>
            <a:ext cx="2467002" cy="185024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3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0"/>
            <a:ext cx="9144000" cy="3611880"/>
          </a:xfrm>
          <a:prstGeom prst="rect">
            <a:avLst/>
          </a:prstGeom>
          <a:noFill/>
          <a:ln>
            <a:noFill/>
          </a:ln>
        </p:spPr>
      </p:pic>
      <p:sp>
        <p:nvSpPr>
          <p:cNvPr id="618" name="Google Shape;618;p32"/>
          <p:cNvSpPr/>
          <p:nvPr/>
        </p:nvSpPr>
        <p:spPr>
          <a:xfrm>
            <a:off x="0" y="2667675"/>
            <a:ext cx="9144000" cy="951300"/>
          </a:xfrm>
          <a:prstGeom prst="rect">
            <a:avLst/>
          </a:prstGeom>
          <a:solidFill>
            <a:srgbClr val="58595B">
              <a:alpha val="5764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32"/>
          <p:cNvSpPr txBox="1">
            <a:spLocks noGrp="1"/>
          </p:cNvSpPr>
          <p:nvPr>
            <p:ph type="title"/>
          </p:nvPr>
        </p:nvSpPr>
        <p:spPr>
          <a:xfrm>
            <a:off x="1750050" y="2704225"/>
            <a:ext cx="5643900" cy="9147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4800"/>
              <a:buNone/>
            </a:pPr>
            <a:r>
              <a:rPr lang="en" dirty="0"/>
              <a:t>Questions?</a:t>
            </a:r>
            <a:endParaRPr dirty="0"/>
          </a:p>
        </p:txBody>
      </p:sp>
      <p:sp>
        <p:nvSpPr>
          <p:cNvPr id="620" name="Google Shape;620;p32"/>
          <p:cNvSpPr txBox="1">
            <a:spLocks noGrp="1"/>
          </p:cNvSpPr>
          <p:nvPr>
            <p:ph type="subTitle" idx="1"/>
          </p:nvPr>
        </p:nvSpPr>
        <p:spPr>
          <a:xfrm>
            <a:off x="3058273" y="3655474"/>
            <a:ext cx="3303900" cy="1488025"/>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600"/>
              <a:buNone/>
            </a:pPr>
            <a:r>
              <a:rPr lang="en" b="1" dirty="0"/>
              <a:t>Alfonso Morales</a:t>
            </a:r>
            <a:endParaRPr b="1" dirty="0"/>
          </a:p>
          <a:p>
            <a:pPr marL="0" lvl="0" indent="0" algn="ctr" rtl="0">
              <a:lnSpc>
                <a:spcPct val="100000"/>
              </a:lnSpc>
              <a:spcBef>
                <a:spcPts val="0"/>
              </a:spcBef>
              <a:spcAft>
                <a:spcPts val="0"/>
              </a:spcAft>
              <a:buSzPts val="1600"/>
              <a:buNone/>
            </a:pPr>
            <a:r>
              <a:rPr lang="en-US" dirty="0"/>
              <a:t>morales1@wisc.edu</a:t>
            </a:r>
            <a:endParaRPr dirty="0"/>
          </a:p>
          <a:p>
            <a:pPr marL="0" lvl="0" indent="0" algn="ctr" rtl="0">
              <a:lnSpc>
                <a:spcPct val="100000"/>
              </a:lnSpc>
              <a:spcBef>
                <a:spcPts val="0"/>
              </a:spcBef>
              <a:spcAft>
                <a:spcPts val="0"/>
              </a:spcAft>
              <a:buSzPts val="1600"/>
              <a:buNone/>
            </a:pPr>
            <a:endParaRPr dirty="0"/>
          </a:p>
          <a:p>
            <a:pPr marL="0" lvl="0" indent="0" algn="ctr" rtl="0">
              <a:lnSpc>
                <a:spcPct val="100000"/>
              </a:lnSpc>
              <a:spcBef>
                <a:spcPts val="0"/>
              </a:spcBef>
              <a:spcAft>
                <a:spcPts val="0"/>
              </a:spcAft>
              <a:buSzPts val="1600"/>
              <a:buNone/>
            </a:pPr>
            <a:r>
              <a:rPr lang="en" b="1" dirty="0"/>
              <a:t>farm2facts.org</a:t>
            </a:r>
            <a:endParaRPr b="1" dirty="0"/>
          </a:p>
          <a:p>
            <a:pPr marL="0" lvl="0" indent="0" algn="ctr" rtl="0">
              <a:lnSpc>
                <a:spcPct val="100000"/>
              </a:lnSpc>
              <a:spcBef>
                <a:spcPts val="0"/>
              </a:spcBef>
              <a:spcAft>
                <a:spcPts val="0"/>
              </a:spcAft>
              <a:buSzPts val="1600"/>
              <a:buNone/>
            </a:pPr>
            <a:r>
              <a:rPr lang="en" dirty="0"/>
              <a:t>info@farm2facts.org</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31"/>
          <p:cNvSpPr txBox="1">
            <a:spLocks noGrp="1"/>
          </p:cNvSpPr>
          <p:nvPr>
            <p:ph type="title"/>
          </p:nvPr>
        </p:nvSpPr>
        <p:spPr>
          <a:xfrm>
            <a:off x="720000" y="482525"/>
            <a:ext cx="7704000" cy="5727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3600"/>
              <a:buNone/>
            </a:pPr>
            <a:r>
              <a:rPr lang="en" dirty="0"/>
              <a:t>ONE Partner - The Kaufman Lab</a:t>
            </a:r>
            <a:endParaRPr dirty="0"/>
          </a:p>
        </p:txBody>
      </p:sp>
      <p:sp>
        <p:nvSpPr>
          <p:cNvPr id="523" name="Google Shape;523;p31"/>
          <p:cNvSpPr txBox="1">
            <a:spLocks noGrp="1"/>
          </p:cNvSpPr>
          <p:nvPr>
            <p:ph type="subTitle" idx="1"/>
          </p:nvPr>
        </p:nvSpPr>
        <p:spPr>
          <a:xfrm>
            <a:off x="6299680" y="1130730"/>
            <a:ext cx="3209100" cy="523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F2F collects key data </a:t>
            </a:r>
            <a:endParaRPr dirty="0"/>
          </a:p>
        </p:txBody>
      </p:sp>
      <p:sp>
        <p:nvSpPr>
          <p:cNvPr id="524" name="Google Shape;524;p31"/>
          <p:cNvSpPr txBox="1">
            <a:spLocks noGrp="1"/>
          </p:cNvSpPr>
          <p:nvPr>
            <p:ph type="subTitle" idx="2"/>
          </p:nvPr>
        </p:nvSpPr>
        <p:spPr>
          <a:xfrm>
            <a:off x="6299705" y="1654555"/>
            <a:ext cx="2353487" cy="492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600"/>
              <a:buNone/>
            </a:pPr>
            <a:r>
              <a:rPr lang="en" dirty="0"/>
              <a:t>For institutions, farmers, and markets</a:t>
            </a:r>
            <a:endParaRPr dirty="0"/>
          </a:p>
        </p:txBody>
      </p:sp>
      <p:sp>
        <p:nvSpPr>
          <p:cNvPr id="525" name="Google Shape;525;p31"/>
          <p:cNvSpPr txBox="1">
            <a:spLocks noGrp="1"/>
          </p:cNvSpPr>
          <p:nvPr>
            <p:ph type="subTitle" idx="3"/>
          </p:nvPr>
        </p:nvSpPr>
        <p:spPr>
          <a:xfrm>
            <a:off x="6299680" y="3539905"/>
            <a:ext cx="3209100" cy="523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...and economics</a:t>
            </a:r>
            <a:endParaRPr/>
          </a:p>
        </p:txBody>
      </p:sp>
      <p:sp>
        <p:nvSpPr>
          <p:cNvPr id="526" name="Google Shape;526;p31"/>
          <p:cNvSpPr txBox="1">
            <a:spLocks noGrp="1"/>
          </p:cNvSpPr>
          <p:nvPr>
            <p:ph type="subTitle" idx="4"/>
          </p:nvPr>
        </p:nvSpPr>
        <p:spPr>
          <a:xfrm>
            <a:off x="6299705" y="4063705"/>
            <a:ext cx="2453776" cy="492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600"/>
              <a:buNone/>
            </a:pPr>
            <a:r>
              <a:rPr lang="en" dirty="0"/>
              <a:t>To support good purchasing decisions</a:t>
            </a:r>
            <a:endParaRPr dirty="0"/>
          </a:p>
        </p:txBody>
      </p:sp>
      <p:sp>
        <p:nvSpPr>
          <p:cNvPr id="527" name="Google Shape;527;p31"/>
          <p:cNvSpPr txBox="1">
            <a:spLocks noGrp="1"/>
          </p:cNvSpPr>
          <p:nvPr>
            <p:ph type="subTitle" idx="5"/>
          </p:nvPr>
        </p:nvSpPr>
        <p:spPr>
          <a:xfrm>
            <a:off x="6299680" y="2335318"/>
            <a:ext cx="3209100" cy="523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...on ecosystem services</a:t>
            </a:r>
            <a:endParaRPr/>
          </a:p>
        </p:txBody>
      </p:sp>
      <p:sp>
        <p:nvSpPr>
          <p:cNvPr id="528" name="Google Shape;528;p31"/>
          <p:cNvSpPr txBox="1">
            <a:spLocks noGrp="1"/>
          </p:cNvSpPr>
          <p:nvPr>
            <p:ph type="subTitle" idx="6"/>
          </p:nvPr>
        </p:nvSpPr>
        <p:spPr>
          <a:xfrm>
            <a:off x="6299705" y="2859143"/>
            <a:ext cx="2453776" cy="492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600"/>
              <a:buNone/>
            </a:pPr>
            <a:r>
              <a:rPr lang="en" dirty="0"/>
              <a:t>To support good environmental practices</a:t>
            </a:r>
            <a:endParaRPr dirty="0"/>
          </a:p>
        </p:txBody>
      </p:sp>
      <p:pic>
        <p:nvPicPr>
          <p:cNvPr id="529" name="Google Shape;529;p3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067946" y="3539889"/>
            <a:ext cx="1041408" cy="929275"/>
          </a:xfrm>
          <a:prstGeom prst="rect">
            <a:avLst/>
          </a:prstGeom>
          <a:solidFill>
            <a:srgbClr val="D35D53"/>
          </a:solidFill>
          <a:ln>
            <a:noFill/>
          </a:ln>
        </p:spPr>
      </p:pic>
      <p:pic>
        <p:nvPicPr>
          <p:cNvPr id="532" name="Google Shape;532;p3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025434" y="2335318"/>
            <a:ext cx="1126425" cy="1015350"/>
          </a:xfrm>
          <a:prstGeom prst="rect">
            <a:avLst/>
          </a:prstGeom>
          <a:solidFill>
            <a:srgbClr val="D35D53"/>
          </a:solidFill>
          <a:ln>
            <a:noFill/>
          </a:ln>
        </p:spPr>
      </p:pic>
      <p:pic>
        <p:nvPicPr>
          <p:cNvPr id="533" name="Google Shape;533;p3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009575" y="1163994"/>
            <a:ext cx="1158133" cy="1015351"/>
          </a:xfrm>
          <a:prstGeom prst="rect">
            <a:avLst/>
          </a:prstGeom>
          <a:solidFill>
            <a:srgbClr val="D35D53"/>
          </a:solidFill>
          <a:ln>
            <a:noFill/>
          </a:ln>
        </p:spPr>
      </p:pic>
      <p:sp>
        <p:nvSpPr>
          <p:cNvPr id="534" name="Google Shape;534;p31"/>
          <p:cNvSpPr txBox="1"/>
          <p:nvPr/>
        </p:nvSpPr>
        <p:spPr>
          <a:xfrm>
            <a:off x="365181" y="1205129"/>
            <a:ext cx="3686326"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dirty="0">
                <a:solidFill>
                  <a:schemeClr val="lt2"/>
                </a:solidFill>
                <a:latin typeface="Fjalla One"/>
                <a:ea typeface="Fjalla One"/>
                <a:cs typeface="Fjalla One"/>
                <a:sym typeface="Fjalla One"/>
              </a:rPr>
              <a:t>Alfonso Morales, Edna Ely-Ledesma</a:t>
            </a:r>
            <a:endParaRPr b="0" i="0" u="none" strike="noStrike" cap="none" dirty="0">
              <a:solidFill>
                <a:srgbClr val="000000"/>
              </a:solidFill>
              <a:latin typeface="Didact Gothic"/>
              <a:ea typeface="Didact Gothic"/>
              <a:cs typeface="Didact Gothic"/>
              <a:sym typeface="Didact Gothic"/>
            </a:endParaRPr>
          </a:p>
        </p:txBody>
      </p:sp>
      <p:sp>
        <p:nvSpPr>
          <p:cNvPr id="2" name="Rectangle 1">
            <a:extLst>
              <a:ext uri="{FF2B5EF4-FFF2-40B4-BE49-F238E27FC236}">
                <a16:creationId xmlns:a16="http://schemas.microsoft.com/office/drawing/2014/main" id="{A6F8051D-8338-AD70-AC14-704BF27AC662}"/>
              </a:ext>
            </a:extLst>
          </p:cNvPr>
          <p:cNvSpPr/>
          <p:nvPr/>
        </p:nvSpPr>
        <p:spPr>
          <a:xfrm>
            <a:off x="289068" y="3610405"/>
            <a:ext cx="2524924" cy="1339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524;p31">
            <a:extLst>
              <a:ext uri="{FF2B5EF4-FFF2-40B4-BE49-F238E27FC236}">
                <a16:creationId xmlns:a16="http://schemas.microsoft.com/office/drawing/2014/main" id="{1EE18D25-1E29-0E97-0A4F-258D500AC165}"/>
              </a:ext>
            </a:extLst>
          </p:cNvPr>
          <p:cNvSpPr txBox="1">
            <a:spLocks/>
          </p:cNvSpPr>
          <p:nvPr/>
        </p:nvSpPr>
        <p:spPr>
          <a:xfrm>
            <a:off x="365181" y="1847445"/>
            <a:ext cx="4565078" cy="300644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1pPr>
            <a:lvl2pPr marL="914400" marR="0" lvl="1"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2pPr>
            <a:lvl3pPr marL="1371600" marR="0" lvl="2"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3pPr>
            <a:lvl4pPr marL="1828800" marR="0" lvl="3"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4pPr>
            <a:lvl5pPr marL="2286000" marR="0" lvl="4"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5pPr>
            <a:lvl6pPr marL="2743200" marR="0" lvl="5"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6pPr>
            <a:lvl7pPr marL="3200400" marR="0" lvl="6"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7pPr>
            <a:lvl8pPr marL="3657600" marR="0" lvl="7"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8pPr>
            <a:lvl9pPr marL="4114800" marR="0" lvl="8" indent="-330200" algn="l" rtl="0">
              <a:lnSpc>
                <a:spcPct val="100000"/>
              </a:lnSpc>
              <a:spcBef>
                <a:spcPts val="0"/>
              </a:spcBef>
              <a:spcAft>
                <a:spcPts val="0"/>
              </a:spcAft>
              <a:buClr>
                <a:schemeClr val="dk2"/>
              </a:buClr>
              <a:buSzPts val="1600"/>
              <a:buFont typeface="Didact Gothic"/>
              <a:buNone/>
              <a:defRPr sz="1600" b="0" i="0" u="none" strike="noStrike" cap="none">
                <a:solidFill>
                  <a:schemeClr val="dk2"/>
                </a:solidFill>
                <a:latin typeface="Didact Gothic"/>
                <a:ea typeface="Didact Gothic"/>
                <a:cs typeface="Didact Gothic"/>
                <a:sym typeface="Didact Gothic"/>
              </a:defRPr>
            </a:lvl9pPr>
          </a:lstStyle>
          <a:p>
            <a:pPr marL="0" indent="0"/>
            <a:r>
              <a:rPr lang="en-US" dirty="0"/>
              <a:t>The Kaufman Lab supports food system actors around the country. Food distribution, regulation and law, and marketplace organization are among our topics. Our </a:t>
            </a:r>
            <a:r>
              <a:rPr lang="en-US" i="1" dirty="0"/>
              <a:t>farm2facts.org</a:t>
            </a:r>
            <a:r>
              <a:rPr lang="en-US" dirty="0"/>
              <a:t> toolkit makes farmers market managers the PI of their market. For instance, the F2F toolkit (since 2014 supported by 19 USDA, NSF, and NIH grants, subawards, and contracts) is used around the country to foster food security, entrepreneurship, and climate smart agriculture. </a:t>
            </a:r>
          </a:p>
        </p:txBody>
      </p:sp>
    </p:spTree>
    <p:extLst>
      <p:ext uri="{BB962C8B-B14F-4D97-AF65-F5344CB8AC3E}">
        <p14:creationId xmlns:p14="http://schemas.microsoft.com/office/powerpoint/2010/main" val="1667503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
          <p:cNvSpPr txBox="1">
            <a:spLocks noGrp="1"/>
          </p:cNvSpPr>
          <p:nvPr>
            <p:ph type="title"/>
          </p:nvPr>
        </p:nvSpPr>
        <p:spPr>
          <a:xfrm>
            <a:off x="720000" y="482525"/>
            <a:ext cx="7704000" cy="5727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3600"/>
              <a:buNone/>
            </a:pPr>
            <a:r>
              <a:rPr lang="en"/>
              <a:t>Who We Are</a:t>
            </a:r>
            <a:endParaRPr/>
          </a:p>
        </p:txBody>
      </p:sp>
      <p:pic>
        <p:nvPicPr>
          <p:cNvPr id="140" name="Google Shape;140;p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52400" y="1207625"/>
            <a:ext cx="4209377" cy="3321450"/>
          </a:xfrm>
          <a:prstGeom prst="rect">
            <a:avLst/>
          </a:prstGeom>
          <a:noFill/>
          <a:ln>
            <a:noFill/>
          </a:ln>
        </p:spPr>
      </p:pic>
      <p:pic>
        <p:nvPicPr>
          <p:cNvPr id="141" name="Google Shape;141;p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060875" y="1176100"/>
            <a:ext cx="3891901" cy="3384510"/>
          </a:xfrm>
          <a:prstGeom prst="rect">
            <a:avLst/>
          </a:prstGeom>
          <a:noFill/>
          <a:ln>
            <a:noFill/>
          </a:ln>
        </p:spPr>
      </p:pic>
      <p:pic>
        <p:nvPicPr>
          <p:cNvPr id="142" name="Google Shape;142;p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815588" y="3182050"/>
            <a:ext cx="1241549" cy="1719528"/>
          </a:xfrm>
          <a:prstGeom prst="rect">
            <a:avLst/>
          </a:prstGeom>
          <a:noFill/>
          <a:ln>
            <a:noFill/>
          </a:ln>
        </p:spPr>
      </p:pic>
      <p:pic>
        <p:nvPicPr>
          <p:cNvPr id="143" name="Google Shape;143;p2"/>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848650" y="1176100"/>
            <a:ext cx="1175424" cy="1480100"/>
          </a:xfrm>
          <a:prstGeom prst="rect">
            <a:avLst/>
          </a:prstGeom>
          <a:noFill/>
          <a:ln>
            <a:noFill/>
          </a:ln>
        </p:spPr>
      </p:pic>
      <p:pic>
        <p:nvPicPr>
          <p:cNvPr id="144" name="Google Shape;144;p2"/>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537050" y="1117000"/>
            <a:ext cx="1241549" cy="2065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
          <p:cNvSpPr txBox="1">
            <a:spLocks noGrp="1"/>
          </p:cNvSpPr>
          <p:nvPr>
            <p:ph type="title"/>
          </p:nvPr>
        </p:nvSpPr>
        <p:spPr>
          <a:xfrm>
            <a:off x="720000" y="482525"/>
            <a:ext cx="7704000" cy="5727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3600"/>
              <a:buNone/>
            </a:pPr>
            <a:r>
              <a:rPr lang="en" dirty="0"/>
              <a:t>OUR PHILOSOPHY of F2F METRICS</a:t>
            </a:r>
            <a:endParaRPr dirty="0"/>
          </a:p>
        </p:txBody>
      </p:sp>
      <p:sp>
        <p:nvSpPr>
          <p:cNvPr id="150" name="Google Shape;150;p3"/>
          <p:cNvSpPr txBox="1">
            <a:spLocks noGrp="1"/>
          </p:cNvSpPr>
          <p:nvPr>
            <p:ph type="subTitle" idx="1"/>
          </p:nvPr>
        </p:nvSpPr>
        <p:spPr>
          <a:xfrm>
            <a:off x="5215025" y="1177925"/>
            <a:ext cx="3209100" cy="523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MISSION</a:t>
            </a:r>
            <a:endParaRPr dirty="0"/>
          </a:p>
        </p:txBody>
      </p:sp>
      <p:sp>
        <p:nvSpPr>
          <p:cNvPr id="151" name="Google Shape;151;p3"/>
          <p:cNvSpPr txBox="1">
            <a:spLocks noGrp="1"/>
          </p:cNvSpPr>
          <p:nvPr>
            <p:ph type="subTitle" idx="2"/>
          </p:nvPr>
        </p:nvSpPr>
        <p:spPr>
          <a:xfrm>
            <a:off x="5215050" y="1701750"/>
            <a:ext cx="3209100" cy="492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600"/>
              <a:buNone/>
            </a:pPr>
            <a:r>
              <a:rPr lang="en" sz="1200" dirty="0"/>
              <a:t>Amplifying  farmers market manager’s voice by delivering impactful tools (software a</a:t>
            </a:r>
            <a:r>
              <a:rPr lang="en-US" sz="1200" dirty="0" err="1"/>
              <a:t>nd</a:t>
            </a:r>
            <a:r>
              <a:rPr lang="en" sz="1200" dirty="0"/>
              <a:t> storytelling) to collect, analyze and </a:t>
            </a:r>
            <a:r>
              <a:rPr lang="en" sz="1200" dirty="0" err="1"/>
              <a:t>visu</a:t>
            </a:r>
            <a:r>
              <a:rPr lang="en-US" sz="1200" dirty="0"/>
              <a:t>al</a:t>
            </a:r>
            <a:r>
              <a:rPr lang="en" sz="1200" dirty="0" err="1"/>
              <a:t>ize</a:t>
            </a:r>
            <a:r>
              <a:rPr lang="en" sz="1200" dirty="0"/>
              <a:t> data. </a:t>
            </a:r>
            <a:endParaRPr sz="1200" dirty="0"/>
          </a:p>
        </p:txBody>
      </p:sp>
      <p:sp>
        <p:nvSpPr>
          <p:cNvPr id="152" name="Google Shape;152;p3"/>
          <p:cNvSpPr txBox="1">
            <a:spLocks noGrp="1"/>
          </p:cNvSpPr>
          <p:nvPr>
            <p:ph type="subTitle" idx="3"/>
          </p:nvPr>
        </p:nvSpPr>
        <p:spPr>
          <a:xfrm>
            <a:off x="5215025" y="3587100"/>
            <a:ext cx="3209100" cy="523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ETHICS and VALUES</a:t>
            </a:r>
            <a:endParaRPr dirty="0"/>
          </a:p>
        </p:txBody>
      </p:sp>
      <p:sp>
        <p:nvSpPr>
          <p:cNvPr id="153" name="Google Shape;153;p3"/>
          <p:cNvSpPr txBox="1">
            <a:spLocks noGrp="1"/>
          </p:cNvSpPr>
          <p:nvPr>
            <p:ph type="subTitle" idx="4"/>
          </p:nvPr>
        </p:nvSpPr>
        <p:spPr>
          <a:xfrm>
            <a:off x="5215050" y="4110900"/>
            <a:ext cx="3209100" cy="492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600"/>
              <a:buNone/>
            </a:pPr>
            <a:r>
              <a:rPr lang="en-US" sz="1200" dirty="0"/>
              <a:t>Ethics relate ends, interests, and values. Market manages vary all three. We foster  </a:t>
            </a:r>
            <a:r>
              <a:rPr lang="en" sz="1200" dirty="0"/>
              <a:t>JEDI, engagement, integrity, and innovation.</a:t>
            </a:r>
            <a:endParaRPr sz="1200" dirty="0"/>
          </a:p>
        </p:txBody>
      </p:sp>
      <p:sp>
        <p:nvSpPr>
          <p:cNvPr id="154" name="Google Shape;154;p3"/>
          <p:cNvSpPr txBox="1">
            <a:spLocks noGrp="1"/>
          </p:cNvSpPr>
          <p:nvPr>
            <p:ph type="subTitle" idx="5"/>
          </p:nvPr>
        </p:nvSpPr>
        <p:spPr>
          <a:xfrm>
            <a:off x="5215025" y="2382513"/>
            <a:ext cx="3209100" cy="523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VISION</a:t>
            </a:r>
            <a:endParaRPr dirty="0"/>
          </a:p>
        </p:txBody>
      </p:sp>
      <p:sp>
        <p:nvSpPr>
          <p:cNvPr id="155" name="Google Shape;155;p3"/>
          <p:cNvSpPr txBox="1">
            <a:spLocks noGrp="1"/>
          </p:cNvSpPr>
          <p:nvPr>
            <p:ph type="subTitle" idx="6"/>
          </p:nvPr>
        </p:nvSpPr>
        <p:spPr>
          <a:xfrm>
            <a:off x="5129965" y="2906338"/>
            <a:ext cx="3209125" cy="492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600"/>
              <a:buNone/>
            </a:pPr>
            <a:r>
              <a:rPr lang="en" sz="1200" dirty="0"/>
              <a:t>Co-producing empowered markets enhancing communities in achieving their objectives.</a:t>
            </a:r>
            <a:endParaRPr dirty="0"/>
          </a:p>
        </p:txBody>
      </p:sp>
      <p:sp>
        <p:nvSpPr>
          <p:cNvPr id="156" name="Google Shape;156;p3"/>
          <p:cNvSpPr/>
          <p:nvPr/>
        </p:nvSpPr>
        <p:spPr>
          <a:xfrm>
            <a:off x="3828900" y="1318325"/>
            <a:ext cx="827100" cy="827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3"/>
          <p:cNvSpPr/>
          <p:nvPr/>
        </p:nvSpPr>
        <p:spPr>
          <a:xfrm>
            <a:off x="3828900" y="3733675"/>
            <a:ext cx="827100" cy="827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3"/>
          <p:cNvSpPr/>
          <p:nvPr/>
        </p:nvSpPr>
        <p:spPr>
          <a:xfrm>
            <a:off x="3828900" y="2526000"/>
            <a:ext cx="827100" cy="827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9" name="Google Shape;159;p3"/>
          <p:cNvGrpSpPr/>
          <p:nvPr/>
        </p:nvGrpSpPr>
        <p:grpSpPr>
          <a:xfrm>
            <a:off x="3936799" y="2673969"/>
            <a:ext cx="591679" cy="531159"/>
            <a:chOff x="3441065" y="4302505"/>
            <a:chExt cx="337069" cy="302592"/>
          </a:xfrm>
        </p:grpSpPr>
        <p:sp>
          <p:nvSpPr>
            <p:cNvPr id="160" name="Google Shape;160;p3"/>
            <p:cNvSpPr/>
            <p:nvPr/>
          </p:nvSpPr>
          <p:spPr>
            <a:xfrm>
              <a:off x="3441065" y="4366941"/>
              <a:ext cx="337069" cy="173655"/>
            </a:xfrm>
            <a:custGeom>
              <a:avLst/>
              <a:gdLst/>
              <a:ahLst/>
              <a:cxnLst/>
              <a:rect l="l" t="t" r="r" b="b"/>
              <a:pathLst>
                <a:path w="10598" h="5460" extrusionOk="0">
                  <a:moveTo>
                    <a:pt x="5062" y="1"/>
                  </a:moveTo>
                  <a:cubicBezTo>
                    <a:pt x="3977" y="1"/>
                    <a:pt x="2891" y="303"/>
                    <a:pt x="1834" y="951"/>
                  </a:cubicBezTo>
                  <a:cubicBezTo>
                    <a:pt x="1001" y="1463"/>
                    <a:pt x="418" y="2058"/>
                    <a:pt x="156" y="2368"/>
                  </a:cubicBezTo>
                  <a:cubicBezTo>
                    <a:pt x="1" y="2546"/>
                    <a:pt x="1" y="2808"/>
                    <a:pt x="168" y="2987"/>
                  </a:cubicBezTo>
                  <a:cubicBezTo>
                    <a:pt x="1001" y="3844"/>
                    <a:pt x="1870" y="4475"/>
                    <a:pt x="2739" y="4892"/>
                  </a:cubicBezTo>
                  <a:cubicBezTo>
                    <a:pt x="2763" y="4916"/>
                    <a:pt x="2787" y="4916"/>
                    <a:pt x="2823" y="4916"/>
                  </a:cubicBezTo>
                  <a:cubicBezTo>
                    <a:pt x="2977" y="4916"/>
                    <a:pt x="3037" y="4689"/>
                    <a:pt x="2894" y="4618"/>
                  </a:cubicBezTo>
                  <a:cubicBezTo>
                    <a:pt x="2049" y="4213"/>
                    <a:pt x="1215" y="3582"/>
                    <a:pt x="406" y="2773"/>
                  </a:cubicBezTo>
                  <a:cubicBezTo>
                    <a:pt x="346" y="2713"/>
                    <a:pt x="346" y="2630"/>
                    <a:pt x="406" y="2570"/>
                  </a:cubicBezTo>
                  <a:cubicBezTo>
                    <a:pt x="799" y="2130"/>
                    <a:pt x="2061" y="868"/>
                    <a:pt x="3918" y="451"/>
                  </a:cubicBezTo>
                  <a:lnTo>
                    <a:pt x="3918" y="451"/>
                  </a:lnTo>
                  <a:cubicBezTo>
                    <a:pt x="3561" y="665"/>
                    <a:pt x="3263" y="963"/>
                    <a:pt x="3025" y="1320"/>
                  </a:cubicBezTo>
                  <a:cubicBezTo>
                    <a:pt x="2977" y="1403"/>
                    <a:pt x="3001" y="1487"/>
                    <a:pt x="3073" y="1534"/>
                  </a:cubicBezTo>
                  <a:cubicBezTo>
                    <a:pt x="3098" y="1551"/>
                    <a:pt x="3126" y="1559"/>
                    <a:pt x="3154" y="1559"/>
                  </a:cubicBezTo>
                  <a:cubicBezTo>
                    <a:pt x="3204" y="1559"/>
                    <a:pt x="3252" y="1533"/>
                    <a:pt x="3275" y="1487"/>
                  </a:cubicBezTo>
                  <a:cubicBezTo>
                    <a:pt x="3728" y="772"/>
                    <a:pt x="4490" y="367"/>
                    <a:pt x="5299" y="367"/>
                  </a:cubicBezTo>
                  <a:cubicBezTo>
                    <a:pt x="6609" y="367"/>
                    <a:pt x="7680" y="1439"/>
                    <a:pt x="7680" y="2749"/>
                  </a:cubicBezTo>
                  <a:cubicBezTo>
                    <a:pt x="7680" y="3820"/>
                    <a:pt x="6954" y="4773"/>
                    <a:pt x="5930" y="5047"/>
                  </a:cubicBezTo>
                  <a:cubicBezTo>
                    <a:pt x="5720" y="5103"/>
                    <a:pt x="5510" y="5130"/>
                    <a:pt x="5305" y="5130"/>
                  </a:cubicBezTo>
                  <a:cubicBezTo>
                    <a:pt x="4250" y="5130"/>
                    <a:pt x="3302" y="4424"/>
                    <a:pt x="3013" y="3368"/>
                  </a:cubicBezTo>
                  <a:cubicBezTo>
                    <a:pt x="2954" y="3154"/>
                    <a:pt x="2918" y="2951"/>
                    <a:pt x="2918" y="2737"/>
                  </a:cubicBezTo>
                  <a:cubicBezTo>
                    <a:pt x="2918" y="2487"/>
                    <a:pt x="2966" y="2249"/>
                    <a:pt x="3037" y="2011"/>
                  </a:cubicBezTo>
                  <a:cubicBezTo>
                    <a:pt x="3073" y="1915"/>
                    <a:pt x="3025" y="1844"/>
                    <a:pt x="2942" y="1820"/>
                  </a:cubicBezTo>
                  <a:cubicBezTo>
                    <a:pt x="2920" y="1812"/>
                    <a:pt x="2899" y="1808"/>
                    <a:pt x="2880" y="1808"/>
                  </a:cubicBezTo>
                  <a:cubicBezTo>
                    <a:pt x="2816" y="1808"/>
                    <a:pt x="2767" y="1851"/>
                    <a:pt x="2739" y="1915"/>
                  </a:cubicBezTo>
                  <a:cubicBezTo>
                    <a:pt x="2656" y="2189"/>
                    <a:pt x="2608" y="2475"/>
                    <a:pt x="2608" y="2737"/>
                  </a:cubicBezTo>
                  <a:cubicBezTo>
                    <a:pt x="2608" y="2975"/>
                    <a:pt x="2644" y="3213"/>
                    <a:pt x="2704" y="3439"/>
                  </a:cubicBezTo>
                  <a:cubicBezTo>
                    <a:pt x="2858" y="4058"/>
                    <a:pt x="3251" y="4582"/>
                    <a:pt x="3739" y="4928"/>
                  </a:cubicBezTo>
                  <a:cubicBezTo>
                    <a:pt x="3632" y="4892"/>
                    <a:pt x="3549" y="4868"/>
                    <a:pt x="3442" y="4820"/>
                  </a:cubicBezTo>
                  <a:cubicBezTo>
                    <a:pt x="3427" y="4816"/>
                    <a:pt x="3412" y="4813"/>
                    <a:pt x="3396" y="4813"/>
                  </a:cubicBezTo>
                  <a:cubicBezTo>
                    <a:pt x="3334" y="4813"/>
                    <a:pt x="3270" y="4849"/>
                    <a:pt x="3251" y="4916"/>
                  </a:cubicBezTo>
                  <a:cubicBezTo>
                    <a:pt x="3216" y="4987"/>
                    <a:pt x="3263" y="5070"/>
                    <a:pt x="3335" y="5106"/>
                  </a:cubicBezTo>
                  <a:cubicBezTo>
                    <a:pt x="3996" y="5346"/>
                    <a:pt x="4652" y="5460"/>
                    <a:pt x="5299" y="5460"/>
                  </a:cubicBezTo>
                  <a:cubicBezTo>
                    <a:pt x="6446" y="5460"/>
                    <a:pt x="7563" y="5103"/>
                    <a:pt x="8621" y="4463"/>
                  </a:cubicBezTo>
                  <a:cubicBezTo>
                    <a:pt x="9502" y="3927"/>
                    <a:pt x="10145" y="3308"/>
                    <a:pt x="10443" y="2975"/>
                  </a:cubicBezTo>
                  <a:cubicBezTo>
                    <a:pt x="10597" y="2808"/>
                    <a:pt x="10586" y="2511"/>
                    <a:pt x="10395" y="2356"/>
                  </a:cubicBezTo>
                  <a:cubicBezTo>
                    <a:pt x="10062" y="2058"/>
                    <a:pt x="9728" y="1784"/>
                    <a:pt x="9383" y="1546"/>
                  </a:cubicBezTo>
                  <a:cubicBezTo>
                    <a:pt x="9357" y="1529"/>
                    <a:pt x="9327" y="1521"/>
                    <a:pt x="9298" y="1521"/>
                  </a:cubicBezTo>
                  <a:cubicBezTo>
                    <a:pt x="9246" y="1521"/>
                    <a:pt x="9194" y="1544"/>
                    <a:pt x="9157" y="1582"/>
                  </a:cubicBezTo>
                  <a:cubicBezTo>
                    <a:pt x="9109" y="1653"/>
                    <a:pt x="9133" y="1737"/>
                    <a:pt x="9192" y="1796"/>
                  </a:cubicBezTo>
                  <a:cubicBezTo>
                    <a:pt x="9514" y="2034"/>
                    <a:pt x="9847" y="2296"/>
                    <a:pt x="10169" y="2594"/>
                  </a:cubicBezTo>
                  <a:cubicBezTo>
                    <a:pt x="10228" y="2653"/>
                    <a:pt x="10228" y="2737"/>
                    <a:pt x="10181" y="2796"/>
                  </a:cubicBezTo>
                  <a:cubicBezTo>
                    <a:pt x="9788" y="3225"/>
                    <a:pt x="8550" y="4439"/>
                    <a:pt x="6835" y="4939"/>
                  </a:cubicBezTo>
                  <a:cubicBezTo>
                    <a:pt x="8311" y="3904"/>
                    <a:pt x="8359" y="1737"/>
                    <a:pt x="6954" y="629"/>
                  </a:cubicBezTo>
                  <a:lnTo>
                    <a:pt x="6954" y="629"/>
                  </a:lnTo>
                  <a:cubicBezTo>
                    <a:pt x="7538" y="820"/>
                    <a:pt x="8121" y="1106"/>
                    <a:pt x="8692" y="1463"/>
                  </a:cubicBezTo>
                  <a:cubicBezTo>
                    <a:pt x="8722" y="1476"/>
                    <a:pt x="8752" y="1482"/>
                    <a:pt x="8780" y="1482"/>
                  </a:cubicBezTo>
                  <a:cubicBezTo>
                    <a:pt x="8831" y="1482"/>
                    <a:pt x="8876" y="1461"/>
                    <a:pt x="8907" y="1415"/>
                  </a:cubicBezTo>
                  <a:cubicBezTo>
                    <a:pt x="8954" y="1344"/>
                    <a:pt x="8931" y="1249"/>
                    <a:pt x="8859" y="1201"/>
                  </a:cubicBezTo>
                  <a:cubicBezTo>
                    <a:pt x="7632" y="426"/>
                    <a:pt x="6348" y="1"/>
                    <a:pt x="5062"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3"/>
            <p:cNvSpPr/>
            <p:nvPr/>
          </p:nvSpPr>
          <p:spPr>
            <a:xfrm>
              <a:off x="3572864" y="4423300"/>
              <a:ext cx="76141" cy="61479"/>
            </a:xfrm>
            <a:custGeom>
              <a:avLst/>
              <a:gdLst/>
              <a:ahLst/>
              <a:cxnLst/>
              <a:rect l="l" t="t" r="r" b="b"/>
              <a:pathLst>
                <a:path w="2394" h="1933" extrusionOk="0">
                  <a:moveTo>
                    <a:pt x="1143" y="0"/>
                  </a:moveTo>
                  <a:cubicBezTo>
                    <a:pt x="465" y="0"/>
                    <a:pt x="0" y="679"/>
                    <a:pt x="238" y="1322"/>
                  </a:cubicBezTo>
                  <a:cubicBezTo>
                    <a:pt x="258" y="1381"/>
                    <a:pt x="326" y="1423"/>
                    <a:pt x="396" y="1423"/>
                  </a:cubicBezTo>
                  <a:cubicBezTo>
                    <a:pt x="411" y="1423"/>
                    <a:pt x="426" y="1421"/>
                    <a:pt x="441" y="1417"/>
                  </a:cubicBezTo>
                  <a:cubicBezTo>
                    <a:pt x="524" y="1382"/>
                    <a:pt x="560" y="1298"/>
                    <a:pt x="536" y="1203"/>
                  </a:cubicBezTo>
                  <a:cubicBezTo>
                    <a:pt x="354" y="738"/>
                    <a:pt x="729" y="308"/>
                    <a:pt x="1156" y="308"/>
                  </a:cubicBezTo>
                  <a:cubicBezTo>
                    <a:pt x="1287" y="308"/>
                    <a:pt x="1422" y="349"/>
                    <a:pt x="1548" y="441"/>
                  </a:cubicBezTo>
                  <a:cubicBezTo>
                    <a:pt x="2036" y="822"/>
                    <a:pt x="1774" y="1620"/>
                    <a:pt x="1143" y="1620"/>
                  </a:cubicBezTo>
                  <a:cubicBezTo>
                    <a:pt x="1048" y="1620"/>
                    <a:pt x="953" y="1608"/>
                    <a:pt x="881" y="1560"/>
                  </a:cubicBezTo>
                  <a:cubicBezTo>
                    <a:pt x="860" y="1554"/>
                    <a:pt x="840" y="1551"/>
                    <a:pt x="819" y="1551"/>
                  </a:cubicBezTo>
                  <a:cubicBezTo>
                    <a:pt x="759" y="1551"/>
                    <a:pt x="703" y="1578"/>
                    <a:pt x="667" y="1632"/>
                  </a:cubicBezTo>
                  <a:cubicBezTo>
                    <a:pt x="643" y="1715"/>
                    <a:pt x="667" y="1798"/>
                    <a:pt x="738" y="1846"/>
                  </a:cubicBezTo>
                  <a:cubicBezTo>
                    <a:pt x="869" y="1904"/>
                    <a:pt x="1009" y="1933"/>
                    <a:pt x="1148" y="1933"/>
                  </a:cubicBezTo>
                  <a:cubicBezTo>
                    <a:pt x="1438" y="1933"/>
                    <a:pt x="1724" y="1806"/>
                    <a:pt x="1917" y="1548"/>
                  </a:cubicBezTo>
                  <a:cubicBezTo>
                    <a:pt x="2393" y="917"/>
                    <a:pt x="1965" y="0"/>
                    <a:pt x="114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3"/>
            <p:cNvSpPr/>
            <p:nvPr/>
          </p:nvSpPr>
          <p:spPr>
            <a:xfrm>
              <a:off x="3619045" y="4394485"/>
              <a:ext cx="46626" cy="39088"/>
            </a:xfrm>
            <a:custGeom>
              <a:avLst/>
              <a:gdLst/>
              <a:ahLst/>
              <a:cxnLst/>
              <a:rect l="l" t="t" r="r" b="b"/>
              <a:pathLst>
                <a:path w="1466" h="1229" extrusionOk="0">
                  <a:moveTo>
                    <a:pt x="782" y="310"/>
                  </a:moveTo>
                  <a:cubicBezTo>
                    <a:pt x="917" y="310"/>
                    <a:pt x="1054" y="400"/>
                    <a:pt x="1096" y="549"/>
                  </a:cubicBezTo>
                  <a:cubicBezTo>
                    <a:pt x="1120" y="716"/>
                    <a:pt x="1013" y="871"/>
                    <a:pt x="858" y="906"/>
                  </a:cubicBezTo>
                  <a:cubicBezTo>
                    <a:pt x="834" y="912"/>
                    <a:pt x="810" y="914"/>
                    <a:pt x="788" y="914"/>
                  </a:cubicBezTo>
                  <a:cubicBezTo>
                    <a:pt x="553" y="914"/>
                    <a:pt x="406" y="648"/>
                    <a:pt x="537" y="442"/>
                  </a:cubicBezTo>
                  <a:cubicBezTo>
                    <a:pt x="599" y="351"/>
                    <a:pt x="690" y="310"/>
                    <a:pt x="782" y="310"/>
                  </a:cubicBezTo>
                  <a:close/>
                  <a:moveTo>
                    <a:pt x="791" y="1"/>
                  </a:moveTo>
                  <a:cubicBezTo>
                    <a:pt x="598" y="1"/>
                    <a:pt x="403" y="88"/>
                    <a:pt x="275" y="275"/>
                  </a:cubicBezTo>
                  <a:cubicBezTo>
                    <a:pt x="1" y="692"/>
                    <a:pt x="321" y="1229"/>
                    <a:pt x="792" y="1229"/>
                  </a:cubicBezTo>
                  <a:cubicBezTo>
                    <a:pt x="833" y="1229"/>
                    <a:pt x="875" y="1225"/>
                    <a:pt x="918" y="1216"/>
                  </a:cubicBezTo>
                  <a:cubicBezTo>
                    <a:pt x="1251" y="1145"/>
                    <a:pt x="1465" y="811"/>
                    <a:pt x="1394" y="490"/>
                  </a:cubicBezTo>
                  <a:cubicBezTo>
                    <a:pt x="1331" y="176"/>
                    <a:pt x="1064" y="1"/>
                    <a:pt x="79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3"/>
            <p:cNvSpPr/>
            <p:nvPr/>
          </p:nvSpPr>
          <p:spPr>
            <a:xfrm>
              <a:off x="3604669" y="4302505"/>
              <a:ext cx="9860" cy="42046"/>
            </a:xfrm>
            <a:custGeom>
              <a:avLst/>
              <a:gdLst/>
              <a:ahLst/>
              <a:cxnLst/>
              <a:rect l="l" t="t" r="r" b="b"/>
              <a:pathLst>
                <a:path w="310" h="1322" extrusionOk="0">
                  <a:moveTo>
                    <a:pt x="143" y="0"/>
                  </a:moveTo>
                  <a:cubicBezTo>
                    <a:pt x="60" y="0"/>
                    <a:pt x="0" y="72"/>
                    <a:pt x="0" y="155"/>
                  </a:cubicBezTo>
                  <a:lnTo>
                    <a:pt x="0" y="1179"/>
                  </a:lnTo>
                  <a:cubicBezTo>
                    <a:pt x="0" y="1262"/>
                    <a:pt x="72" y="1322"/>
                    <a:pt x="143" y="1322"/>
                  </a:cubicBezTo>
                  <a:cubicBezTo>
                    <a:pt x="238" y="1322"/>
                    <a:pt x="298" y="1250"/>
                    <a:pt x="298" y="1179"/>
                  </a:cubicBezTo>
                  <a:lnTo>
                    <a:pt x="298" y="155"/>
                  </a:lnTo>
                  <a:cubicBezTo>
                    <a:pt x="310" y="72"/>
                    <a:pt x="238" y="0"/>
                    <a:pt x="14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3"/>
            <p:cNvSpPr/>
            <p:nvPr/>
          </p:nvSpPr>
          <p:spPr>
            <a:xfrm>
              <a:off x="3528178" y="4315926"/>
              <a:ext cx="22359" cy="40742"/>
            </a:xfrm>
            <a:custGeom>
              <a:avLst/>
              <a:gdLst/>
              <a:ahLst/>
              <a:cxnLst/>
              <a:rect l="l" t="t" r="r" b="b"/>
              <a:pathLst>
                <a:path w="703" h="1281" extrusionOk="0">
                  <a:moveTo>
                    <a:pt x="163" y="1"/>
                  </a:moveTo>
                  <a:cubicBezTo>
                    <a:pt x="149" y="1"/>
                    <a:pt x="134" y="3"/>
                    <a:pt x="119" y="7"/>
                  </a:cubicBezTo>
                  <a:cubicBezTo>
                    <a:pt x="48" y="43"/>
                    <a:pt x="0" y="126"/>
                    <a:pt x="36" y="209"/>
                  </a:cubicBezTo>
                  <a:lnTo>
                    <a:pt x="393" y="1174"/>
                  </a:lnTo>
                  <a:cubicBezTo>
                    <a:pt x="417" y="1233"/>
                    <a:pt x="477" y="1281"/>
                    <a:pt x="536" y="1281"/>
                  </a:cubicBezTo>
                  <a:cubicBezTo>
                    <a:pt x="631" y="1281"/>
                    <a:pt x="703" y="1174"/>
                    <a:pt x="679" y="1067"/>
                  </a:cubicBezTo>
                  <a:lnTo>
                    <a:pt x="322" y="102"/>
                  </a:lnTo>
                  <a:cubicBezTo>
                    <a:pt x="292" y="43"/>
                    <a:pt x="231" y="1"/>
                    <a:pt x="16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3"/>
            <p:cNvSpPr/>
            <p:nvPr/>
          </p:nvSpPr>
          <p:spPr>
            <a:xfrm>
              <a:off x="3457730" y="4348590"/>
              <a:ext cx="32600" cy="35367"/>
            </a:xfrm>
            <a:custGeom>
              <a:avLst/>
              <a:gdLst/>
              <a:ahLst/>
              <a:cxnLst/>
              <a:rect l="l" t="t" r="r" b="b"/>
              <a:pathLst>
                <a:path w="1025" h="1112" extrusionOk="0">
                  <a:moveTo>
                    <a:pt x="183" y="0"/>
                  </a:moveTo>
                  <a:cubicBezTo>
                    <a:pt x="147" y="0"/>
                    <a:pt x="110" y="13"/>
                    <a:pt x="72" y="40"/>
                  </a:cubicBezTo>
                  <a:cubicBezTo>
                    <a:pt x="13" y="99"/>
                    <a:pt x="1" y="194"/>
                    <a:pt x="60" y="266"/>
                  </a:cubicBezTo>
                  <a:lnTo>
                    <a:pt x="715" y="1052"/>
                  </a:lnTo>
                  <a:cubicBezTo>
                    <a:pt x="751" y="1087"/>
                    <a:pt x="787" y="1111"/>
                    <a:pt x="834" y="1111"/>
                  </a:cubicBezTo>
                  <a:cubicBezTo>
                    <a:pt x="953" y="1099"/>
                    <a:pt x="1025" y="944"/>
                    <a:pt x="953" y="849"/>
                  </a:cubicBezTo>
                  <a:lnTo>
                    <a:pt x="298" y="51"/>
                  </a:lnTo>
                  <a:cubicBezTo>
                    <a:pt x="266" y="19"/>
                    <a:pt x="226" y="0"/>
                    <a:pt x="18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3"/>
            <p:cNvSpPr/>
            <p:nvPr/>
          </p:nvSpPr>
          <p:spPr>
            <a:xfrm>
              <a:off x="3727723" y="4351611"/>
              <a:ext cx="32218" cy="34954"/>
            </a:xfrm>
            <a:custGeom>
              <a:avLst/>
              <a:gdLst/>
              <a:ahLst/>
              <a:cxnLst/>
              <a:rect l="l" t="t" r="r" b="b"/>
              <a:pathLst>
                <a:path w="1013" h="1099" extrusionOk="0">
                  <a:moveTo>
                    <a:pt x="834" y="1"/>
                  </a:moveTo>
                  <a:cubicBezTo>
                    <a:pt x="791" y="1"/>
                    <a:pt x="748" y="19"/>
                    <a:pt x="715" y="52"/>
                  </a:cubicBezTo>
                  <a:lnTo>
                    <a:pt x="60" y="838"/>
                  </a:lnTo>
                  <a:cubicBezTo>
                    <a:pt x="1" y="897"/>
                    <a:pt x="13" y="1004"/>
                    <a:pt x="72" y="1064"/>
                  </a:cubicBezTo>
                  <a:cubicBezTo>
                    <a:pt x="96" y="1088"/>
                    <a:pt x="128" y="1098"/>
                    <a:pt x="161" y="1098"/>
                  </a:cubicBezTo>
                  <a:cubicBezTo>
                    <a:pt x="211" y="1098"/>
                    <a:pt x="263" y="1075"/>
                    <a:pt x="299" y="1040"/>
                  </a:cubicBezTo>
                  <a:lnTo>
                    <a:pt x="953" y="254"/>
                  </a:lnTo>
                  <a:cubicBezTo>
                    <a:pt x="1013" y="183"/>
                    <a:pt x="1013" y="76"/>
                    <a:pt x="930" y="40"/>
                  </a:cubicBezTo>
                  <a:cubicBezTo>
                    <a:pt x="903" y="13"/>
                    <a:pt x="869" y="1"/>
                    <a:pt x="83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3"/>
            <p:cNvSpPr/>
            <p:nvPr/>
          </p:nvSpPr>
          <p:spPr>
            <a:xfrm>
              <a:off x="3668279" y="4315926"/>
              <a:ext cx="22391" cy="40742"/>
            </a:xfrm>
            <a:custGeom>
              <a:avLst/>
              <a:gdLst/>
              <a:ahLst/>
              <a:cxnLst/>
              <a:rect l="l" t="t" r="r" b="b"/>
              <a:pathLst>
                <a:path w="704" h="1281" extrusionOk="0">
                  <a:moveTo>
                    <a:pt x="544" y="1"/>
                  </a:moveTo>
                  <a:cubicBezTo>
                    <a:pt x="481" y="1"/>
                    <a:pt x="413" y="43"/>
                    <a:pt x="394" y="102"/>
                  </a:cubicBezTo>
                  <a:lnTo>
                    <a:pt x="36" y="1067"/>
                  </a:lnTo>
                  <a:cubicBezTo>
                    <a:pt x="1" y="1174"/>
                    <a:pt x="84" y="1281"/>
                    <a:pt x="179" y="1281"/>
                  </a:cubicBezTo>
                  <a:cubicBezTo>
                    <a:pt x="239" y="1281"/>
                    <a:pt x="298" y="1233"/>
                    <a:pt x="334" y="1174"/>
                  </a:cubicBezTo>
                  <a:lnTo>
                    <a:pt x="691" y="209"/>
                  </a:lnTo>
                  <a:cubicBezTo>
                    <a:pt x="703" y="126"/>
                    <a:pt x="655" y="43"/>
                    <a:pt x="584" y="7"/>
                  </a:cubicBezTo>
                  <a:cubicBezTo>
                    <a:pt x="571" y="3"/>
                    <a:pt x="558" y="1"/>
                    <a:pt x="54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3"/>
            <p:cNvSpPr/>
            <p:nvPr/>
          </p:nvSpPr>
          <p:spPr>
            <a:xfrm>
              <a:off x="3603143" y="4563019"/>
              <a:ext cx="9891" cy="42078"/>
            </a:xfrm>
            <a:custGeom>
              <a:avLst/>
              <a:gdLst/>
              <a:ahLst/>
              <a:cxnLst/>
              <a:rect l="l" t="t" r="r" b="b"/>
              <a:pathLst>
                <a:path w="311" h="1323" extrusionOk="0">
                  <a:moveTo>
                    <a:pt x="144" y="1"/>
                  </a:moveTo>
                  <a:cubicBezTo>
                    <a:pt x="60" y="1"/>
                    <a:pt x="1" y="72"/>
                    <a:pt x="1" y="144"/>
                  </a:cubicBezTo>
                  <a:lnTo>
                    <a:pt x="1" y="1168"/>
                  </a:lnTo>
                  <a:cubicBezTo>
                    <a:pt x="1" y="1263"/>
                    <a:pt x="72" y="1322"/>
                    <a:pt x="144" y="1322"/>
                  </a:cubicBezTo>
                  <a:cubicBezTo>
                    <a:pt x="239" y="1322"/>
                    <a:pt x="298" y="1251"/>
                    <a:pt x="298" y="1168"/>
                  </a:cubicBezTo>
                  <a:lnTo>
                    <a:pt x="298" y="144"/>
                  </a:lnTo>
                  <a:cubicBezTo>
                    <a:pt x="310" y="72"/>
                    <a:pt x="239" y="1"/>
                    <a:pt x="14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3"/>
            <p:cNvSpPr/>
            <p:nvPr/>
          </p:nvSpPr>
          <p:spPr>
            <a:xfrm>
              <a:off x="3667134" y="4552206"/>
              <a:ext cx="22009" cy="40233"/>
            </a:xfrm>
            <a:custGeom>
              <a:avLst/>
              <a:gdLst/>
              <a:ahLst/>
              <a:cxnLst/>
              <a:rect l="l" t="t" r="r" b="b"/>
              <a:pathLst>
                <a:path w="692" h="1265" extrusionOk="0">
                  <a:moveTo>
                    <a:pt x="165" y="0"/>
                  </a:moveTo>
                  <a:cubicBezTo>
                    <a:pt x="150" y="0"/>
                    <a:pt x="135" y="3"/>
                    <a:pt x="120" y="7"/>
                  </a:cubicBezTo>
                  <a:cubicBezTo>
                    <a:pt x="37" y="43"/>
                    <a:pt x="1" y="126"/>
                    <a:pt x="25" y="198"/>
                  </a:cubicBezTo>
                  <a:lnTo>
                    <a:pt x="382" y="1174"/>
                  </a:lnTo>
                  <a:cubicBezTo>
                    <a:pt x="410" y="1231"/>
                    <a:pt x="468" y="1265"/>
                    <a:pt x="527" y="1265"/>
                  </a:cubicBezTo>
                  <a:cubicBezTo>
                    <a:pt x="542" y="1265"/>
                    <a:pt x="557" y="1263"/>
                    <a:pt x="572" y="1258"/>
                  </a:cubicBezTo>
                  <a:cubicBezTo>
                    <a:pt x="656" y="1234"/>
                    <a:pt x="691" y="1139"/>
                    <a:pt x="668" y="1067"/>
                  </a:cubicBezTo>
                  <a:lnTo>
                    <a:pt x="310" y="103"/>
                  </a:lnTo>
                  <a:cubicBezTo>
                    <a:pt x="282" y="36"/>
                    <a:pt x="223" y="0"/>
                    <a:pt x="16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3"/>
            <p:cNvSpPr/>
            <p:nvPr/>
          </p:nvSpPr>
          <p:spPr>
            <a:xfrm>
              <a:off x="3727723" y="4524662"/>
              <a:ext cx="32982" cy="35367"/>
            </a:xfrm>
            <a:custGeom>
              <a:avLst/>
              <a:gdLst/>
              <a:ahLst/>
              <a:cxnLst/>
              <a:rect l="l" t="t" r="r" b="b"/>
              <a:pathLst>
                <a:path w="1037" h="1112" extrusionOk="0">
                  <a:moveTo>
                    <a:pt x="178" y="1"/>
                  </a:moveTo>
                  <a:cubicBezTo>
                    <a:pt x="142" y="1"/>
                    <a:pt x="104" y="13"/>
                    <a:pt x="72" y="40"/>
                  </a:cubicBezTo>
                  <a:cubicBezTo>
                    <a:pt x="13" y="100"/>
                    <a:pt x="1" y="195"/>
                    <a:pt x="60" y="266"/>
                  </a:cubicBezTo>
                  <a:lnTo>
                    <a:pt x="715" y="1052"/>
                  </a:lnTo>
                  <a:cubicBezTo>
                    <a:pt x="739" y="1088"/>
                    <a:pt x="787" y="1112"/>
                    <a:pt x="834" y="1112"/>
                  </a:cubicBezTo>
                  <a:cubicBezTo>
                    <a:pt x="965" y="1100"/>
                    <a:pt x="1037" y="945"/>
                    <a:pt x="953" y="850"/>
                  </a:cubicBezTo>
                  <a:lnTo>
                    <a:pt x="299" y="52"/>
                  </a:lnTo>
                  <a:cubicBezTo>
                    <a:pt x="266" y="19"/>
                    <a:pt x="222" y="1"/>
                    <a:pt x="17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3"/>
            <p:cNvSpPr/>
            <p:nvPr/>
          </p:nvSpPr>
          <p:spPr>
            <a:xfrm>
              <a:off x="3457349" y="4522023"/>
              <a:ext cx="32218" cy="34954"/>
            </a:xfrm>
            <a:custGeom>
              <a:avLst/>
              <a:gdLst/>
              <a:ahLst/>
              <a:cxnLst/>
              <a:rect l="l" t="t" r="r" b="b"/>
              <a:pathLst>
                <a:path w="1013" h="1099" extrusionOk="0">
                  <a:moveTo>
                    <a:pt x="841" y="0"/>
                  </a:moveTo>
                  <a:cubicBezTo>
                    <a:pt x="795" y="0"/>
                    <a:pt x="748" y="19"/>
                    <a:pt x="715" y="52"/>
                  </a:cubicBezTo>
                  <a:lnTo>
                    <a:pt x="60" y="837"/>
                  </a:lnTo>
                  <a:cubicBezTo>
                    <a:pt x="1" y="897"/>
                    <a:pt x="13" y="1004"/>
                    <a:pt x="72" y="1064"/>
                  </a:cubicBezTo>
                  <a:cubicBezTo>
                    <a:pt x="96" y="1088"/>
                    <a:pt x="128" y="1098"/>
                    <a:pt x="161" y="1098"/>
                  </a:cubicBezTo>
                  <a:cubicBezTo>
                    <a:pt x="211" y="1098"/>
                    <a:pt x="263" y="1075"/>
                    <a:pt x="298" y="1040"/>
                  </a:cubicBezTo>
                  <a:lnTo>
                    <a:pt x="953" y="254"/>
                  </a:lnTo>
                  <a:cubicBezTo>
                    <a:pt x="1013" y="183"/>
                    <a:pt x="1013" y="99"/>
                    <a:pt x="941" y="40"/>
                  </a:cubicBezTo>
                  <a:cubicBezTo>
                    <a:pt x="915" y="13"/>
                    <a:pt x="878" y="0"/>
                    <a:pt x="841"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3"/>
            <p:cNvSpPr/>
            <p:nvPr/>
          </p:nvSpPr>
          <p:spPr>
            <a:xfrm>
              <a:off x="3526270" y="4551665"/>
              <a:ext cx="22772" cy="40392"/>
            </a:xfrm>
            <a:custGeom>
              <a:avLst/>
              <a:gdLst/>
              <a:ahLst/>
              <a:cxnLst/>
              <a:rect l="l" t="t" r="r" b="b"/>
              <a:pathLst>
                <a:path w="716" h="1270" extrusionOk="0">
                  <a:moveTo>
                    <a:pt x="531" y="0"/>
                  </a:moveTo>
                  <a:cubicBezTo>
                    <a:pt x="472" y="0"/>
                    <a:pt x="412" y="41"/>
                    <a:pt x="394" y="96"/>
                  </a:cubicBezTo>
                  <a:lnTo>
                    <a:pt x="36" y="1072"/>
                  </a:lnTo>
                  <a:cubicBezTo>
                    <a:pt x="1" y="1144"/>
                    <a:pt x="48" y="1227"/>
                    <a:pt x="120" y="1263"/>
                  </a:cubicBezTo>
                  <a:cubicBezTo>
                    <a:pt x="137" y="1268"/>
                    <a:pt x="154" y="1270"/>
                    <a:pt x="170" y="1270"/>
                  </a:cubicBezTo>
                  <a:cubicBezTo>
                    <a:pt x="235" y="1270"/>
                    <a:pt x="294" y="1234"/>
                    <a:pt x="322" y="1167"/>
                  </a:cubicBezTo>
                  <a:lnTo>
                    <a:pt x="679" y="203"/>
                  </a:lnTo>
                  <a:cubicBezTo>
                    <a:pt x="715" y="132"/>
                    <a:pt x="679" y="36"/>
                    <a:pt x="584" y="13"/>
                  </a:cubicBezTo>
                  <a:cubicBezTo>
                    <a:pt x="567" y="4"/>
                    <a:pt x="549" y="0"/>
                    <a:pt x="531"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3" name="Google Shape;173;p3"/>
          <p:cNvGrpSpPr/>
          <p:nvPr/>
        </p:nvGrpSpPr>
        <p:grpSpPr>
          <a:xfrm>
            <a:off x="3899733" y="3795885"/>
            <a:ext cx="698970" cy="702682"/>
            <a:chOff x="7098912" y="1969392"/>
            <a:chExt cx="359651" cy="361561"/>
          </a:xfrm>
        </p:grpSpPr>
        <p:sp>
          <p:nvSpPr>
            <p:cNvPr id="174" name="Google Shape;174;p3"/>
            <p:cNvSpPr/>
            <p:nvPr/>
          </p:nvSpPr>
          <p:spPr>
            <a:xfrm>
              <a:off x="7098912" y="2127607"/>
              <a:ext cx="134567" cy="202582"/>
            </a:xfrm>
            <a:custGeom>
              <a:avLst/>
              <a:gdLst/>
              <a:ahLst/>
              <a:cxnLst/>
              <a:rect l="l" t="t" r="r" b="b"/>
              <a:pathLst>
                <a:path w="4228" h="6365" extrusionOk="0">
                  <a:moveTo>
                    <a:pt x="2108" y="331"/>
                  </a:moveTo>
                  <a:cubicBezTo>
                    <a:pt x="2153" y="331"/>
                    <a:pt x="2198" y="334"/>
                    <a:pt x="2239" y="340"/>
                  </a:cubicBezTo>
                  <a:cubicBezTo>
                    <a:pt x="2978" y="399"/>
                    <a:pt x="3537" y="1042"/>
                    <a:pt x="3537" y="1780"/>
                  </a:cubicBezTo>
                  <a:cubicBezTo>
                    <a:pt x="3537" y="2483"/>
                    <a:pt x="3704" y="3138"/>
                    <a:pt x="3847" y="3483"/>
                  </a:cubicBezTo>
                  <a:lnTo>
                    <a:pt x="3847" y="3495"/>
                  </a:lnTo>
                  <a:cubicBezTo>
                    <a:pt x="3656" y="3602"/>
                    <a:pt x="3335" y="3793"/>
                    <a:pt x="2787" y="3912"/>
                  </a:cubicBezTo>
                  <a:lnTo>
                    <a:pt x="2787" y="3864"/>
                  </a:lnTo>
                  <a:lnTo>
                    <a:pt x="2787" y="3531"/>
                  </a:lnTo>
                  <a:cubicBezTo>
                    <a:pt x="3001" y="3412"/>
                    <a:pt x="3180" y="3233"/>
                    <a:pt x="3299" y="3007"/>
                  </a:cubicBezTo>
                  <a:cubicBezTo>
                    <a:pt x="3537" y="2590"/>
                    <a:pt x="3454" y="2066"/>
                    <a:pt x="3108" y="1745"/>
                  </a:cubicBezTo>
                  <a:cubicBezTo>
                    <a:pt x="2870" y="1518"/>
                    <a:pt x="2430" y="1245"/>
                    <a:pt x="1727" y="1245"/>
                  </a:cubicBezTo>
                  <a:cubicBezTo>
                    <a:pt x="1680" y="1245"/>
                    <a:pt x="1632" y="1268"/>
                    <a:pt x="1608" y="1292"/>
                  </a:cubicBezTo>
                  <a:lnTo>
                    <a:pt x="1251" y="1649"/>
                  </a:lnTo>
                  <a:cubicBezTo>
                    <a:pt x="1192" y="1709"/>
                    <a:pt x="1192" y="1816"/>
                    <a:pt x="1251" y="1888"/>
                  </a:cubicBezTo>
                  <a:cubicBezTo>
                    <a:pt x="1281" y="1917"/>
                    <a:pt x="1323" y="1932"/>
                    <a:pt x="1366" y="1932"/>
                  </a:cubicBezTo>
                  <a:cubicBezTo>
                    <a:pt x="1409" y="1932"/>
                    <a:pt x="1454" y="1917"/>
                    <a:pt x="1489" y="1888"/>
                  </a:cubicBezTo>
                  <a:lnTo>
                    <a:pt x="1799" y="1578"/>
                  </a:lnTo>
                  <a:cubicBezTo>
                    <a:pt x="2239" y="1590"/>
                    <a:pt x="2608" y="1721"/>
                    <a:pt x="2882" y="1983"/>
                  </a:cubicBezTo>
                  <a:cubicBezTo>
                    <a:pt x="3120" y="2185"/>
                    <a:pt x="3180" y="2542"/>
                    <a:pt x="3025" y="2828"/>
                  </a:cubicBezTo>
                  <a:cubicBezTo>
                    <a:pt x="2823" y="3173"/>
                    <a:pt x="2466" y="3376"/>
                    <a:pt x="2085" y="3376"/>
                  </a:cubicBezTo>
                  <a:cubicBezTo>
                    <a:pt x="1489" y="3376"/>
                    <a:pt x="1013" y="2900"/>
                    <a:pt x="1013" y="2304"/>
                  </a:cubicBezTo>
                  <a:cubicBezTo>
                    <a:pt x="1013" y="2209"/>
                    <a:pt x="942" y="2138"/>
                    <a:pt x="846" y="2138"/>
                  </a:cubicBezTo>
                  <a:cubicBezTo>
                    <a:pt x="763" y="2138"/>
                    <a:pt x="680" y="2209"/>
                    <a:pt x="680" y="2304"/>
                  </a:cubicBezTo>
                  <a:cubicBezTo>
                    <a:pt x="680" y="2828"/>
                    <a:pt x="965" y="3292"/>
                    <a:pt x="1394" y="3519"/>
                  </a:cubicBezTo>
                  <a:lnTo>
                    <a:pt x="1394" y="3852"/>
                  </a:lnTo>
                  <a:lnTo>
                    <a:pt x="1394" y="3900"/>
                  </a:lnTo>
                  <a:cubicBezTo>
                    <a:pt x="834" y="3781"/>
                    <a:pt x="501" y="3602"/>
                    <a:pt x="370" y="3495"/>
                  </a:cubicBezTo>
                  <a:cubicBezTo>
                    <a:pt x="370" y="3495"/>
                    <a:pt x="358" y="3495"/>
                    <a:pt x="370" y="3483"/>
                  </a:cubicBezTo>
                  <a:cubicBezTo>
                    <a:pt x="525" y="3138"/>
                    <a:pt x="680" y="2483"/>
                    <a:pt x="680" y="1780"/>
                  </a:cubicBezTo>
                  <a:cubicBezTo>
                    <a:pt x="680" y="1042"/>
                    <a:pt x="1251" y="399"/>
                    <a:pt x="1977" y="340"/>
                  </a:cubicBezTo>
                  <a:cubicBezTo>
                    <a:pt x="2019" y="334"/>
                    <a:pt x="2064" y="331"/>
                    <a:pt x="2108" y="331"/>
                  </a:cubicBezTo>
                  <a:close/>
                  <a:moveTo>
                    <a:pt x="2442" y="3662"/>
                  </a:moveTo>
                  <a:lnTo>
                    <a:pt x="2442" y="3852"/>
                  </a:lnTo>
                  <a:cubicBezTo>
                    <a:pt x="2442" y="4043"/>
                    <a:pt x="2549" y="4221"/>
                    <a:pt x="2727" y="4316"/>
                  </a:cubicBezTo>
                  <a:lnTo>
                    <a:pt x="2823" y="4376"/>
                  </a:lnTo>
                  <a:cubicBezTo>
                    <a:pt x="2680" y="4626"/>
                    <a:pt x="2382" y="4793"/>
                    <a:pt x="2073" y="4793"/>
                  </a:cubicBezTo>
                  <a:cubicBezTo>
                    <a:pt x="1751" y="4793"/>
                    <a:pt x="1477" y="4626"/>
                    <a:pt x="1311" y="4376"/>
                  </a:cubicBezTo>
                  <a:lnTo>
                    <a:pt x="1418" y="4316"/>
                  </a:lnTo>
                  <a:cubicBezTo>
                    <a:pt x="1596" y="4221"/>
                    <a:pt x="1692" y="4043"/>
                    <a:pt x="1692" y="3852"/>
                  </a:cubicBezTo>
                  <a:lnTo>
                    <a:pt x="1692" y="3662"/>
                  </a:lnTo>
                  <a:cubicBezTo>
                    <a:pt x="1811" y="3685"/>
                    <a:pt x="1930" y="3709"/>
                    <a:pt x="2073" y="3709"/>
                  </a:cubicBezTo>
                  <a:cubicBezTo>
                    <a:pt x="2192" y="3709"/>
                    <a:pt x="2323" y="3685"/>
                    <a:pt x="2442" y="3662"/>
                  </a:cubicBezTo>
                  <a:close/>
                  <a:moveTo>
                    <a:pt x="2096" y="0"/>
                  </a:moveTo>
                  <a:cubicBezTo>
                    <a:pt x="2040" y="0"/>
                    <a:pt x="1983" y="6"/>
                    <a:pt x="1930" y="18"/>
                  </a:cubicBezTo>
                  <a:cubicBezTo>
                    <a:pt x="1037" y="102"/>
                    <a:pt x="334" y="875"/>
                    <a:pt x="334" y="1780"/>
                  </a:cubicBezTo>
                  <a:cubicBezTo>
                    <a:pt x="334" y="2435"/>
                    <a:pt x="180" y="3042"/>
                    <a:pt x="60" y="3364"/>
                  </a:cubicBezTo>
                  <a:cubicBezTo>
                    <a:pt x="1" y="3507"/>
                    <a:pt x="37" y="3673"/>
                    <a:pt x="180" y="3781"/>
                  </a:cubicBezTo>
                  <a:cubicBezTo>
                    <a:pt x="311" y="3888"/>
                    <a:pt x="596" y="4043"/>
                    <a:pt x="1037" y="4162"/>
                  </a:cubicBezTo>
                  <a:lnTo>
                    <a:pt x="382" y="4495"/>
                  </a:lnTo>
                  <a:cubicBezTo>
                    <a:pt x="144" y="4614"/>
                    <a:pt x="1" y="4852"/>
                    <a:pt x="1" y="5114"/>
                  </a:cubicBezTo>
                  <a:lnTo>
                    <a:pt x="1" y="6209"/>
                  </a:lnTo>
                  <a:cubicBezTo>
                    <a:pt x="1" y="6293"/>
                    <a:pt x="72" y="6364"/>
                    <a:pt x="156" y="6364"/>
                  </a:cubicBezTo>
                  <a:cubicBezTo>
                    <a:pt x="251" y="6364"/>
                    <a:pt x="322" y="6293"/>
                    <a:pt x="322" y="6209"/>
                  </a:cubicBezTo>
                  <a:lnTo>
                    <a:pt x="322" y="5114"/>
                  </a:lnTo>
                  <a:cubicBezTo>
                    <a:pt x="322" y="4983"/>
                    <a:pt x="394" y="4852"/>
                    <a:pt x="537" y="4793"/>
                  </a:cubicBezTo>
                  <a:lnTo>
                    <a:pt x="1049" y="4519"/>
                  </a:lnTo>
                  <a:cubicBezTo>
                    <a:pt x="1275" y="4900"/>
                    <a:pt x="1680" y="5138"/>
                    <a:pt x="2108" y="5138"/>
                  </a:cubicBezTo>
                  <a:cubicBezTo>
                    <a:pt x="2561" y="5138"/>
                    <a:pt x="2942" y="4900"/>
                    <a:pt x="3168" y="4519"/>
                  </a:cubicBezTo>
                  <a:lnTo>
                    <a:pt x="3692" y="4793"/>
                  </a:lnTo>
                  <a:cubicBezTo>
                    <a:pt x="3811" y="4852"/>
                    <a:pt x="3894" y="4983"/>
                    <a:pt x="3894" y="5114"/>
                  </a:cubicBezTo>
                  <a:lnTo>
                    <a:pt x="3894" y="6209"/>
                  </a:lnTo>
                  <a:cubicBezTo>
                    <a:pt x="3894" y="6293"/>
                    <a:pt x="3966" y="6364"/>
                    <a:pt x="4061" y="6364"/>
                  </a:cubicBezTo>
                  <a:cubicBezTo>
                    <a:pt x="4144" y="6364"/>
                    <a:pt x="4228" y="6293"/>
                    <a:pt x="4228" y="6209"/>
                  </a:cubicBezTo>
                  <a:lnTo>
                    <a:pt x="4228" y="5114"/>
                  </a:lnTo>
                  <a:cubicBezTo>
                    <a:pt x="4192" y="4852"/>
                    <a:pt x="4049" y="4614"/>
                    <a:pt x="3811" y="4495"/>
                  </a:cubicBezTo>
                  <a:lnTo>
                    <a:pt x="3156" y="4162"/>
                  </a:lnTo>
                  <a:cubicBezTo>
                    <a:pt x="3597" y="4043"/>
                    <a:pt x="3870" y="3888"/>
                    <a:pt x="4013" y="3781"/>
                  </a:cubicBezTo>
                  <a:cubicBezTo>
                    <a:pt x="4156" y="3685"/>
                    <a:pt x="4192" y="3507"/>
                    <a:pt x="4132" y="3364"/>
                  </a:cubicBezTo>
                  <a:cubicBezTo>
                    <a:pt x="4001" y="3042"/>
                    <a:pt x="3847" y="2435"/>
                    <a:pt x="3847" y="1780"/>
                  </a:cubicBezTo>
                  <a:cubicBezTo>
                    <a:pt x="3847" y="875"/>
                    <a:pt x="3156" y="90"/>
                    <a:pt x="2263" y="18"/>
                  </a:cubicBezTo>
                  <a:cubicBezTo>
                    <a:pt x="2210" y="6"/>
                    <a:pt x="2153" y="0"/>
                    <a:pt x="209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3"/>
            <p:cNvSpPr/>
            <p:nvPr/>
          </p:nvSpPr>
          <p:spPr>
            <a:xfrm>
              <a:off x="7120141" y="2297184"/>
              <a:ext cx="10662" cy="33005"/>
            </a:xfrm>
            <a:custGeom>
              <a:avLst/>
              <a:gdLst/>
              <a:ahLst/>
              <a:cxnLst/>
              <a:rect l="l" t="t" r="r" b="b"/>
              <a:pathLst>
                <a:path w="335" h="1037" extrusionOk="0">
                  <a:moveTo>
                    <a:pt x="167" y="0"/>
                  </a:moveTo>
                  <a:cubicBezTo>
                    <a:pt x="72" y="0"/>
                    <a:pt x="1" y="72"/>
                    <a:pt x="1" y="167"/>
                  </a:cubicBezTo>
                  <a:lnTo>
                    <a:pt x="1" y="881"/>
                  </a:lnTo>
                  <a:cubicBezTo>
                    <a:pt x="1" y="965"/>
                    <a:pt x="72" y="1036"/>
                    <a:pt x="167" y="1036"/>
                  </a:cubicBezTo>
                  <a:cubicBezTo>
                    <a:pt x="251" y="1036"/>
                    <a:pt x="334" y="965"/>
                    <a:pt x="334" y="881"/>
                  </a:cubicBezTo>
                  <a:lnTo>
                    <a:pt x="334" y="167"/>
                  </a:lnTo>
                  <a:cubicBezTo>
                    <a:pt x="334" y="72"/>
                    <a:pt x="251" y="0"/>
                    <a:pt x="16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3"/>
            <p:cNvSpPr/>
            <p:nvPr/>
          </p:nvSpPr>
          <p:spPr>
            <a:xfrm>
              <a:off x="7199360" y="2297184"/>
              <a:ext cx="10248" cy="33005"/>
            </a:xfrm>
            <a:custGeom>
              <a:avLst/>
              <a:gdLst/>
              <a:ahLst/>
              <a:cxnLst/>
              <a:rect l="l" t="t" r="r" b="b"/>
              <a:pathLst>
                <a:path w="322" h="1037" extrusionOk="0">
                  <a:moveTo>
                    <a:pt x="167" y="0"/>
                  </a:moveTo>
                  <a:cubicBezTo>
                    <a:pt x="72" y="0"/>
                    <a:pt x="0" y="72"/>
                    <a:pt x="0" y="167"/>
                  </a:cubicBezTo>
                  <a:lnTo>
                    <a:pt x="0" y="881"/>
                  </a:lnTo>
                  <a:cubicBezTo>
                    <a:pt x="0" y="965"/>
                    <a:pt x="72" y="1036"/>
                    <a:pt x="167" y="1036"/>
                  </a:cubicBezTo>
                  <a:cubicBezTo>
                    <a:pt x="250" y="1036"/>
                    <a:pt x="322" y="965"/>
                    <a:pt x="322" y="881"/>
                  </a:cubicBezTo>
                  <a:lnTo>
                    <a:pt x="322" y="167"/>
                  </a:lnTo>
                  <a:cubicBezTo>
                    <a:pt x="322" y="72"/>
                    <a:pt x="250" y="0"/>
                    <a:pt x="16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3"/>
            <p:cNvSpPr/>
            <p:nvPr/>
          </p:nvSpPr>
          <p:spPr>
            <a:xfrm>
              <a:off x="7357001" y="2165704"/>
              <a:ext cx="56876" cy="17823"/>
            </a:xfrm>
            <a:custGeom>
              <a:avLst/>
              <a:gdLst/>
              <a:ahLst/>
              <a:cxnLst/>
              <a:rect l="l" t="t" r="r" b="b"/>
              <a:pathLst>
                <a:path w="1787" h="560" extrusionOk="0">
                  <a:moveTo>
                    <a:pt x="630" y="0"/>
                  </a:moveTo>
                  <a:cubicBezTo>
                    <a:pt x="478" y="0"/>
                    <a:pt x="311" y="14"/>
                    <a:pt x="131" y="48"/>
                  </a:cubicBezTo>
                  <a:cubicBezTo>
                    <a:pt x="60" y="71"/>
                    <a:pt x="0" y="143"/>
                    <a:pt x="0" y="214"/>
                  </a:cubicBezTo>
                  <a:lnTo>
                    <a:pt x="0" y="393"/>
                  </a:lnTo>
                  <a:cubicBezTo>
                    <a:pt x="0" y="488"/>
                    <a:pt x="72" y="560"/>
                    <a:pt x="167" y="560"/>
                  </a:cubicBezTo>
                  <a:cubicBezTo>
                    <a:pt x="250" y="560"/>
                    <a:pt x="322" y="488"/>
                    <a:pt x="322" y="393"/>
                  </a:cubicBezTo>
                  <a:lnTo>
                    <a:pt x="322" y="345"/>
                  </a:lnTo>
                  <a:cubicBezTo>
                    <a:pt x="436" y="334"/>
                    <a:pt x="543" y="328"/>
                    <a:pt x="642" y="328"/>
                  </a:cubicBezTo>
                  <a:cubicBezTo>
                    <a:pt x="851" y="328"/>
                    <a:pt x="1022" y="352"/>
                    <a:pt x="1143" y="393"/>
                  </a:cubicBezTo>
                  <a:cubicBezTo>
                    <a:pt x="1369" y="452"/>
                    <a:pt x="1488" y="524"/>
                    <a:pt x="1488" y="524"/>
                  </a:cubicBezTo>
                  <a:cubicBezTo>
                    <a:pt x="1512" y="548"/>
                    <a:pt x="1548" y="560"/>
                    <a:pt x="1572" y="560"/>
                  </a:cubicBezTo>
                  <a:cubicBezTo>
                    <a:pt x="1631" y="560"/>
                    <a:pt x="1679" y="524"/>
                    <a:pt x="1715" y="488"/>
                  </a:cubicBezTo>
                  <a:cubicBezTo>
                    <a:pt x="1786" y="405"/>
                    <a:pt x="1762" y="310"/>
                    <a:pt x="1679" y="262"/>
                  </a:cubicBezTo>
                  <a:cubicBezTo>
                    <a:pt x="1660" y="252"/>
                    <a:pt x="1280" y="0"/>
                    <a:pt x="63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3"/>
            <p:cNvSpPr/>
            <p:nvPr/>
          </p:nvSpPr>
          <p:spPr>
            <a:xfrm>
              <a:off x="7312666" y="2133113"/>
              <a:ext cx="145897" cy="197840"/>
            </a:xfrm>
            <a:custGeom>
              <a:avLst/>
              <a:gdLst/>
              <a:ahLst/>
              <a:cxnLst/>
              <a:rect l="l" t="t" r="r" b="b"/>
              <a:pathLst>
                <a:path w="4584" h="6216" extrusionOk="0">
                  <a:moveTo>
                    <a:pt x="3536" y="345"/>
                  </a:moveTo>
                  <a:lnTo>
                    <a:pt x="3536" y="1167"/>
                  </a:lnTo>
                  <a:cubicBezTo>
                    <a:pt x="3536" y="1298"/>
                    <a:pt x="3512" y="1453"/>
                    <a:pt x="3453" y="1572"/>
                  </a:cubicBezTo>
                  <a:lnTo>
                    <a:pt x="3393" y="1703"/>
                  </a:lnTo>
                  <a:cubicBezTo>
                    <a:pt x="3370" y="1726"/>
                    <a:pt x="3370" y="1750"/>
                    <a:pt x="3370" y="1774"/>
                  </a:cubicBezTo>
                  <a:lnTo>
                    <a:pt x="3370" y="2131"/>
                  </a:lnTo>
                  <a:cubicBezTo>
                    <a:pt x="3358" y="2417"/>
                    <a:pt x="3239" y="2703"/>
                    <a:pt x="3036" y="2905"/>
                  </a:cubicBezTo>
                  <a:cubicBezTo>
                    <a:pt x="2834" y="3108"/>
                    <a:pt x="2568" y="3204"/>
                    <a:pt x="2288" y="3204"/>
                  </a:cubicBezTo>
                  <a:cubicBezTo>
                    <a:pt x="2271" y="3204"/>
                    <a:pt x="2255" y="3203"/>
                    <a:pt x="2238" y="3203"/>
                  </a:cubicBezTo>
                  <a:cubicBezTo>
                    <a:pt x="1667" y="3191"/>
                    <a:pt x="1203" y="2679"/>
                    <a:pt x="1203" y="2072"/>
                  </a:cubicBezTo>
                  <a:lnTo>
                    <a:pt x="1203" y="1774"/>
                  </a:lnTo>
                  <a:cubicBezTo>
                    <a:pt x="1203" y="1750"/>
                    <a:pt x="1203" y="1726"/>
                    <a:pt x="1191" y="1703"/>
                  </a:cubicBezTo>
                  <a:lnTo>
                    <a:pt x="1131" y="1572"/>
                  </a:lnTo>
                  <a:cubicBezTo>
                    <a:pt x="1072" y="1453"/>
                    <a:pt x="1036" y="1298"/>
                    <a:pt x="1036" y="1167"/>
                  </a:cubicBezTo>
                  <a:cubicBezTo>
                    <a:pt x="1036" y="702"/>
                    <a:pt x="1405" y="345"/>
                    <a:pt x="1857" y="345"/>
                  </a:cubicBezTo>
                  <a:close/>
                  <a:moveTo>
                    <a:pt x="1726" y="3417"/>
                  </a:moveTo>
                  <a:cubicBezTo>
                    <a:pt x="1869" y="3489"/>
                    <a:pt x="2048" y="3512"/>
                    <a:pt x="2227" y="3536"/>
                  </a:cubicBezTo>
                  <a:lnTo>
                    <a:pt x="2274" y="3536"/>
                  </a:lnTo>
                  <a:cubicBezTo>
                    <a:pt x="2465" y="3536"/>
                    <a:pt x="2643" y="3489"/>
                    <a:pt x="2822" y="3429"/>
                  </a:cubicBezTo>
                  <a:lnTo>
                    <a:pt x="2822" y="3655"/>
                  </a:lnTo>
                  <a:cubicBezTo>
                    <a:pt x="2822" y="3691"/>
                    <a:pt x="2834" y="3750"/>
                    <a:pt x="2834" y="3798"/>
                  </a:cubicBezTo>
                  <a:lnTo>
                    <a:pt x="2274" y="4227"/>
                  </a:lnTo>
                  <a:lnTo>
                    <a:pt x="1703" y="3798"/>
                  </a:lnTo>
                  <a:cubicBezTo>
                    <a:pt x="1726" y="3750"/>
                    <a:pt x="1726" y="3715"/>
                    <a:pt x="1726" y="3655"/>
                  </a:cubicBezTo>
                  <a:lnTo>
                    <a:pt x="1726" y="3417"/>
                  </a:lnTo>
                  <a:close/>
                  <a:moveTo>
                    <a:pt x="1857" y="0"/>
                  </a:moveTo>
                  <a:cubicBezTo>
                    <a:pt x="1215" y="0"/>
                    <a:pt x="691" y="524"/>
                    <a:pt x="691" y="1167"/>
                  </a:cubicBezTo>
                  <a:cubicBezTo>
                    <a:pt x="691" y="1357"/>
                    <a:pt x="738" y="1548"/>
                    <a:pt x="834" y="1715"/>
                  </a:cubicBezTo>
                  <a:lnTo>
                    <a:pt x="869" y="1810"/>
                  </a:lnTo>
                  <a:lnTo>
                    <a:pt x="869" y="2072"/>
                  </a:lnTo>
                  <a:cubicBezTo>
                    <a:pt x="869" y="2536"/>
                    <a:pt x="1084" y="2941"/>
                    <a:pt x="1405" y="3215"/>
                  </a:cubicBezTo>
                  <a:lnTo>
                    <a:pt x="1405" y="3667"/>
                  </a:lnTo>
                  <a:cubicBezTo>
                    <a:pt x="1405" y="3739"/>
                    <a:pt x="1369" y="3810"/>
                    <a:pt x="1286" y="3846"/>
                  </a:cubicBezTo>
                  <a:lnTo>
                    <a:pt x="441" y="4155"/>
                  </a:lnTo>
                  <a:cubicBezTo>
                    <a:pt x="179" y="4262"/>
                    <a:pt x="0" y="4512"/>
                    <a:pt x="0" y="4810"/>
                  </a:cubicBezTo>
                  <a:lnTo>
                    <a:pt x="0" y="6048"/>
                  </a:lnTo>
                  <a:cubicBezTo>
                    <a:pt x="0" y="6132"/>
                    <a:pt x="72" y="6215"/>
                    <a:pt x="155" y="6215"/>
                  </a:cubicBezTo>
                  <a:cubicBezTo>
                    <a:pt x="250" y="6215"/>
                    <a:pt x="322" y="6132"/>
                    <a:pt x="322" y="6048"/>
                  </a:cubicBezTo>
                  <a:lnTo>
                    <a:pt x="322" y="4810"/>
                  </a:lnTo>
                  <a:cubicBezTo>
                    <a:pt x="322" y="4655"/>
                    <a:pt x="417" y="4524"/>
                    <a:pt x="560" y="4465"/>
                  </a:cubicBezTo>
                  <a:lnTo>
                    <a:pt x="1405" y="4155"/>
                  </a:lnTo>
                  <a:cubicBezTo>
                    <a:pt x="1453" y="4143"/>
                    <a:pt x="1500" y="4108"/>
                    <a:pt x="1524" y="4084"/>
                  </a:cubicBezTo>
                  <a:lnTo>
                    <a:pt x="2119" y="4524"/>
                  </a:lnTo>
                  <a:lnTo>
                    <a:pt x="2119" y="6036"/>
                  </a:lnTo>
                  <a:cubicBezTo>
                    <a:pt x="2119" y="6120"/>
                    <a:pt x="2203" y="6191"/>
                    <a:pt x="2286" y="6191"/>
                  </a:cubicBezTo>
                  <a:cubicBezTo>
                    <a:pt x="2369" y="6191"/>
                    <a:pt x="2453" y="6120"/>
                    <a:pt x="2453" y="6036"/>
                  </a:cubicBezTo>
                  <a:lnTo>
                    <a:pt x="2453" y="4512"/>
                  </a:lnTo>
                  <a:lnTo>
                    <a:pt x="3048" y="4072"/>
                  </a:lnTo>
                  <a:cubicBezTo>
                    <a:pt x="3084" y="4096"/>
                    <a:pt x="3120" y="4108"/>
                    <a:pt x="3167" y="4143"/>
                  </a:cubicBezTo>
                  <a:lnTo>
                    <a:pt x="4012" y="4453"/>
                  </a:lnTo>
                  <a:cubicBezTo>
                    <a:pt x="4155" y="4512"/>
                    <a:pt x="4251" y="4643"/>
                    <a:pt x="4251" y="4798"/>
                  </a:cubicBezTo>
                  <a:lnTo>
                    <a:pt x="4251" y="6036"/>
                  </a:lnTo>
                  <a:cubicBezTo>
                    <a:pt x="4251" y="6120"/>
                    <a:pt x="4322" y="6191"/>
                    <a:pt x="4417" y="6191"/>
                  </a:cubicBezTo>
                  <a:cubicBezTo>
                    <a:pt x="4501" y="6191"/>
                    <a:pt x="4572" y="6120"/>
                    <a:pt x="4572" y="6036"/>
                  </a:cubicBezTo>
                  <a:lnTo>
                    <a:pt x="4572" y="4798"/>
                  </a:lnTo>
                  <a:cubicBezTo>
                    <a:pt x="4584" y="4512"/>
                    <a:pt x="4382" y="4251"/>
                    <a:pt x="4120" y="4143"/>
                  </a:cubicBezTo>
                  <a:lnTo>
                    <a:pt x="3274" y="3834"/>
                  </a:lnTo>
                  <a:cubicBezTo>
                    <a:pt x="3191" y="3798"/>
                    <a:pt x="3155" y="3727"/>
                    <a:pt x="3155" y="3655"/>
                  </a:cubicBezTo>
                  <a:lnTo>
                    <a:pt x="3155" y="3215"/>
                  </a:lnTo>
                  <a:cubicBezTo>
                    <a:pt x="3179" y="3191"/>
                    <a:pt x="3227" y="3155"/>
                    <a:pt x="3250" y="3131"/>
                  </a:cubicBezTo>
                  <a:cubicBezTo>
                    <a:pt x="3536" y="2858"/>
                    <a:pt x="3691" y="2500"/>
                    <a:pt x="3691" y="2119"/>
                  </a:cubicBezTo>
                  <a:lnTo>
                    <a:pt x="3691" y="1810"/>
                  </a:lnTo>
                  <a:lnTo>
                    <a:pt x="3727" y="1715"/>
                  </a:lnTo>
                  <a:cubicBezTo>
                    <a:pt x="3822" y="1548"/>
                    <a:pt x="3870" y="1357"/>
                    <a:pt x="3870" y="1167"/>
                  </a:cubicBezTo>
                  <a:lnTo>
                    <a:pt x="3870" y="167"/>
                  </a:lnTo>
                  <a:cubicBezTo>
                    <a:pt x="3870" y="71"/>
                    <a:pt x="3786" y="0"/>
                    <a:pt x="37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3"/>
            <p:cNvSpPr/>
            <p:nvPr/>
          </p:nvSpPr>
          <p:spPr>
            <a:xfrm>
              <a:off x="7340324" y="2291486"/>
              <a:ext cx="10630" cy="38702"/>
            </a:xfrm>
            <a:custGeom>
              <a:avLst/>
              <a:gdLst/>
              <a:ahLst/>
              <a:cxnLst/>
              <a:rect l="l" t="t" r="r" b="b"/>
              <a:pathLst>
                <a:path w="334" h="1216" extrusionOk="0">
                  <a:moveTo>
                    <a:pt x="167" y="1"/>
                  </a:moveTo>
                  <a:cubicBezTo>
                    <a:pt x="84" y="1"/>
                    <a:pt x="0" y="72"/>
                    <a:pt x="0" y="167"/>
                  </a:cubicBezTo>
                  <a:lnTo>
                    <a:pt x="0" y="1060"/>
                  </a:lnTo>
                  <a:cubicBezTo>
                    <a:pt x="0" y="1144"/>
                    <a:pt x="84" y="1215"/>
                    <a:pt x="167" y="1215"/>
                  </a:cubicBezTo>
                  <a:cubicBezTo>
                    <a:pt x="262" y="1215"/>
                    <a:pt x="334" y="1144"/>
                    <a:pt x="334" y="1060"/>
                  </a:cubicBezTo>
                  <a:lnTo>
                    <a:pt x="334" y="167"/>
                  </a:lnTo>
                  <a:cubicBezTo>
                    <a:pt x="334" y="72"/>
                    <a:pt x="262" y="1"/>
                    <a:pt x="16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3"/>
            <p:cNvSpPr/>
            <p:nvPr/>
          </p:nvSpPr>
          <p:spPr>
            <a:xfrm>
              <a:off x="7419511" y="2291486"/>
              <a:ext cx="10630" cy="38702"/>
            </a:xfrm>
            <a:custGeom>
              <a:avLst/>
              <a:gdLst/>
              <a:ahLst/>
              <a:cxnLst/>
              <a:rect l="l" t="t" r="r" b="b"/>
              <a:pathLst>
                <a:path w="334" h="1216" extrusionOk="0">
                  <a:moveTo>
                    <a:pt x="167" y="1"/>
                  </a:moveTo>
                  <a:cubicBezTo>
                    <a:pt x="72" y="1"/>
                    <a:pt x="1" y="72"/>
                    <a:pt x="1" y="167"/>
                  </a:cubicBezTo>
                  <a:lnTo>
                    <a:pt x="1" y="1060"/>
                  </a:lnTo>
                  <a:cubicBezTo>
                    <a:pt x="1" y="1144"/>
                    <a:pt x="72" y="1215"/>
                    <a:pt x="167" y="1215"/>
                  </a:cubicBezTo>
                  <a:cubicBezTo>
                    <a:pt x="251" y="1215"/>
                    <a:pt x="334" y="1144"/>
                    <a:pt x="334" y="1060"/>
                  </a:cubicBezTo>
                  <a:lnTo>
                    <a:pt x="334" y="167"/>
                  </a:lnTo>
                  <a:cubicBezTo>
                    <a:pt x="334" y="72"/>
                    <a:pt x="251" y="1"/>
                    <a:pt x="16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3"/>
            <p:cNvSpPr/>
            <p:nvPr/>
          </p:nvSpPr>
          <p:spPr>
            <a:xfrm>
              <a:off x="7153878" y="1969392"/>
              <a:ext cx="225498" cy="188355"/>
            </a:xfrm>
            <a:custGeom>
              <a:avLst/>
              <a:gdLst/>
              <a:ahLst/>
              <a:cxnLst/>
              <a:rect l="l" t="t" r="r" b="b"/>
              <a:pathLst>
                <a:path w="7085" h="5918" extrusionOk="0">
                  <a:moveTo>
                    <a:pt x="2441" y="4227"/>
                  </a:moveTo>
                  <a:lnTo>
                    <a:pt x="2346" y="4608"/>
                  </a:lnTo>
                  <a:lnTo>
                    <a:pt x="2132" y="4608"/>
                  </a:lnTo>
                  <a:cubicBezTo>
                    <a:pt x="1917" y="4608"/>
                    <a:pt x="1751" y="4442"/>
                    <a:pt x="1751" y="4239"/>
                  </a:cubicBezTo>
                  <a:lnTo>
                    <a:pt x="1751" y="4227"/>
                  </a:lnTo>
                  <a:close/>
                  <a:moveTo>
                    <a:pt x="5668" y="310"/>
                  </a:moveTo>
                  <a:cubicBezTo>
                    <a:pt x="5882" y="310"/>
                    <a:pt x="6037" y="477"/>
                    <a:pt x="6037" y="679"/>
                  </a:cubicBezTo>
                  <a:lnTo>
                    <a:pt x="6037" y="3525"/>
                  </a:lnTo>
                  <a:cubicBezTo>
                    <a:pt x="6037" y="3739"/>
                    <a:pt x="5882" y="3894"/>
                    <a:pt x="5668" y="3894"/>
                  </a:cubicBezTo>
                  <a:lnTo>
                    <a:pt x="4251" y="3894"/>
                  </a:lnTo>
                  <a:cubicBezTo>
                    <a:pt x="4227" y="3894"/>
                    <a:pt x="4179" y="3918"/>
                    <a:pt x="4156" y="3930"/>
                  </a:cubicBezTo>
                  <a:lnTo>
                    <a:pt x="2572" y="5084"/>
                  </a:lnTo>
                  <a:lnTo>
                    <a:pt x="2810" y="4108"/>
                  </a:lnTo>
                  <a:cubicBezTo>
                    <a:pt x="2822" y="4061"/>
                    <a:pt x="2810" y="4001"/>
                    <a:pt x="2786" y="3953"/>
                  </a:cubicBezTo>
                  <a:cubicBezTo>
                    <a:pt x="2751" y="3918"/>
                    <a:pt x="2703" y="3894"/>
                    <a:pt x="2644" y="3894"/>
                  </a:cubicBezTo>
                  <a:lnTo>
                    <a:pt x="703" y="3894"/>
                  </a:lnTo>
                  <a:cubicBezTo>
                    <a:pt x="489" y="3894"/>
                    <a:pt x="322" y="3739"/>
                    <a:pt x="322" y="3525"/>
                  </a:cubicBezTo>
                  <a:lnTo>
                    <a:pt x="322" y="679"/>
                  </a:lnTo>
                  <a:cubicBezTo>
                    <a:pt x="322" y="477"/>
                    <a:pt x="489" y="310"/>
                    <a:pt x="703" y="310"/>
                  </a:cubicBezTo>
                  <a:close/>
                  <a:moveTo>
                    <a:pt x="6382" y="1036"/>
                  </a:moveTo>
                  <a:cubicBezTo>
                    <a:pt x="6585" y="1036"/>
                    <a:pt x="6751" y="1203"/>
                    <a:pt x="6751" y="1417"/>
                  </a:cubicBezTo>
                  <a:lnTo>
                    <a:pt x="6751" y="4251"/>
                  </a:lnTo>
                  <a:lnTo>
                    <a:pt x="6739" y="4251"/>
                  </a:lnTo>
                  <a:cubicBezTo>
                    <a:pt x="6739" y="4465"/>
                    <a:pt x="6573" y="4632"/>
                    <a:pt x="6370" y="4632"/>
                  </a:cubicBezTo>
                  <a:lnTo>
                    <a:pt x="4953" y="4632"/>
                  </a:lnTo>
                  <a:cubicBezTo>
                    <a:pt x="4906" y="4632"/>
                    <a:pt x="4870" y="4644"/>
                    <a:pt x="4822" y="4692"/>
                  </a:cubicBezTo>
                  <a:cubicBezTo>
                    <a:pt x="4787" y="4727"/>
                    <a:pt x="4775" y="4775"/>
                    <a:pt x="4787" y="4823"/>
                  </a:cubicBezTo>
                  <a:lnTo>
                    <a:pt x="4906" y="5501"/>
                  </a:lnTo>
                  <a:lnTo>
                    <a:pt x="3691" y="4692"/>
                  </a:lnTo>
                  <a:lnTo>
                    <a:pt x="4299" y="4239"/>
                  </a:lnTo>
                  <a:lnTo>
                    <a:pt x="5668" y="4239"/>
                  </a:lnTo>
                  <a:cubicBezTo>
                    <a:pt x="6049" y="4239"/>
                    <a:pt x="6370" y="3930"/>
                    <a:pt x="6370" y="3537"/>
                  </a:cubicBezTo>
                  <a:lnTo>
                    <a:pt x="6370" y="1036"/>
                  </a:lnTo>
                  <a:close/>
                  <a:moveTo>
                    <a:pt x="703" y="1"/>
                  </a:moveTo>
                  <a:cubicBezTo>
                    <a:pt x="310" y="1"/>
                    <a:pt x="0" y="310"/>
                    <a:pt x="0" y="703"/>
                  </a:cubicBezTo>
                  <a:lnTo>
                    <a:pt x="0" y="3537"/>
                  </a:lnTo>
                  <a:cubicBezTo>
                    <a:pt x="0" y="3930"/>
                    <a:pt x="310" y="4239"/>
                    <a:pt x="703" y="4239"/>
                  </a:cubicBezTo>
                  <a:lnTo>
                    <a:pt x="1405" y="4239"/>
                  </a:lnTo>
                  <a:lnTo>
                    <a:pt x="1405" y="4251"/>
                  </a:lnTo>
                  <a:cubicBezTo>
                    <a:pt x="1405" y="4644"/>
                    <a:pt x="1727" y="4954"/>
                    <a:pt x="2108" y="4954"/>
                  </a:cubicBezTo>
                  <a:lnTo>
                    <a:pt x="2263" y="4954"/>
                  </a:lnTo>
                  <a:lnTo>
                    <a:pt x="2203" y="5227"/>
                  </a:lnTo>
                  <a:cubicBezTo>
                    <a:pt x="2167" y="5323"/>
                    <a:pt x="2215" y="5430"/>
                    <a:pt x="2298" y="5489"/>
                  </a:cubicBezTo>
                  <a:cubicBezTo>
                    <a:pt x="2346" y="5525"/>
                    <a:pt x="2394" y="5537"/>
                    <a:pt x="2453" y="5537"/>
                  </a:cubicBezTo>
                  <a:cubicBezTo>
                    <a:pt x="2513" y="5537"/>
                    <a:pt x="2560" y="5525"/>
                    <a:pt x="2596" y="5489"/>
                  </a:cubicBezTo>
                  <a:lnTo>
                    <a:pt x="3334" y="4954"/>
                  </a:lnTo>
                  <a:lnTo>
                    <a:pt x="3489" y="4954"/>
                  </a:lnTo>
                  <a:lnTo>
                    <a:pt x="4882" y="5882"/>
                  </a:lnTo>
                  <a:cubicBezTo>
                    <a:pt x="4918" y="5906"/>
                    <a:pt x="4965" y="5918"/>
                    <a:pt x="5013" y="5918"/>
                  </a:cubicBezTo>
                  <a:cubicBezTo>
                    <a:pt x="5061" y="5918"/>
                    <a:pt x="5096" y="5906"/>
                    <a:pt x="5144" y="5882"/>
                  </a:cubicBezTo>
                  <a:cubicBezTo>
                    <a:pt x="5239" y="5823"/>
                    <a:pt x="5287" y="5727"/>
                    <a:pt x="5263" y="5620"/>
                  </a:cubicBezTo>
                  <a:lnTo>
                    <a:pt x="5168" y="4954"/>
                  </a:lnTo>
                  <a:lnTo>
                    <a:pt x="6382" y="4954"/>
                  </a:lnTo>
                  <a:cubicBezTo>
                    <a:pt x="6763" y="4954"/>
                    <a:pt x="7085" y="4644"/>
                    <a:pt x="7085" y="4251"/>
                  </a:cubicBezTo>
                  <a:lnTo>
                    <a:pt x="7085" y="1417"/>
                  </a:lnTo>
                  <a:cubicBezTo>
                    <a:pt x="7085" y="1024"/>
                    <a:pt x="6775" y="715"/>
                    <a:pt x="6382" y="715"/>
                  </a:cubicBezTo>
                  <a:cubicBezTo>
                    <a:pt x="6370" y="310"/>
                    <a:pt x="6061" y="1"/>
                    <a:pt x="566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3"/>
            <p:cNvSpPr/>
            <p:nvPr/>
          </p:nvSpPr>
          <p:spPr>
            <a:xfrm>
              <a:off x="7193663" y="2003511"/>
              <a:ext cx="27308" cy="10248"/>
            </a:xfrm>
            <a:custGeom>
              <a:avLst/>
              <a:gdLst/>
              <a:ahLst/>
              <a:cxnLst/>
              <a:rect l="l" t="t" r="r" b="b"/>
              <a:pathLst>
                <a:path w="858" h="322" extrusionOk="0">
                  <a:moveTo>
                    <a:pt x="167" y="0"/>
                  </a:moveTo>
                  <a:cubicBezTo>
                    <a:pt x="72" y="0"/>
                    <a:pt x="1" y="72"/>
                    <a:pt x="1" y="167"/>
                  </a:cubicBezTo>
                  <a:cubicBezTo>
                    <a:pt x="1" y="250"/>
                    <a:pt x="72" y="322"/>
                    <a:pt x="167" y="322"/>
                  </a:cubicBezTo>
                  <a:lnTo>
                    <a:pt x="703" y="322"/>
                  </a:lnTo>
                  <a:cubicBezTo>
                    <a:pt x="786" y="322"/>
                    <a:pt x="858" y="250"/>
                    <a:pt x="858" y="167"/>
                  </a:cubicBezTo>
                  <a:cubicBezTo>
                    <a:pt x="858" y="72"/>
                    <a:pt x="786" y="0"/>
                    <a:pt x="7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3"/>
            <p:cNvSpPr/>
            <p:nvPr/>
          </p:nvSpPr>
          <p:spPr>
            <a:xfrm>
              <a:off x="7233065" y="2003511"/>
              <a:ext cx="83802" cy="10248"/>
            </a:xfrm>
            <a:custGeom>
              <a:avLst/>
              <a:gdLst/>
              <a:ahLst/>
              <a:cxnLst/>
              <a:rect l="l" t="t" r="r" b="b"/>
              <a:pathLst>
                <a:path w="2633" h="322" extrusionOk="0">
                  <a:moveTo>
                    <a:pt x="156" y="0"/>
                  </a:moveTo>
                  <a:cubicBezTo>
                    <a:pt x="72" y="0"/>
                    <a:pt x="1" y="72"/>
                    <a:pt x="1" y="167"/>
                  </a:cubicBezTo>
                  <a:cubicBezTo>
                    <a:pt x="1" y="250"/>
                    <a:pt x="72" y="322"/>
                    <a:pt x="156" y="322"/>
                  </a:cubicBezTo>
                  <a:lnTo>
                    <a:pt x="2465" y="322"/>
                  </a:lnTo>
                  <a:cubicBezTo>
                    <a:pt x="2561" y="322"/>
                    <a:pt x="2632" y="250"/>
                    <a:pt x="2632" y="167"/>
                  </a:cubicBezTo>
                  <a:cubicBezTo>
                    <a:pt x="2632" y="72"/>
                    <a:pt x="2573" y="0"/>
                    <a:pt x="246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3"/>
            <p:cNvSpPr/>
            <p:nvPr/>
          </p:nvSpPr>
          <p:spPr>
            <a:xfrm>
              <a:off x="7193281" y="2031933"/>
              <a:ext cx="123936" cy="10248"/>
            </a:xfrm>
            <a:custGeom>
              <a:avLst/>
              <a:gdLst/>
              <a:ahLst/>
              <a:cxnLst/>
              <a:rect l="l" t="t" r="r" b="b"/>
              <a:pathLst>
                <a:path w="3894" h="322" extrusionOk="0">
                  <a:moveTo>
                    <a:pt x="155" y="0"/>
                  </a:moveTo>
                  <a:cubicBezTo>
                    <a:pt x="72" y="0"/>
                    <a:pt x="1" y="71"/>
                    <a:pt x="1" y="167"/>
                  </a:cubicBezTo>
                  <a:cubicBezTo>
                    <a:pt x="1" y="250"/>
                    <a:pt x="72" y="322"/>
                    <a:pt x="155" y="322"/>
                  </a:cubicBezTo>
                  <a:lnTo>
                    <a:pt x="3715" y="322"/>
                  </a:lnTo>
                  <a:cubicBezTo>
                    <a:pt x="3811" y="322"/>
                    <a:pt x="3882" y="250"/>
                    <a:pt x="3882" y="167"/>
                  </a:cubicBezTo>
                  <a:cubicBezTo>
                    <a:pt x="3894" y="71"/>
                    <a:pt x="3823" y="0"/>
                    <a:pt x="371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3"/>
            <p:cNvSpPr/>
            <p:nvPr/>
          </p:nvSpPr>
          <p:spPr>
            <a:xfrm>
              <a:off x="7193663" y="2059973"/>
              <a:ext cx="83770" cy="10248"/>
            </a:xfrm>
            <a:custGeom>
              <a:avLst/>
              <a:gdLst/>
              <a:ahLst/>
              <a:cxnLst/>
              <a:rect l="l" t="t" r="r" b="b"/>
              <a:pathLst>
                <a:path w="2632" h="322" extrusionOk="0">
                  <a:moveTo>
                    <a:pt x="167" y="0"/>
                  </a:moveTo>
                  <a:cubicBezTo>
                    <a:pt x="72" y="0"/>
                    <a:pt x="1" y="72"/>
                    <a:pt x="1" y="155"/>
                  </a:cubicBezTo>
                  <a:cubicBezTo>
                    <a:pt x="1" y="250"/>
                    <a:pt x="72" y="322"/>
                    <a:pt x="167" y="322"/>
                  </a:cubicBezTo>
                  <a:lnTo>
                    <a:pt x="2465" y="322"/>
                  </a:lnTo>
                  <a:cubicBezTo>
                    <a:pt x="2560" y="322"/>
                    <a:pt x="2632" y="250"/>
                    <a:pt x="2632" y="155"/>
                  </a:cubicBezTo>
                  <a:cubicBezTo>
                    <a:pt x="2632" y="72"/>
                    <a:pt x="2560" y="0"/>
                    <a:pt x="2465"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3"/>
            <p:cNvSpPr/>
            <p:nvPr/>
          </p:nvSpPr>
          <p:spPr>
            <a:xfrm>
              <a:off x="7289145" y="2059973"/>
              <a:ext cx="27722" cy="10248"/>
            </a:xfrm>
            <a:custGeom>
              <a:avLst/>
              <a:gdLst/>
              <a:ahLst/>
              <a:cxnLst/>
              <a:rect l="l" t="t" r="r" b="b"/>
              <a:pathLst>
                <a:path w="871" h="322" extrusionOk="0">
                  <a:moveTo>
                    <a:pt x="168" y="0"/>
                  </a:moveTo>
                  <a:cubicBezTo>
                    <a:pt x="84" y="0"/>
                    <a:pt x="1" y="72"/>
                    <a:pt x="1" y="155"/>
                  </a:cubicBezTo>
                  <a:cubicBezTo>
                    <a:pt x="1" y="250"/>
                    <a:pt x="84" y="322"/>
                    <a:pt x="168" y="322"/>
                  </a:cubicBezTo>
                  <a:lnTo>
                    <a:pt x="703" y="322"/>
                  </a:lnTo>
                  <a:cubicBezTo>
                    <a:pt x="799" y="322"/>
                    <a:pt x="870" y="250"/>
                    <a:pt x="870" y="155"/>
                  </a:cubicBezTo>
                  <a:cubicBezTo>
                    <a:pt x="870" y="72"/>
                    <a:pt x="811" y="0"/>
                    <a:pt x="7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7" name="Google Shape;187;p3"/>
          <p:cNvSpPr/>
          <p:nvPr/>
        </p:nvSpPr>
        <p:spPr>
          <a:xfrm>
            <a:off x="309125" y="2569229"/>
            <a:ext cx="2467002" cy="2346345"/>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8" name="Google Shape;188;p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09125" y="2789030"/>
            <a:ext cx="2467002" cy="1850245"/>
          </a:xfrm>
          <a:prstGeom prst="rect">
            <a:avLst/>
          </a:prstGeom>
          <a:noFill/>
          <a:ln>
            <a:noFill/>
          </a:ln>
        </p:spPr>
      </p:pic>
      <p:sp>
        <p:nvSpPr>
          <p:cNvPr id="189" name="Google Shape;189;p3"/>
          <p:cNvSpPr txBox="1"/>
          <p:nvPr/>
        </p:nvSpPr>
        <p:spPr>
          <a:xfrm>
            <a:off x="1295400" y="1198100"/>
            <a:ext cx="152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lt2"/>
                </a:solidFill>
                <a:latin typeface="Fjalla One"/>
                <a:ea typeface="Fjalla One"/>
                <a:cs typeface="Fjalla One"/>
                <a:sym typeface="Fjalla One"/>
              </a:rPr>
              <a:t>PHILOSOPHY</a:t>
            </a:r>
            <a:endParaRPr sz="1400" b="0" i="0" u="none" strike="noStrike" cap="none">
              <a:solidFill>
                <a:srgbClr val="000000"/>
              </a:solidFill>
              <a:latin typeface="Arial"/>
              <a:ea typeface="Arial"/>
              <a:cs typeface="Arial"/>
              <a:sym typeface="Arial"/>
            </a:endParaRPr>
          </a:p>
        </p:txBody>
      </p:sp>
      <p:sp>
        <p:nvSpPr>
          <p:cNvPr id="190" name="Google Shape;190;p3"/>
          <p:cNvSpPr/>
          <p:nvPr/>
        </p:nvSpPr>
        <p:spPr>
          <a:xfrm>
            <a:off x="304800" y="1274288"/>
            <a:ext cx="827100" cy="827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1" name="Google Shape;191;p3"/>
          <p:cNvGrpSpPr/>
          <p:nvPr/>
        </p:nvGrpSpPr>
        <p:grpSpPr>
          <a:xfrm>
            <a:off x="430078" y="1391171"/>
            <a:ext cx="576538" cy="574843"/>
            <a:chOff x="2207875" y="2318675"/>
            <a:chExt cx="357100" cy="356050"/>
          </a:xfrm>
        </p:grpSpPr>
        <p:sp>
          <p:nvSpPr>
            <p:cNvPr id="192" name="Google Shape;192;p3"/>
            <p:cNvSpPr/>
            <p:nvPr/>
          </p:nvSpPr>
          <p:spPr>
            <a:xfrm>
              <a:off x="2207875" y="2341225"/>
              <a:ext cx="306700" cy="300050"/>
            </a:xfrm>
            <a:custGeom>
              <a:avLst/>
              <a:gdLst/>
              <a:ahLst/>
              <a:cxnLst/>
              <a:rect l="l" t="t" r="r" b="b"/>
              <a:pathLst>
                <a:path w="12268" h="12002" extrusionOk="0">
                  <a:moveTo>
                    <a:pt x="9234" y="2875"/>
                  </a:moveTo>
                  <a:lnTo>
                    <a:pt x="6834" y="4900"/>
                  </a:lnTo>
                  <a:lnTo>
                    <a:pt x="2133" y="4900"/>
                  </a:lnTo>
                  <a:lnTo>
                    <a:pt x="4533" y="2875"/>
                  </a:lnTo>
                  <a:close/>
                  <a:moveTo>
                    <a:pt x="6700" y="5320"/>
                  </a:moveTo>
                  <a:lnTo>
                    <a:pt x="6700" y="10253"/>
                  </a:lnTo>
                  <a:lnTo>
                    <a:pt x="1776" y="10253"/>
                  </a:lnTo>
                  <a:lnTo>
                    <a:pt x="1776" y="5320"/>
                  </a:lnTo>
                  <a:close/>
                  <a:moveTo>
                    <a:pt x="4459" y="1"/>
                  </a:moveTo>
                  <a:cubicBezTo>
                    <a:pt x="4347" y="1"/>
                    <a:pt x="4256" y="93"/>
                    <a:pt x="4256" y="208"/>
                  </a:cubicBezTo>
                  <a:lnTo>
                    <a:pt x="4256" y="2563"/>
                  </a:lnTo>
                  <a:lnTo>
                    <a:pt x="1428" y="4954"/>
                  </a:lnTo>
                  <a:cubicBezTo>
                    <a:pt x="1383" y="4990"/>
                    <a:pt x="1357" y="5052"/>
                    <a:pt x="1357" y="5115"/>
                  </a:cubicBezTo>
                  <a:lnTo>
                    <a:pt x="1357" y="10369"/>
                  </a:lnTo>
                  <a:lnTo>
                    <a:pt x="81" y="11645"/>
                  </a:lnTo>
                  <a:cubicBezTo>
                    <a:pt x="1" y="11734"/>
                    <a:pt x="1" y="11859"/>
                    <a:pt x="81" y="11948"/>
                  </a:cubicBezTo>
                  <a:cubicBezTo>
                    <a:pt x="126" y="11984"/>
                    <a:pt x="179" y="12002"/>
                    <a:pt x="233" y="12002"/>
                  </a:cubicBezTo>
                  <a:cubicBezTo>
                    <a:pt x="286" y="12002"/>
                    <a:pt x="340" y="11984"/>
                    <a:pt x="375" y="11948"/>
                  </a:cubicBezTo>
                  <a:lnTo>
                    <a:pt x="1651" y="10672"/>
                  </a:lnTo>
                  <a:lnTo>
                    <a:pt x="6914" y="10672"/>
                  </a:lnTo>
                  <a:cubicBezTo>
                    <a:pt x="6959" y="10672"/>
                    <a:pt x="7013" y="10655"/>
                    <a:pt x="7048" y="10619"/>
                  </a:cubicBezTo>
                  <a:lnTo>
                    <a:pt x="9885" y="8219"/>
                  </a:lnTo>
                  <a:lnTo>
                    <a:pt x="12026" y="8219"/>
                  </a:lnTo>
                  <a:cubicBezTo>
                    <a:pt x="12124" y="8219"/>
                    <a:pt x="12223" y="8148"/>
                    <a:pt x="12240" y="8059"/>
                  </a:cubicBezTo>
                  <a:cubicBezTo>
                    <a:pt x="12267" y="7916"/>
                    <a:pt x="12169" y="7800"/>
                    <a:pt x="12035" y="7800"/>
                  </a:cubicBezTo>
                  <a:lnTo>
                    <a:pt x="10019" y="7800"/>
                  </a:lnTo>
                  <a:lnTo>
                    <a:pt x="10019" y="4999"/>
                  </a:lnTo>
                  <a:cubicBezTo>
                    <a:pt x="10019" y="4892"/>
                    <a:pt x="9939" y="4793"/>
                    <a:pt x="9832" y="4776"/>
                  </a:cubicBezTo>
                  <a:cubicBezTo>
                    <a:pt x="9826" y="4775"/>
                    <a:pt x="9821" y="4775"/>
                    <a:pt x="9816" y="4775"/>
                  </a:cubicBezTo>
                  <a:cubicBezTo>
                    <a:pt x="9698" y="4775"/>
                    <a:pt x="9600" y="4870"/>
                    <a:pt x="9600" y="4990"/>
                  </a:cubicBezTo>
                  <a:lnTo>
                    <a:pt x="9600" y="7916"/>
                  </a:lnTo>
                  <a:lnTo>
                    <a:pt x="7120" y="10012"/>
                  </a:lnTo>
                  <a:lnTo>
                    <a:pt x="7120" y="5213"/>
                  </a:lnTo>
                  <a:lnTo>
                    <a:pt x="9600" y="3116"/>
                  </a:lnTo>
                  <a:lnTo>
                    <a:pt x="9600" y="4026"/>
                  </a:lnTo>
                  <a:cubicBezTo>
                    <a:pt x="9600" y="4133"/>
                    <a:pt x="9680" y="4222"/>
                    <a:pt x="9787" y="4240"/>
                  </a:cubicBezTo>
                  <a:cubicBezTo>
                    <a:pt x="9792" y="4241"/>
                    <a:pt x="9798" y="4241"/>
                    <a:pt x="9803" y="4241"/>
                  </a:cubicBezTo>
                  <a:cubicBezTo>
                    <a:pt x="9921" y="4241"/>
                    <a:pt x="10019" y="4146"/>
                    <a:pt x="10019" y="4026"/>
                  </a:cubicBezTo>
                  <a:lnTo>
                    <a:pt x="10019" y="2661"/>
                  </a:lnTo>
                  <a:cubicBezTo>
                    <a:pt x="10019" y="2545"/>
                    <a:pt x="9921" y="2456"/>
                    <a:pt x="9805" y="2456"/>
                  </a:cubicBezTo>
                  <a:lnTo>
                    <a:pt x="4666" y="2456"/>
                  </a:lnTo>
                  <a:lnTo>
                    <a:pt x="4666" y="217"/>
                  </a:lnTo>
                  <a:cubicBezTo>
                    <a:pt x="4666" y="110"/>
                    <a:pt x="4595" y="12"/>
                    <a:pt x="4488" y="3"/>
                  </a:cubicBezTo>
                  <a:cubicBezTo>
                    <a:pt x="4478" y="1"/>
                    <a:pt x="4468" y="1"/>
                    <a:pt x="4459"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3"/>
            <p:cNvSpPr/>
            <p:nvPr/>
          </p:nvSpPr>
          <p:spPr>
            <a:xfrm>
              <a:off x="2322525" y="2318675"/>
              <a:ext cx="41725" cy="43875"/>
            </a:xfrm>
            <a:custGeom>
              <a:avLst/>
              <a:gdLst/>
              <a:ahLst/>
              <a:cxnLst/>
              <a:rect l="l" t="t" r="r" b="b"/>
              <a:pathLst>
                <a:path w="1669" h="1755" extrusionOk="0">
                  <a:moveTo>
                    <a:pt x="240" y="1"/>
                  </a:moveTo>
                  <a:cubicBezTo>
                    <a:pt x="193" y="1"/>
                    <a:pt x="147" y="17"/>
                    <a:pt x="107" y="48"/>
                  </a:cubicBezTo>
                  <a:cubicBezTo>
                    <a:pt x="18" y="129"/>
                    <a:pt x="0" y="254"/>
                    <a:pt x="80" y="343"/>
                  </a:cubicBezTo>
                  <a:lnTo>
                    <a:pt x="589" y="958"/>
                  </a:lnTo>
                  <a:lnTo>
                    <a:pt x="589" y="1538"/>
                  </a:lnTo>
                  <a:cubicBezTo>
                    <a:pt x="589" y="1645"/>
                    <a:pt x="660" y="1743"/>
                    <a:pt x="767" y="1752"/>
                  </a:cubicBezTo>
                  <a:cubicBezTo>
                    <a:pt x="777" y="1754"/>
                    <a:pt x="787" y="1754"/>
                    <a:pt x="797" y="1754"/>
                  </a:cubicBezTo>
                  <a:cubicBezTo>
                    <a:pt x="910" y="1754"/>
                    <a:pt x="1008" y="1662"/>
                    <a:pt x="1008" y="1547"/>
                  </a:cubicBezTo>
                  <a:lnTo>
                    <a:pt x="1008" y="967"/>
                  </a:lnTo>
                  <a:lnTo>
                    <a:pt x="1588" y="352"/>
                  </a:lnTo>
                  <a:cubicBezTo>
                    <a:pt x="1668" y="271"/>
                    <a:pt x="1659" y="138"/>
                    <a:pt x="1579" y="57"/>
                  </a:cubicBezTo>
                  <a:cubicBezTo>
                    <a:pt x="1541" y="19"/>
                    <a:pt x="1491" y="1"/>
                    <a:pt x="1441" y="1"/>
                  </a:cubicBezTo>
                  <a:cubicBezTo>
                    <a:pt x="1384" y="1"/>
                    <a:pt x="1327" y="24"/>
                    <a:pt x="1285" y="66"/>
                  </a:cubicBezTo>
                  <a:lnTo>
                    <a:pt x="803" y="566"/>
                  </a:lnTo>
                  <a:lnTo>
                    <a:pt x="402" y="75"/>
                  </a:lnTo>
                  <a:cubicBezTo>
                    <a:pt x="357" y="26"/>
                    <a:pt x="299" y="1"/>
                    <a:pt x="240"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3"/>
            <p:cNvSpPr/>
            <p:nvPr/>
          </p:nvSpPr>
          <p:spPr>
            <a:xfrm>
              <a:off x="2233750" y="2631000"/>
              <a:ext cx="36375" cy="43725"/>
            </a:xfrm>
            <a:custGeom>
              <a:avLst/>
              <a:gdLst/>
              <a:ahLst/>
              <a:cxnLst/>
              <a:rect l="l" t="t" r="r" b="b"/>
              <a:pathLst>
                <a:path w="1455" h="1749" extrusionOk="0">
                  <a:moveTo>
                    <a:pt x="304" y="0"/>
                  </a:moveTo>
                  <a:cubicBezTo>
                    <a:pt x="197" y="0"/>
                    <a:pt x="99" y="72"/>
                    <a:pt x="90" y="179"/>
                  </a:cubicBezTo>
                  <a:cubicBezTo>
                    <a:pt x="72" y="304"/>
                    <a:pt x="170" y="411"/>
                    <a:pt x="295" y="411"/>
                  </a:cubicBezTo>
                  <a:lnTo>
                    <a:pt x="786" y="411"/>
                  </a:lnTo>
                  <a:lnTo>
                    <a:pt x="90" y="1428"/>
                  </a:lnTo>
                  <a:cubicBezTo>
                    <a:pt x="1" y="1561"/>
                    <a:pt x="99" y="1749"/>
                    <a:pt x="268" y="1749"/>
                  </a:cubicBezTo>
                  <a:lnTo>
                    <a:pt x="1098" y="1749"/>
                  </a:lnTo>
                  <a:cubicBezTo>
                    <a:pt x="1196" y="1749"/>
                    <a:pt x="1285" y="1686"/>
                    <a:pt x="1303" y="1588"/>
                  </a:cubicBezTo>
                  <a:cubicBezTo>
                    <a:pt x="1339" y="1454"/>
                    <a:pt x="1232" y="1329"/>
                    <a:pt x="1107" y="1329"/>
                  </a:cubicBezTo>
                  <a:lnTo>
                    <a:pt x="661" y="1329"/>
                  </a:lnTo>
                  <a:lnTo>
                    <a:pt x="1357" y="321"/>
                  </a:lnTo>
                  <a:cubicBezTo>
                    <a:pt x="1455" y="188"/>
                    <a:pt x="1348" y="0"/>
                    <a:pt x="11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3"/>
            <p:cNvSpPr/>
            <p:nvPr/>
          </p:nvSpPr>
          <p:spPr>
            <a:xfrm>
              <a:off x="2525475" y="2519625"/>
              <a:ext cx="39500" cy="43900"/>
            </a:xfrm>
            <a:custGeom>
              <a:avLst/>
              <a:gdLst/>
              <a:ahLst/>
              <a:cxnLst/>
              <a:rect l="l" t="t" r="r" b="b"/>
              <a:pathLst>
                <a:path w="1580" h="1756" extrusionOk="0">
                  <a:moveTo>
                    <a:pt x="234" y="1"/>
                  </a:moveTo>
                  <a:cubicBezTo>
                    <a:pt x="186" y="1"/>
                    <a:pt x="138" y="17"/>
                    <a:pt x="98" y="48"/>
                  </a:cubicBezTo>
                  <a:cubicBezTo>
                    <a:pt x="9" y="120"/>
                    <a:pt x="0" y="253"/>
                    <a:pt x="72" y="343"/>
                  </a:cubicBezTo>
                  <a:lnTo>
                    <a:pt x="518" y="878"/>
                  </a:lnTo>
                  <a:lnTo>
                    <a:pt x="72" y="1413"/>
                  </a:lnTo>
                  <a:cubicBezTo>
                    <a:pt x="0" y="1493"/>
                    <a:pt x="9" y="1618"/>
                    <a:pt x="81" y="1690"/>
                  </a:cubicBezTo>
                  <a:cubicBezTo>
                    <a:pt x="124" y="1733"/>
                    <a:pt x="180" y="1756"/>
                    <a:pt x="236" y="1756"/>
                  </a:cubicBezTo>
                  <a:cubicBezTo>
                    <a:pt x="294" y="1756"/>
                    <a:pt x="352" y="1731"/>
                    <a:pt x="393" y="1681"/>
                  </a:cubicBezTo>
                  <a:lnTo>
                    <a:pt x="785" y="1208"/>
                  </a:lnTo>
                  <a:lnTo>
                    <a:pt x="1187" y="1681"/>
                  </a:lnTo>
                  <a:cubicBezTo>
                    <a:pt x="1228" y="1731"/>
                    <a:pt x="1285" y="1756"/>
                    <a:pt x="1344" y="1756"/>
                  </a:cubicBezTo>
                  <a:cubicBezTo>
                    <a:pt x="1399" y="1756"/>
                    <a:pt x="1455" y="1733"/>
                    <a:pt x="1499" y="1690"/>
                  </a:cubicBezTo>
                  <a:cubicBezTo>
                    <a:pt x="1570" y="1618"/>
                    <a:pt x="1579" y="1493"/>
                    <a:pt x="1508" y="1413"/>
                  </a:cubicBezTo>
                  <a:lnTo>
                    <a:pt x="1062" y="878"/>
                  </a:lnTo>
                  <a:lnTo>
                    <a:pt x="1508" y="343"/>
                  </a:lnTo>
                  <a:cubicBezTo>
                    <a:pt x="1579" y="253"/>
                    <a:pt x="1570" y="120"/>
                    <a:pt x="1481" y="48"/>
                  </a:cubicBezTo>
                  <a:cubicBezTo>
                    <a:pt x="1441" y="17"/>
                    <a:pt x="1393" y="1"/>
                    <a:pt x="1345" y="1"/>
                  </a:cubicBezTo>
                  <a:cubicBezTo>
                    <a:pt x="1285" y="1"/>
                    <a:pt x="1226" y="25"/>
                    <a:pt x="1187" y="75"/>
                  </a:cubicBezTo>
                  <a:lnTo>
                    <a:pt x="785" y="548"/>
                  </a:lnTo>
                  <a:lnTo>
                    <a:pt x="393" y="75"/>
                  </a:lnTo>
                  <a:cubicBezTo>
                    <a:pt x="353" y="25"/>
                    <a:pt x="294" y="1"/>
                    <a:pt x="23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96" name="Google Shape;196;p3"/>
          <p:cNvPicPr preferRelativeResize="0">
            <a:picLocks/>
          </p:cNvPicPr>
          <p:nvPr/>
        </p:nvPicPr>
        <p:blipFill rotWithShape="1">
          <a:blip r:embed="rId4" cstate="print">
            <a:alphaModFix/>
            <a:biLevel thresh="25000"/>
            <a:extLst>
              <a:ext uri="{28A0092B-C50C-407E-A947-70E740481C1C}">
                <a14:useLocalDpi xmlns:a14="http://schemas.microsoft.com/office/drawing/2010/main"/>
              </a:ext>
            </a:extLst>
          </a:blip>
          <a:srcRect/>
          <a:stretch/>
        </p:blipFill>
        <p:spPr>
          <a:xfrm>
            <a:off x="3936925" y="1436026"/>
            <a:ext cx="591675" cy="591675"/>
          </a:xfrm>
          <a:prstGeom prst="rect">
            <a:avLst/>
          </a:prstGeom>
          <a:noFill/>
          <a:ln>
            <a:noFill/>
          </a:ln>
        </p:spPr>
      </p:pic>
      <p:sp>
        <p:nvSpPr>
          <p:cNvPr id="197" name="Google Shape;197;p3"/>
          <p:cNvSpPr txBox="1"/>
          <p:nvPr/>
        </p:nvSpPr>
        <p:spPr>
          <a:xfrm>
            <a:off x="1295400" y="1564050"/>
            <a:ext cx="2146800"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dirty="0">
                <a:solidFill>
                  <a:schemeClr val="accent1"/>
                </a:solidFill>
                <a:latin typeface="Didact Gothic"/>
                <a:ea typeface="Didact Gothic"/>
                <a:cs typeface="Didact Gothic"/>
                <a:sym typeface="Didact Gothic"/>
              </a:rPr>
              <a:t>Practicing the co-creation and use of common and unique metrics.</a:t>
            </a:r>
            <a:endParaRPr sz="1200" b="0" i="0" u="none" strike="noStrike" cap="none" dirty="0">
              <a:solidFill>
                <a:schemeClr val="accent1"/>
              </a:solidFill>
              <a:latin typeface="Didact Gothic"/>
              <a:ea typeface="Didact Gothic"/>
              <a:cs typeface="Didact Gothic"/>
              <a:sym typeface="Didact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5"/>
          <p:cNvSpPr/>
          <p:nvPr/>
        </p:nvSpPr>
        <p:spPr>
          <a:xfrm>
            <a:off x="5379888" y="3756250"/>
            <a:ext cx="789600" cy="789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5"/>
          <p:cNvSpPr txBox="1">
            <a:spLocks noGrp="1"/>
          </p:cNvSpPr>
          <p:nvPr>
            <p:ph type="title"/>
          </p:nvPr>
        </p:nvSpPr>
        <p:spPr>
          <a:xfrm>
            <a:off x="720000" y="482525"/>
            <a:ext cx="7704000" cy="5727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3600"/>
              <a:buNone/>
            </a:pPr>
            <a:r>
              <a:rPr lang="en"/>
              <a:t>FARM 2 FACTS REACH</a:t>
            </a:r>
            <a:endParaRPr/>
          </a:p>
        </p:txBody>
      </p:sp>
      <p:sp>
        <p:nvSpPr>
          <p:cNvPr id="244" name="Google Shape;244;p5"/>
          <p:cNvSpPr txBox="1"/>
          <p:nvPr/>
        </p:nvSpPr>
        <p:spPr>
          <a:xfrm>
            <a:off x="6881700" y="1379800"/>
            <a:ext cx="1542300" cy="450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lt2"/>
                </a:solidFill>
                <a:latin typeface="Fjalla One"/>
                <a:ea typeface="Fjalla One"/>
                <a:cs typeface="Fjalla One"/>
                <a:sym typeface="Fjalla One"/>
              </a:rPr>
              <a:t>WISCONSIN</a:t>
            </a:r>
            <a:endParaRPr sz="2000" b="0" i="0" u="none" strike="noStrike" cap="none">
              <a:solidFill>
                <a:schemeClr val="lt2"/>
              </a:solidFill>
              <a:latin typeface="Fjalla One"/>
              <a:ea typeface="Fjalla One"/>
              <a:cs typeface="Fjalla One"/>
              <a:sym typeface="Fjalla One"/>
            </a:endParaRPr>
          </a:p>
        </p:txBody>
      </p:sp>
      <p:sp>
        <p:nvSpPr>
          <p:cNvPr id="245" name="Google Shape;245;p5"/>
          <p:cNvSpPr txBox="1"/>
          <p:nvPr/>
        </p:nvSpPr>
        <p:spPr>
          <a:xfrm>
            <a:off x="6881700" y="1830050"/>
            <a:ext cx="1542300" cy="504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2"/>
                </a:solidFill>
                <a:latin typeface="Didact Gothic"/>
                <a:ea typeface="Didact Gothic"/>
                <a:cs typeface="Didact Gothic"/>
                <a:sym typeface="Didact Gothic"/>
              </a:rPr>
              <a:t>FoodWise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2"/>
                </a:solidFill>
                <a:latin typeface="Didact Gothic"/>
                <a:ea typeface="Didact Gothic"/>
                <a:cs typeface="Didact Gothic"/>
                <a:sym typeface="Didact Gothic"/>
              </a:rPr>
              <a:t>FarmShed</a:t>
            </a:r>
            <a:endParaRPr sz="1400" b="0" i="0" u="none" strike="noStrike" cap="none">
              <a:solidFill>
                <a:srgbClr val="000000"/>
              </a:solidFill>
              <a:latin typeface="Arial"/>
              <a:ea typeface="Arial"/>
              <a:cs typeface="Arial"/>
              <a:sym typeface="Arial"/>
            </a:endParaRPr>
          </a:p>
        </p:txBody>
      </p:sp>
      <p:sp>
        <p:nvSpPr>
          <p:cNvPr id="246" name="Google Shape;246;p5"/>
          <p:cNvSpPr txBox="1"/>
          <p:nvPr/>
        </p:nvSpPr>
        <p:spPr>
          <a:xfrm>
            <a:off x="6881700" y="3649100"/>
            <a:ext cx="1542300" cy="450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lt2"/>
                </a:solidFill>
                <a:latin typeface="Fjalla One"/>
                <a:ea typeface="Fjalla One"/>
                <a:cs typeface="Fjalla One"/>
                <a:sym typeface="Fjalla One"/>
              </a:rPr>
              <a:t>MICHIGAN</a:t>
            </a:r>
            <a:endParaRPr sz="2000" b="0" i="0" u="none" strike="noStrike" cap="none">
              <a:solidFill>
                <a:schemeClr val="lt2"/>
              </a:solidFill>
              <a:latin typeface="Fjalla One"/>
              <a:ea typeface="Fjalla One"/>
              <a:cs typeface="Fjalla One"/>
              <a:sym typeface="Fjalla One"/>
            </a:endParaRPr>
          </a:p>
        </p:txBody>
      </p:sp>
      <p:sp>
        <p:nvSpPr>
          <p:cNvPr id="247" name="Google Shape;247;p5"/>
          <p:cNvSpPr txBox="1"/>
          <p:nvPr/>
        </p:nvSpPr>
        <p:spPr>
          <a:xfrm>
            <a:off x="6881700" y="4099325"/>
            <a:ext cx="1542300" cy="504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2"/>
                </a:solidFill>
                <a:latin typeface="Didact Gothic"/>
                <a:ea typeface="Didact Gothic"/>
                <a:cs typeface="Didact Gothic"/>
                <a:sym typeface="Didact Gothic"/>
              </a:rPr>
              <a:t>Michigan Farmers Markets Association</a:t>
            </a:r>
            <a:endParaRPr sz="1600" b="0" i="0" u="none" strike="noStrike" cap="none">
              <a:solidFill>
                <a:schemeClr val="dk2"/>
              </a:solidFill>
              <a:latin typeface="Didact Gothic"/>
              <a:ea typeface="Didact Gothic"/>
              <a:cs typeface="Didact Gothic"/>
              <a:sym typeface="Didact Gothic"/>
            </a:endParaRPr>
          </a:p>
        </p:txBody>
      </p:sp>
      <p:sp>
        <p:nvSpPr>
          <p:cNvPr id="248" name="Google Shape;248;p5"/>
          <p:cNvSpPr txBox="1"/>
          <p:nvPr/>
        </p:nvSpPr>
        <p:spPr>
          <a:xfrm>
            <a:off x="6881700" y="2514447"/>
            <a:ext cx="1542300" cy="450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lt2"/>
                </a:solidFill>
                <a:latin typeface="Fjalla One"/>
                <a:ea typeface="Fjalla One"/>
                <a:cs typeface="Fjalla One"/>
                <a:sym typeface="Fjalla One"/>
              </a:rPr>
              <a:t>CALIFORNIA</a:t>
            </a:r>
            <a:endParaRPr sz="2000" b="0" i="0" u="none" strike="noStrike" cap="none">
              <a:solidFill>
                <a:schemeClr val="lt2"/>
              </a:solidFill>
              <a:latin typeface="Fjalla One"/>
              <a:ea typeface="Fjalla One"/>
              <a:cs typeface="Fjalla One"/>
              <a:sym typeface="Fjalla One"/>
            </a:endParaRPr>
          </a:p>
        </p:txBody>
      </p:sp>
      <p:sp>
        <p:nvSpPr>
          <p:cNvPr id="249" name="Google Shape;249;p5"/>
          <p:cNvSpPr txBox="1"/>
          <p:nvPr/>
        </p:nvSpPr>
        <p:spPr>
          <a:xfrm>
            <a:off x="6881700" y="2964688"/>
            <a:ext cx="1542300" cy="504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2"/>
                </a:solidFill>
                <a:latin typeface="Didact Gothic"/>
                <a:ea typeface="Didact Gothic"/>
                <a:cs typeface="Didact Gothic"/>
                <a:sym typeface="Didact Gothic"/>
              </a:rPr>
              <a:t>ACE</a:t>
            </a:r>
            <a:endParaRPr sz="1600" b="0" i="0" u="none" strike="noStrike" cap="none">
              <a:solidFill>
                <a:schemeClr val="dk2"/>
              </a:solidFill>
              <a:latin typeface="Didact Gothic"/>
              <a:ea typeface="Didact Gothic"/>
              <a:cs typeface="Didact Gothic"/>
              <a:sym typeface="Didact Gothic"/>
            </a:endParaRPr>
          </a:p>
        </p:txBody>
      </p:sp>
      <p:sp>
        <p:nvSpPr>
          <p:cNvPr id="250" name="Google Shape;250;p5"/>
          <p:cNvSpPr/>
          <p:nvPr/>
        </p:nvSpPr>
        <p:spPr>
          <a:xfrm>
            <a:off x="5379546" y="1486450"/>
            <a:ext cx="789600" cy="789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5"/>
          <p:cNvSpPr/>
          <p:nvPr/>
        </p:nvSpPr>
        <p:spPr>
          <a:xfrm>
            <a:off x="5379888" y="2621338"/>
            <a:ext cx="789600" cy="789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5"/>
          <p:cNvSpPr txBox="1"/>
          <p:nvPr/>
        </p:nvSpPr>
        <p:spPr>
          <a:xfrm>
            <a:off x="2756865" y="1856900"/>
            <a:ext cx="318900" cy="450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Fjalla One"/>
                <a:ea typeface="Fjalla One"/>
                <a:cs typeface="Fjalla One"/>
                <a:sym typeface="Fjalla One"/>
              </a:rPr>
              <a:t>A.</a:t>
            </a:r>
            <a:endParaRPr sz="2000" b="0" i="0" u="none" strike="noStrike" cap="none">
              <a:solidFill>
                <a:schemeClr val="dk1"/>
              </a:solidFill>
              <a:latin typeface="Fjalla One"/>
              <a:ea typeface="Fjalla One"/>
              <a:cs typeface="Fjalla One"/>
              <a:sym typeface="Fjalla One"/>
            </a:endParaRPr>
          </a:p>
        </p:txBody>
      </p:sp>
      <p:grpSp>
        <p:nvGrpSpPr>
          <p:cNvPr id="253" name="Google Shape;253;p5"/>
          <p:cNvGrpSpPr/>
          <p:nvPr/>
        </p:nvGrpSpPr>
        <p:grpSpPr>
          <a:xfrm>
            <a:off x="5516616" y="1539742"/>
            <a:ext cx="515800" cy="637488"/>
            <a:chOff x="6926637" y="2886738"/>
            <a:chExt cx="297184" cy="367296"/>
          </a:xfrm>
        </p:grpSpPr>
        <p:sp>
          <p:nvSpPr>
            <p:cNvPr id="254" name="Google Shape;254;p5"/>
            <p:cNvSpPr/>
            <p:nvPr/>
          </p:nvSpPr>
          <p:spPr>
            <a:xfrm>
              <a:off x="7006637" y="2961202"/>
              <a:ext cx="106720" cy="100064"/>
            </a:xfrm>
            <a:custGeom>
              <a:avLst/>
              <a:gdLst/>
              <a:ahLst/>
              <a:cxnLst/>
              <a:rect l="l" t="t" r="r" b="b"/>
              <a:pathLst>
                <a:path w="3335" h="3127" extrusionOk="0">
                  <a:moveTo>
                    <a:pt x="2155" y="1"/>
                  </a:moveTo>
                  <a:cubicBezTo>
                    <a:pt x="1646" y="1"/>
                    <a:pt x="1141" y="200"/>
                    <a:pt x="762" y="578"/>
                  </a:cubicBezTo>
                  <a:cubicBezTo>
                    <a:pt x="108" y="1233"/>
                    <a:pt x="0" y="2281"/>
                    <a:pt x="512" y="3055"/>
                  </a:cubicBezTo>
                  <a:cubicBezTo>
                    <a:pt x="536" y="3091"/>
                    <a:pt x="596" y="3126"/>
                    <a:pt x="643" y="3126"/>
                  </a:cubicBezTo>
                  <a:cubicBezTo>
                    <a:pt x="667" y="3126"/>
                    <a:pt x="703" y="3114"/>
                    <a:pt x="727" y="3091"/>
                  </a:cubicBezTo>
                  <a:cubicBezTo>
                    <a:pt x="810" y="3055"/>
                    <a:pt x="834" y="2948"/>
                    <a:pt x="774" y="2852"/>
                  </a:cubicBezTo>
                  <a:cubicBezTo>
                    <a:pt x="346" y="2221"/>
                    <a:pt x="429" y="1352"/>
                    <a:pt x="989" y="805"/>
                  </a:cubicBezTo>
                  <a:cubicBezTo>
                    <a:pt x="1306" y="488"/>
                    <a:pt x="1726" y="322"/>
                    <a:pt x="2149" y="322"/>
                  </a:cubicBezTo>
                  <a:cubicBezTo>
                    <a:pt x="2457" y="322"/>
                    <a:pt x="2766" y="410"/>
                    <a:pt x="3036" y="590"/>
                  </a:cubicBezTo>
                  <a:cubicBezTo>
                    <a:pt x="3065" y="609"/>
                    <a:pt x="3099" y="619"/>
                    <a:pt x="3134" y="619"/>
                  </a:cubicBezTo>
                  <a:cubicBezTo>
                    <a:pt x="3186" y="619"/>
                    <a:pt x="3239" y="597"/>
                    <a:pt x="3275" y="555"/>
                  </a:cubicBezTo>
                  <a:cubicBezTo>
                    <a:pt x="3334" y="471"/>
                    <a:pt x="3310" y="376"/>
                    <a:pt x="3227" y="328"/>
                  </a:cubicBezTo>
                  <a:cubicBezTo>
                    <a:pt x="2900" y="107"/>
                    <a:pt x="2527" y="1"/>
                    <a:pt x="215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5"/>
            <p:cNvSpPr/>
            <p:nvPr/>
          </p:nvSpPr>
          <p:spPr>
            <a:xfrm>
              <a:off x="7037485" y="2986738"/>
              <a:ext cx="106720" cy="100800"/>
            </a:xfrm>
            <a:custGeom>
              <a:avLst/>
              <a:gdLst/>
              <a:ahLst/>
              <a:cxnLst/>
              <a:rect l="l" t="t" r="r" b="b"/>
              <a:pathLst>
                <a:path w="3335" h="3150" extrusionOk="0">
                  <a:moveTo>
                    <a:pt x="2689" y="0"/>
                  </a:moveTo>
                  <a:cubicBezTo>
                    <a:pt x="2658" y="0"/>
                    <a:pt x="2626" y="10"/>
                    <a:pt x="2596" y="30"/>
                  </a:cubicBezTo>
                  <a:cubicBezTo>
                    <a:pt x="2525" y="78"/>
                    <a:pt x="2489" y="185"/>
                    <a:pt x="2549" y="269"/>
                  </a:cubicBezTo>
                  <a:cubicBezTo>
                    <a:pt x="2977" y="911"/>
                    <a:pt x="2894" y="1781"/>
                    <a:pt x="2346" y="2328"/>
                  </a:cubicBezTo>
                  <a:cubicBezTo>
                    <a:pt x="2025" y="2643"/>
                    <a:pt x="1605" y="2808"/>
                    <a:pt x="1183" y="2808"/>
                  </a:cubicBezTo>
                  <a:cubicBezTo>
                    <a:pt x="872" y="2808"/>
                    <a:pt x="560" y="2718"/>
                    <a:pt x="287" y="2531"/>
                  </a:cubicBezTo>
                  <a:cubicBezTo>
                    <a:pt x="261" y="2518"/>
                    <a:pt x="231" y="2511"/>
                    <a:pt x="200" y="2511"/>
                  </a:cubicBezTo>
                  <a:cubicBezTo>
                    <a:pt x="144" y="2511"/>
                    <a:pt x="87" y="2533"/>
                    <a:pt x="48" y="2578"/>
                  </a:cubicBezTo>
                  <a:cubicBezTo>
                    <a:pt x="1" y="2650"/>
                    <a:pt x="25" y="2757"/>
                    <a:pt x="96" y="2816"/>
                  </a:cubicBezTo>
                  <a:cubicBezTo>
                    <a:pt x="418" y="3043"/>
                    <a:pt x="799" y="3150"/>
                    <a:pt x="1180" y="3150"/>
                  </a:cubicBezTo>
                  <a:cubicBezTo>
                    <a:pt x="1691" y="3150"/>
                    <a:pt x="2192" y="2947"/>
                    <a:pt x="2584" y="2566"/>
                  </a:cubicBezTo>
                  <a:cubicBezTo>
                    <a:pt x="3239" y="1888"/>
                    <a:pt x="3335" y="852"/>
                    <a:pt x="2834" y="78"/>
                  </a:cubicBezTo>
                  <a:cubicBezTo>
                    <a:pt x="2804" y="32"/>
                    <a:pt x="2748" y="0"/>
                    <a:pt x="2689"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5"/>
            <p:cNvSpPr/>
            <p:nvPr/>
          </p:nvSpPr>
          <p:spPr>
            <a:xfrm>
              <a:off x="6926637" y="2886738"/>
              <a:ext cx="297184" cy="367296"/>
            </a:xfrm>
            <a:custGeom>
              <a:avLst/>
              <a:gdLst/>
              <a:ahLst/>
              <a:cxnLst/>
              <a:rect l="l" t="t" r="r" b="b"/>
              <a:pathLst>
                <a:path w="9287" h="11478" extrusionOk="0">
                  <a:moveTo>
                    <a:pt x="4644" y="441"/>
                  </a:moveTo>
                  <a:cubicBezTo>
                    <a:pt x="4822" y="691"/>
                    <a:pt x="5108" y="1191"/>
                    <a:pt x="4989" y="1631"/>
                  </a:cubicBezTo>
                  <a:cubicBezTo>
                    <a:pt x="4882" y="1608"/>
                    <a:pt x="4763" y="1608"/>
                    <a:pt x="4644" y="1608"/>
                  </a:cubicBezTo>
                  <a:cubicBezTo>
                    <a:pt x="4524" y="1608"/>
                    <a:pt x="4417" y="1608"/>
                    <a:pt x="4298" y="1631"/>
                  </a:cubicBezTo>
                  <a:cubicBezTo>
                    <a:pt x="4179" y="1191"/>
                    <a:pt x="4465" y="691"/>
                    <a:pt x="4644" y="441"/>
                  </a:cubicBezTo>
                  <a:close/>
                  <a:moveTo>
                    <a:pt x="3167" y="738"/>
                  </a:moveTo>
                  <a:lnTo>
                    <a:pt x="3167" y="738"/>
                  </a:lnTo>
                  <a:cubicBezTo>
                    <a:pt x="3441" y="893"/>
                    <a:pt x="3905" y="1250"/>
                    <a:pt x="3941" y="1703"/>
                  </a:cubicBezTo>
                  <a:cubicBezTo>
                    <a:pt x="3727" y="1762"/>
                    <a:pt x="3512" y="1846"/>
                    <a:pt x="3322" y="1965"/>
                  </a:cubicBezTo>
                  <a:cubicBezTo>
                    <a:pt x="3036" y="1608"/>
                    <a:pt x="3108" y="1036"/>
                    <a:pt x="3167" y="738"/>
                  </a:cubicBezTo>
                  <a:close/>
                  <a:moveTo>
                    <a:pt x="6120" y="738"/>
                  </a:moveTo>
                  <a:lnTo>
                    <a:pt x="6120" y="738"/>
                  </a:lnTo>
                  <a:cubicBezTo>
                    <a:pt x="6179" y="1048"/>
                    <a:pt x="6251" y="1608"/>
                    <a:pt x="5965" y="1965"/>
                  </a:cubicBezTo>
                  <a:cubicBezTo>
                    <a:pt x="5775" y="1846"/>
                    <a:pt x="5572" y="1774"/>
                    <a:pt x="5346" y="1703"/>
                  </a:cubicBezTo>
                  <a:cubicBezTo>
                    <a:pt x="5406" y="1250"/>
                    <a:pt x="5870" y="893"/>
                    <a:pt x="6120" y="738"/>
                  </a:cubicBezTo>
                  <a:close/>
                  <a:moveTo>
                    <a:pt x="1917" y="1572"/>
                  </a:moveTo>
                  <a:lnTo>
                    <a:pt x="1917" y="1572"/>
                  </a:lnTo>
                  <a:cubicBezTo>
                    <a:pt x="2024" y="1584"/>
                    <a:pt x="2155" y="1608"/>
                    <a:pt x="2310" y="1667"/>
                  </a:cubicBezTo>
                  <a:cubicBezTo>
                    <a:pt x="2548" y="1762"/>
                    <a:pt x="2858" y="1905"/>
                    <a:pt x="3012" y="2179"/>
                  </a:cubicBezTo>
                  <a:cubicBezTo>
                    <a:pt x="2834" y="2310"/>
                    <a:pt x="2667" y="2477"/>
                    <a:pt x="2536" y="2655"/>
                  </a:cubicBezTo>
                  <a:cubicBezTo>
                    <a:pt x="2143" y="2441"/>
                    <a:pt x="1977" y="1881"/>
                    <a:pt x="1917" y="1572"/>
                  </a:cubicBezTo>
                  <a:close/>
                  <a:moveTo>
                    <a:pt x="7382" y="1572"/>
                  </a:moveTo>
                  <a:cubicBezTo>
                    <a:pt x="7370" y="1667"/>
                    <a:pt x="7334" y="1810"/>
                    <a:pt x="7275" y="1953"/>
                  </a:cubicBezTo>
                  <a:cubicBezTo>
                    <a:pt x="7191" y="2191"/>
                    <a:pt x="7037" y="2501"/>
                    <a:pt x="6775" y="2655"/>
                  </a:cubicBezTo>
                  <a:cubicBezTo>
                    <a:pt x="6632" y="2477"/>
                    <a:pt x="6477" y="2310"/>
                    <a:pt x="6298" y="2179"/>
                  </a:cubicBezTo>
                  <a:cubicBezTo>
                    <a:pt x="6501" y="1774"/>
                    <a:pt x="7072" y="1631"/>
                    <a:pt x="7382" y="1572"/>
                  </a:cubicBezTo>
                  <a:close/>
                  <a:moveTo>
                    <a:pt x="1642" y="2755"/>
                  </a:moveTo>
                  <a:cubicBezTo>
                    <a:pt x="1872" y="2755"/>
                    <a:pt x="2131" y="2801"/>
                    <a:pt x="2322" y="2953"/>
                  </a:cubicBezTo>
                  <a:cubicBezTo>
                    <a:pt x="2203" y="3144"/>
                    <a:pt x="2131" y="3358"/>
                    <a:pt x="2060" y="3572"/>
                  </a:cubicBezTo>
                  <a:cubicBezTo>
                    <a:pt x="1607" y="3548"/>
                    <a:pt x="1250" y="3084"/>
                    <a:pt x="1084" y="2822"/>
                  </a:cubicBezTo>
                  <a:cubicBezTo>
                    <a:pt x="1191" y="2786"/>
                    <a:pt x="1322" y="2774"/>
                    <a:pt x="1476" y="2763"/>
                  </a:cubicBezTo>
                  <a:cubicBezTo>
                    <a:pt x="1529" y="2758"/>
                    <a:pt x="1585" y="2755"/>
                    <a:pt x="1642" y="2755"/>
                  </a:cubicBezTo>
                  <a:close/>
                  <a:moveTo>
                    <a:pt x="7670" y="2763"/>
                  </a:moveTo>
                  <a:cubicBezTo>
                    <a:pt x="7877" y="2763"/>
                    <a:pt x="8075" y="2795"/>
                    <a:pt x="8215" y="2822"/>
                  </a:cubicBezTo>
                  <a:cubicBezTo>
                    <a:pt x="8156" y="2905"/>
                    <a:pt x="8084" y="3013"/>
                    <a:pt x="7977" y="3132"/>
                  </a:cubicBezTo>
                  <a:cubicBezTo>
                    <a:pt x="7799" y="3322"/>
                    <a:pt x="7549" y="3560"/>
                    <a:pt x="7239" y="3596"/>
                  </a:cubicBezTo>
                  <a:cubicBezTo>
                    <a:pt x="7180" y="3370"/>
                    <a:pt x="7084" y="3155"/>
                    <a:pt x="6965" y="2965"/>
                  </a:cubicBezTo>
                  <a:cubicBezTo>
                    <a:pt x="7160" y="2809"/>
                    <a:pt x="7422" y="2763"/>
                    <a:pt x="7670" y="2763"/>
                  </a:cubicBezTo>
                  <a:close/>
                  <a:moveTo>
                    <a:pt x="7544" y="3920"/>
                  </a:moveTo>
                  <a:cubicBezTo>
                    <a:pt x="7912" y="3920"/>
                    <a:pt x="8297" y="4139"/>
                    <a:pt x="8513" y="4287"/>
                  </a:cubicBezTo>
                  <a:cubicBezTo>
                    <a:pt x="8430" y="4346"/>
                    <a:pt x="8311" y="4417"/>
                    <a:pt x="8168" y="4477"/>
                  </a:cubicBezTo>
                  <a:cubicBezTo>
                    <a:pt x="7983" y="4569"/>
                    <a:pt x="7748" y="4655"/>
                    <a:pt x="7512" y="4655"/>
                  </a:cubicBezTo>
                  <a:cubicBezTo>
                    <a:pt x="7445" y="4655"/>
                    <a:pt x="7377" y="4648"/>
                    <a:pt x="7311" y="4632"/>
                  </a:cubicBezTo>
                  <a:cubicBezTo>
                    <a:pt x="7322" y="4525"/>
                    <a:pt x="7322" y="4406"/>
                    <a:pt x="7322" y="4287"/>
                  </a:cubicBezTo>
                  <a:cubicBezTo>
                    <a:pt x="7322" y="4167"/>
                    <a:pt x="7322" y="4072"/>
                    <a:pt x="7311" y="3953"/>
                  </a:cubicBezTo>
                  <a:cubicBezTo>
                    <a:pt x="7386" y="3930"/>
                    <a:pt x="7465" y="3920"/>
                    <a:pt x="7544" y="3920"/>
                  </a:cubicBezTo>
                  <a:close/>
                  <a:moveTo>
                    <a:pt x="1744" y="3920"/>
                  </a:moveTo>
                  <a:cubicBezTo>
                    <a:pt x="1823" y="3920"/>
                    <a:pt x="1901" y="3930"/>
                    <a:pt x="1977" y="3953"/>
                  </a:cubicBezTo>
                  <a:cubicBezTo>
                    <a:pt x="1965" y="4048"/>
                    <a:pt x="1965" y="4167"/>
                    <a:pt x="1965" y="4287"/>
                  </a:cubicBezTo>
                  <a:cubicBezTo>
                    <a:pt x="1965" y="4406"/>
                    <a:pt x="1965" y="4513"/>
                    <a:pt x="1977" y="4632"/>
                  </a:cubicBezTo>
                  <a:cubicBezTo>
                    <a:pt x="1903" y="4654"/>
                    <a:pt x="1827" y="4664"/>
                    <a:pt x="1751" y="4664"/>
                  </a:cubicBezTo>
                  <a:cubicBezTo>
                    <a:pt x="1383" y="4664"/>
                    <a:pt x="1003" y="4434"/>
                    <a:pt x="786" y="4287"/>
                  </a:cubicBezTo>
                  <a:cubicBezTo>
                    <a:pt x="1002" y="4139"/>
                    <a:pt x="1379" y="3920"/>
                    <a:pt x="1744" y="3920"/>
                  </a:cubicBezTo>
                  <a:close/>
                  <a:moveTo>
                    <a:pt x="7251" y="5001"/>
                  </a:moveTo>
                  <a:cubicBezTo>
                    <a:pt x="7680" y="5049"/>
                    <a:pt x="8037" y="5513"/>
                    <a:pt x="8215" y="5763"/>
                  </a:cubicBezTo>
                  <a:cubicBezTo>
                    <a:pt x="8108" y="5799"/>
                    <a:pt x="7977" y="5811"/>
                    <a:pt x="7834" y="5822"/>
                  </a:cubicBezTo>
                  <a:cubicBezTo>
                    <a:pt x="7790" y="5824"/>
                    <a:pt x="7743" y="5826"/>
                    <a:pt x="7695" y="5826"/>
                  </a:cubicBezTo>
                  <a:cubicBezTo>
                    <a:pt x="7451" y="5826"/>
                    <a:pt x="7176" y="5791"/>
                    <a:pt x="6977" y="5632"/>
                  </a:cubicBezTo>
                  <a:cubicBezTo>
                    <a:pt x="7096" y="5441"/>
                    <a:pt x="7180" y="5227"/>
                    <a:pt x="7251" y="5001"/>
                  </a:cubicBezTo>
                  <a:close/>
                  <a:moveTo>
                    <a:pt x="2072" y="4989"/>
                  </a:moveTo>
                  <a:cubicBezTo>
                    <a:pt x="2131" y="5215"/>
                    <a:pt x="2215" y="5418"/>
                    <a:pt x="2334" y="5608"/>
                  </a:cubicBezTo>
                  <a:cubicBezTo>
                    <a:pt x="2127" y="5775"/>
                    <a:pt x="1853" y="5826"/>
                    <a:pt x="1600" y="5826"/>
                  </a:cubicBezTo>
                  <a:cubicBezTo>
                    <a:pt x="1401" y="5826"/>
                    <a:pt x="1214" y="5794"/>
                    <a:pt x="1084" y="5763"/>
                  </a:cubicBezTo>
                  <a:cubicBezTo>
                    <a:pt x="1143" y="5668"/>
                    <a:pt x="1226" y="5572"/>
                    <a:pt x="1322" y="5453"/>
                  </a:cubicBezTo>
                  <a:cubicBezTo>
                    <a:pt x="1500" y="5263"/>
                    <a:pt x="1762" y="5013"/>
                    <a:pt x="2072" y="4989"/>
                  </a:cubicBezTo>
                  <a:close/>
                  <a:moveTo>
                    <a:pt x="4644" y="1941"/>
                  </a:moveTo>
                  <a:cubicBezTo>
                    <a:pt x="5941" y="1941"/>
                    <a:pt x="6989" y="3001"/>
                    <a:pt x="6989" y="4287"/>
                  </a:cubicBezTo>
                  <a:cubicBezTo>
                    <a:pt x="6989" y="5584"/>
                    <a:pt x="5941" y="6644"/>
                    <a:pt x="4644" y="6644"/>
                  </a:cubicBezTo>
                  <a:cubicBezTo>
                    <a:pt x="3346" y="6644"/>
                    <a:pt x="2298" y="5584"/>
                    <a:pt x="2298" y="4287"/>
                  </a:cubicBezTo>
                  <a:cubicBezTo>
                    <a:pt x="2298" y="2989"/>
                    <a:pt x="3346" y="1941"/>
                    <a:pt x="4644" y="1941"/>
                  </a:cubicBezTo>
                  <a:close/>
                  <a:moveTo>
                    <a:pt x="2512" y="5941"/>
                  </a:moveTo>
                  <a:cubicBezTo>
                    <a:pt x="2655" y="6120"/>
                    <a:pt x="2810" y="6287"/>
                    <a:pt x="2989" y="6418"/>
                  </a:cubicBezTo>
                  <a:cubicBezTo>
                    <a:pt x="2798" y="6799"/>
                    <a:pt x="2238" y="6965"/>
                    <a:pt x="1917" y="7025"/>
                  </a:cubicBezTo>
                  <a:cubicBezTo>
                    <a:pt x="1929" y="6918"/>
                    <a:pt x="1965" y="6787"/>
                    <a:pt x="2012" y="6656"/>
                  </a:cubicBezTo>
                  <a:cubicBezTo>
                    <a:pt x="2096" y="6406"/>
                    <a:pt x="2250" y="6096"/>
                    <a:pt x="2512" y="5941"/>
                  </a:cubicBezTo>
                  <a:close/>
                  <a:moveTo>
                    <a:pt x="6763" y="5941"/>
                  </a:moveTo>
                  <a:cubicBezTo>
                    <a:pt x="7144" y="6156"/>
                    <a:pt x="7311" y="6715"/>
                    <a:pt x="7370" y="7025"/>
                  </a:cubicBezTo>
                  <a:cubicBezTo>
                    <a:pt x="7275" y="7001"/>
                    <a:pt x="7144" y="6965"/>
                    <a:pt x="7001" y="6930"/>
                  </a:cubicBezTo>
                  <a:cubicBezTo>
                    <a:pt x="6739" y="6834"/>
                    <a:pt x="6429" y="6692"/>
                    <a:pt x="6287" y="6418"/>
                  </a:cubicBezTo>
                  <a:cubicBezTo>
                    <a:pt x="6465" y="6287"/>
                    <a:pt x="6620" y="6120"/>
                    <a:pt x="6763" y="5941"/>
                  </a:cubicBezTo>
                  <a:close/>
                  <a:moveTo>
                    <a:pt x="3322" y="6632"/>
                  </a:moveTo>
                  <a:cubicBezTo>
                    <a:pt x="3512" y="6751"/>
                    <a:pt x="3727" y="6823"/>
                    <a:pt x="3941" y="6894"/>
                  </a:cubicBezTo>
                  <a:cubicBezTo>
                    <a:pt x="3905" y="7323"/>
                    <a:pt x="3441" y="7680"/>
                    <a:pt x="3167" y="7858"/>
                  </a:cubicBezTo>
                  <a:cubicBezTo>
                    <a:pt x="3108" y="7549"/>
                    <a:pt x="3036" y="6989"/>
                    <a:pt x="3322" y="6632"/>
                  </a:cubicBezTo>
                  <a:close/>
                  <a:moveTo>
                    <a:pt x="5965" y="6608"/>
                  </a:moveTo>
                  <a:cubicBezTo>
                    <a:pt x="6263" y="6965"/>
                    <a:pt x="6191" y="7549"/>
                    <a:pt x="6120" y="7858"/>
                  </a:cubicBezTo>
                  <a:cubicBezTo>
                    <a:pt x="6025" y="7799"/>
                    <a:pt x="5929" y="7727"/>
                    <a:pt x="5810" y="7620"/>
                  </a:cubicBezTo>
                  <a:cubicBezTo>
                    <a:pt x="5608" y="7442"/>
                    <a:pt x="5370" y="7192"/>
                    <a:pt x="5346" y="6882"/>
                  </a:cubicBezTo>
                  <a:cubicBezTo>
                    <a:pt x="5572" y="6823"/>
                    <a:pt x="5775" y="6727"/>
                    <a:pt x="5965" y="6608"/>
                  </a:cubicBezTo>
                  <a:close/>
                  <a:moveTo>
                    <a:pt x="4989" y="6954"/>
                  </a:moveTo>
                  <a:cubicBezTo>
                    <a:pt x="5120" y="7382"/>
                    <a:pt x="4822" y="7894"/>
                    <a:pt x="4644" y="8156"/>
                  </a:cubicBezTo>
                  <a:cubicBezTo>
                    <a:pt x="4584" y="8073"/>
                    <a:pt x="4513" y="7954"/>
                    <a:pt x="4453" y="7823"/>
                  </a:cubicBezTo>
                  <a:cubicBezTo>
                    <a:pt x="4334" y="7585"/>
                    <a:pt x="4227" y="7251"/>
                    <a:pt x="4298" y="6954"/>
                  </a:cubicBezTo>
                  <a:lnTo>
                    <a:pt x="4298" y="6954"/>
                  </a:lnTo>
                  <a:cubicBezTo>
                    <a:pt x="4405" y="6965"/>
                    <a:pt x="4524" y="6965"/>
                    <a:pt x="4644" y="6965"/>
                  </a:cubicBezTo>
                  <a:cubicBezTo>
                    <a:pt x="4763" y="6965"/>
                    <a:pt x="4870" y="6965"/>
                    <a:pt x="4989" y="6954"/>
                  </a:cubicBezTo>
                  <a:close/>
                  <a:moveTo>
                    <a:pt x="488" y="7787"/>
                  </a:moveTo>
                  <a:lnTo>
                    <a:pt x="488" y="7787"/>
                  </a:lnTo>
                  <a:cubicBezTo>
                    <a:pt x="1774" y="8132"/>
                    <a:pt x="2608" y="8728"/>
                    <a:pt x="3084" y="9204"/>
                  </a:cubicBezTo>
                  <a:cubicBezTo>
                    <a:pt x="3370" y="9490"/>
                    <a:pt x="3572" y="9751"/>
                    <a:pt x="3691" y="9930"/>
                  </a:cubicBezTo>
                  <a:cubicBezTo>
                    <a:pt x="2322" y="9668"/>
                    <a:pt x="1500" y="9049"/>
                    <a:pt x="1060" y="8573"/>
                  </a:cubicBezTo>
                  <a:cubicBezTo>
                    <a:pt x="774" y="8275"/>
                    <a:pt x="595" y="8001"/>
                    <a:pt x="488" y="7787"/>
                  </a:cubicBezTo>
                  <a:close/>
                  <a:moveTo>
                    <a:pt x="8811" y="7787"/>
                  </a:moveTo>
                  <a:lnTo>
                    <a:pt x="8811" y="7787"/>
                  </a:lnTo>
                  <a:cubicBezTo>
                    <a:pt x="8704" y="7989"/>
                    <a:pt x="8525" y="8275"/>
                    <a:pt x="8251" y="8573"/>
                  </a:cubicBezTo>
                  <a:cubicBezTo>
                    <a:pt x="7787" y="9049"/>
                    <a:pt x="6977" y="9668"/>
                    <a:pt x="5632" y="9930"/>
                  </a:cubicBezTo>
                  <a:cubicBezTo>
                    <a:pt x="5965" y="9394"/>
                    <a:pt x="6894" y="8299"/>
                    <a:pt x="8811" y="7787"/>
                  </a:cubicBezTo>
                  <a:close/>
                  <a:moveTo>
                    <a:pt x="4644" y="0"/>
                  </a:moveTo>
                  <a:cubicBezTo>
                    <a:pt x="4584" y="0"/>
                    <a:pt x="4548" y="24"/>
                    <a:pt x="4513" y="60"/>
                  </a:cubicBezTo>
                  <a:cubicBezTo>
                    <a:pt x="4477" y="96"/>
                    <a:pt x="4120" y="512"/>
                    <a:pt x="3989" y="1036"/>
                  </a:cubicBezTo>
                  <a:cubicBezTo>
                    <a:pt x="3655" y="596"/>
                    <a:pt x="3167" y="346"/>
                    <a:pt x="3143" y="334"/>
                  </a:cubicBezTo>
                  <a:cubicBezTo>
                    <a:pt x="3114" y="326"/>
                    <a:pt x="3085" y="315"/>
                    <a:pt x="3057" y="315"/>
                  </a:cubicBezTo>
                  <a:cubicBezTo>
                    <a:pt x="3038" y="315"/>
                    <a:pt x="3019" y="320"/>
                    <a:pt x="3000" y="334"/>
                  </a:cubicBezTo>
                  <a:cubicBezTo>
                    <a:pt x="2965" y="346"/>
                    <a:pt x="2929" y="393"/>
                    <a:pt x="2917" y="441"/>
                  </a:cubicBezTo>
                  <a:cubicBezTo>
                    <a:pt x="2905" y="465"/>
                    <a:pt x="2739" y="1000"/>
                    <a:pt x="2798" y="1536"/>
                  </a:cubicBezTo>
                  <a:cubicBezTo>
                    <a:pt x="2334" y="1274"/>
                    <a:pt x="1774" y="1227"/>
                    <a:pt x="1738" y="1227"/>
                  </a:cubicBezTo>
                  <a:cubicBezTo>
                    <a:pt x="1691" y="1227"/>
                    <a:pt x="1655" y="1239"/>
                    <a:pt x="1607" y="1274"/>
                  </a:cubicBezTo>
                  <a:cubicBezTo>
                    <a:pt x="1572" y="1298"/>
                    <a:pt x="1548" y="1358"/>
                    <a:pt x="1560" y="1405"/>
                  </a:cubicBezTo>
                  <a:cubicBezTo>
                    <a:pt x="1560" y="1429"/>
                    <a:pt x="1607" y="2001"/>
                    <a:pt x="1869" y="2465"/>
                  </a:cubicBezTo>
                  <a:cubicBezTo>
                    <a:pt x="1769" y="2449"/>
                    <a:pt x="1670" y="2443"/>
                    <a:pt x="1574" y="2443"/>
                  </a:cubicBezTo>
                  <a:cubicBezTo>
                    <a:pt x="1158" y="2443"/>
                    <a:pt x="813" y="2565"/>
                    <a:pt x="774" y="2584"/>
                  </a:cubicBezTo>
                  <a:cubicBezTo>
                    <a:pt x="726" y="2596"/>
                    <a:pt x="679" y="2620"/>
                    <a:pt x="667" y="2667"/>
                  </a:cubicBezTo>
                  <a:cubicBezTo>
                    <a:pt x="655" y="2715"/>
                    <a:pt x="655" y="2763"/>
                    <a:pt x="667" y="2798"/>
                  </a:cubicBezTo>
                  <a:cubicBezTo>
                    <a:pt x="679" y="2834"/>
                    <a:pt x="941" y="3322"/>
                    <a:pt x="1369" y="3655"/>
                  </a:cubicBezTo>
                  <a:cubicBezTo>
                    <a:pt x="845" y="3786"/>
                    <a:pt x="429" y="4156"/>
                    <a:pt x="405" y="4167"/>
                  </a:cubicBezTo>
                  <a:cubicBezTo>
                    <a:pt x="369" y="4203"/>
                    <a:pt x="345" y="4251"/>
                    <a:pt x="345" y="4310"/>
                  </a:cubicBezTo>
                  <a:cubicBezTo>
                    <a:pt x="345" y="4346"/>
                    <a:pt x="357" y="4394"/>
                    <a:pt x="405" y="4441"/>
                  </a:cubicBezTo>
                  <a:cubicBezTo>
                    <a:pt x="429" y="4465"/>
                    <a:pt x="845" y="4822"/>
                    <a:pt x="1369" y="4965"/>
                  </a:cubicBezTo>
                  <a:cubicBezTo>
                    <a:pt x="941" y="5287"/>
                    <a:pt x="679" y="5775"/>
                    <a:pt x="667" y="5811"/>
                  </a:cubicBezTo>
                  <a:cubicBezTo>
                    <a:pt x="655" y="5858"/>
                    <a:pt x="643" y="5894"/>
                    <a:pt x="667" y="5941"/>
                  </a:cubicBezTo>
                  <a:cubicBezTo>
                    <a:pt x="679" y="5989"/>
                    <a:pt x="726" y="6013"/>
                    <a:pt x="774" y="6037"/>
                  </a:cubicBezTo>
                  <a:cubicBezTo>
                    <a:pt x="798" y="6049"/>
                    <a:pt x="1179" y="6168"/>
                    <a:pt x="1607" y="6168"/>
                  </a:cubicBezTo>
                  <a:cubicBezTo>
                    <a:pt x="1691" y="6168"/>
                    <a:pt x="1786" y="6168"/>
                    <a:pt x="1869" y="6156"/>
                  </a:cubicBezTo>
                  <a:lnTo>
                    <a:pt x="1869" y="6156"/>
                  </a:lnTo>
                  <a:cubicBezTo>
                    <a:pt x="1607" y="6608"/>
                    <a:pt x="1560" y="7180"/>
                    <a:pt x="1560" y="7204"/>
                  </a:cubicBezTo>
                  <a:cubicBezTo>
                    <a:pt x="1560" y="7251"/>
                    <a:pt x="1572" y="7299"/>
                    <a:pt x="1607" y="7346"/>
                  </a:cubicBezTo>
                  <a:cubicBezTo>
                    <a:pt x="1631" y="7370"/>
                    <a:pt x="1679" y="7382"/>
                    <a:pt x="1726" y="7382"/>
                  </a:cubicBezTo>
                  <a:lnTo>
                    <a:pt x="1738" y="7382"/>
                  </a:lnTo>
                  <a:cubicBezTo>
                    <a:pt x="1774" y="7382"/>
                    <a:pt x="2334" y="7346"/>
                    <a:pt x="2798" y="7073"/>
                  </a:cubicBezTo>
                  <a:lnTo>
                    <a:pt x="2798" y="7073"/>
                  </a:lnTo>
                  <a:cubicBezTo>
                    <a:pt x="2727" y="7608"/>
                    <a:pt x="2905" y="8132"/>
                    <a:pt x="2917" y="8180"/>
                  </a:cubicBezTo>
                  <a:cubicBezTo>
                    <a:pt x="2929" y="8216"/>
                    <a:pt x="2965" y="8263"/>
                    <a:pt x="3000" y="8275"/>
                  </a:cubicBezTo>
                  <a:cubicBezTo>
                    <a:pt x="3024" y="8299"/>
                    <a:pt x="3048" y="8299"/>
                    <a:pt x="3060" y="8299"/>
                  </a:cubicBezTo>
                  <a:cubicBezTo>
                    <a:pt x="3096" y="8299"/>
                    <a:pt x="3108" y="8299"/>
                    <a:pt x="3143" y="8275"/>
                  </a:cubicBezTo>
                  <a:cubicBezTo>
                    <a:pt x="3167" y="8263"/>
                    <a:pt x="3655" y="8013"/>
                    <a:pt x="3989" y="7585"/>
                  </a:cubicBezTo>
                  <a:cubicBezTo>
                    <a:pt x="4108" y="8013"/>
                    <a:pt x="4370" y="8370"/>
                    <a:pt x="4477" y="8501"/>
                  </a:cubicBezTo>
                  <a:lnTo>
                    <a:pt x="4477" y="10466"/>
                  </a:lnTo>
                  <a:cubicBezTo>
                    <a:pt x="4334" y="10287"/>
                    <a:pt x="4179" y="10121"/>
                    <a:pt x="4132" y="10085"/>
                  </a:cubicBezTo>
                  <a:cubicBezTo>
                    <a:pt x="4072" y="9966"/>
                    <a:pt x="3834" y="9501"/>
                    <a:pt x="3322" y="8978"/>
                  </a:cubicBezTo>
                  <a:cubicBezTo>
                    <a:pt x="2762" y="8442"/>
                    <a:pt x="1786" y="7727"/>
                    <a:pt x="226" y="7382"/>
                  </a:cubicBezTo>
                  <a:cubicBezTo>
                    <a:pt x="212" y="7379"/>
                    <a:pt x="198" y="7378"/>
                    <a:pt x="184" y="7378"/>
                  </a:cubicBezTo>
                  <a:cubicBezTo>
                    <a:pt x="139" y="7378"/>
                    <a:pt x="96" y="7393"/>
                    <a:pt x="60" y="7430"/>
                  </a:cubicBezTo>
                  <a:cubicBezTo>
                    <a:pt x="12" y="7477"/>
                    <a:pt x="0" y="7537"/>
                    <a:pt x="24" y="7596"/>
                  </a:cubicBezTo>
                  <a:cubicBezTo>
                    <a:pt x="24" y="7620"/>
                    <a:pt x="202" y="8180"/>
                    <a:pt x="786" y="8799"/>
                  </a:cubicBezTo>
                  <a:cubicBezTo>
                    <a:pt x="1310" y="9347"/>
                    <a:pt x="2274" y="10061"/>
                    <a:pt x="3893" y="10323"/>
                  </a:cubicBezTo>
                  <a:cubicBezTo>
                    <a:pt x="4001" y="10442"/>
                    <a:pt x="4334" y="10799"/>
                    <a:pt x="4465" y="11014"/>
                  </a:cubicBezTo>
                  <a:lnTo>
                    <a:pt x="4465" y="11311"/>
                  </a:lnTo>
                  <a:cubicBezTo>
                    <a:pt x="4465" y="11406"/>
                    <a:pt x="4536" y="11478"/>
                    <a:pt x="4632" y="11478"/>
                  </a:cubicBezTo>
                  <a:cubicBezTo>
                    <a:pt x="4715" y="11478"/>
                    <a:pt x="4786" y="11406"/>
                    <a:pt x="4786" y="11311"/>
                  </a:cubicBezTo>
                  <a:lnTo>
                    <a:pt x="4786" y="11014"/>
                  </a:lnTo>
                  <a:cubicBezTo>
                    <a:pt x="4941" y="10799"/>
                    <a:pt x="5251" y="10442"/>
                    <a:pt x="5358" y="10323"/>
                  </a:cubicBezTo>
                  <a:cubicBezTo>
                    <a:pt x="6989" y="10061"/>
                    <a:pt x="7942" y="9347"/>
                    <a:pt x="8465" y="8799"/>
                  </a:cubicBezTo>
                  <a:cubicBezTo>
                    <a:pt x="9049" y="8192"/>
                    <a:pt x="9227" y="7620"/>
                    <a:pt x="9227" y="7596"/>
                  </a:cubicBezTo>
                  <a:cubicBezTo>
                    <a:pt x="9287" y="7537"/>
                    <a:pt x="9275" y="7477"/>
                    <a:pt x="9227" y="7430"/>
                  </a:cubicBezTo>
                  <a:cubicBezTo>
                    <a:pt x="9191" y="7393"/>
                    <a:pt x="9148" y="7378"/>
                    <a:pt x="9103" y="7378"/>
                  </a:cubicBezTo>
                  <a:cubicBezTo>
                    <a:pt x="9089" y="7378"/>
                    <a:pt x="9075" y="7379"/>
                    <a:pt x="9061" y="7382"/>
                  </a:cubicBezTo>
                  <a:cubicBezTo>
                    <a:pt x="7501" y="7716"/>
                    <a:pt x="6525" y="8430"/>
                    <a:pt x="5965" y="8978"/>
                  </a:cubicBezTo>
                  <a:cubicBezTo>
                    <a:pt x="5453" y="9501"/>
                    <a:pt x="5215" y="9966"/>
                    <a:pt x="5155" y="10085"/>
                  </a:cubicBezTo>
                  <a:cubicBezTo>
                    <a:pt x="5108" y="10144"/>
                    <a:pt x="4953" y="10287"/>
                    <a:pt x="4810" y="10466"/>
                  </a:cubicBezTo>
                  <a:lnTo>
                    <a:pt x="4810" y="8501"/>
                  </a:lnTo>
                  <a:cubicBezTo>
                    <a:pt x="4917" y="8370"/>
                    <a:pt x="5179" y="8013"/>
                    <a:pt x="5298" y="7585"/>
                  </a:cubicBezTo>
                  <a:cubicBezTo>
                    <a:pt x="5632" y="8013"/>
                    <a:pt x="6120" y="8263"/>
                    <a:pt x="6144" y="8275"/>
                  </a:cubicBezTo>
                  <a:cubicBezTo>
                    <a:pt x="6179" y="8299"/>
                    <a:pt x="6191" y="8299"/>
                    <a:pt x="6227" y="8299"/>
                  </a:cubicBezTo>
                  <a:cubicBezTo>
                    <a:pt x="6239" y="8299"/>
                    <a:pt x="6263" y="8299"/>
                    <a:pt x="6287" y="8275"/>
                  </a:cubicBezTo>
                  <a:cubicBezTo>
                    <a:pt x="6322" y="8263"/>
                    <a:pt x="6358" y="8216"/>
                    <a:pt x="6370" y="8180"/>
                  </a:cubicBezTo>
                  <a:cubicBezTo>
                    <a:pt x="6382" y="8144"/>
                    <a:pt x="6549" y="7608"/>
                    <a:pt x="6489" y="7073"/>
                  </a:cubicBezTo>
                  <a:lnTo>
                    <a:pt x="6489" y="7073"/>
                  </a:lnTo>
                  <a:cubicBezTo>
                    <a:pt x="6953" y="7346"/>
                    <a:pt x="7513" y="7382"/>
                    <a:pt x="7549" y="7382"/>
                  </a:cubicBezTo>
                  <a:lnTo>
                    <a:pt x="7561" y="7382"/>
                  </a:lnTo>
                  <a:cubicBezTo>
                    <a:pt x="7608" y="7382"/>
                    <a:pt x="7656" y="7370"/>
                    <a:pt x="7680" y="7346"/>
                  </a:cubicBezTo>
                  <a:cubicBezTo>
                    <a:pt x="7715" y="7311"/>
                    <a:pt x="7739" y="7251"/>
                    <a:pt x="7727" y="7204"/>
                  </a:cubicBezTo>
                  <a:cubicBezTo>
                    <a:pt x="7727" y="7180"/>
                    <a:pt x="7680" y="6608"/>
                    <a:pt x="7418" y="6156"/>
                  </a:cubicBezTo>
                  <a:lnTo>
                    <a:pt x="7418" y="6156"/>
                  </a:lnTo>
                  <a:cubicBezTo>
                    <a:pt x="7501" y="6168"/>
                    <a:pt x="7596" y="6168"/>
                    <a:pt x="7680" y="6168"/>
                  </a:cubicBezTo>
                  <a:cubicBezTo>
                    <a:pt x="8108" y="6168"/>
                    <a:pt x="8489" y="6049"/>
                    <a:pt x="8513" y="6037"/>
                  </a:cubicBezTo>
                  <a:cubicBezTo>
                    <a:pt x="8561" y="6013"/>
                    <a:pt x="8596" y="5989"/>
                    <a:pt x="8620" y="5941"/>
                  </a:cubicBezTo>
                  <a:cubicBezTo>
                    <a:pt x="8632" y="5894"/>
                    <a:pt x="8632" y="5858"/>
                    <a:pt x="8620" y="5811"/>
                  </a:cubicBezTo>
                  <a:cubicBezTo>
                    <a:pt x="8608" y="5775"/>
                    <a:pt x="8346" y="5287"/>
                    <a:pt x="7918" y="4965"/>
                  </a:cubicBezTo>
                  <a:cubicBezTo>
                    <a:pt x="8442" y="4822"/>
                    <a:pt x="8858" y="4453"/>
                    <a:pt x="8882" y="4441"/>
                  </a:cubicBezTo>
                  <a:cubicBezTo>
                    <a:pt x="8918" y="4406"/>
                    <a:pt x="8942" y="4370"/>
                    <a:pt x="8942" y="4310"/>
                  </a:cubicBezTo>
                  <a:cubicBezTo>
                    <a:pt x="8942" y="4263"/>
                    <a:pt x="8930" y="4215"/>
                    <a:pt x="8882" y="4167"/>
                  </a:cubicBezTo>
                  <a:cubicBezTo>
                    <a:pt x="8858" y="4144"/>
                    <a:pt x="8442" y="3786"/>
                    <a:pt x="7918" y="3655"/>
                  </a:cubicBezTo>
                  <a:cubicBezTo>
                    <a:pt x="8346" y="3322"/>
                    <a:pt x="8596" y="2834"/>
                    <a:pt x="8620" y="2798"/>
                  </a:cubicBezTo>
                  <a:cubicBezTo>
                    <a:pt x="8632" y="2763"/>
                    <a:pt x="8644" y="2715"/>
                    <a:pt x="8620" y="2667"/>
                  </a:cubicBezTo>
                  <a:cubicBezTo>
                    <a:pt x="8608" y="2620"/>
                    <a:pt x="8561" y="2596"/>
                    <a:pt x="8513" y="2584"/>
                  </a:cubicBezTo>
                  <a:cubicBezTo>
                    <a:pt x="8483" y="2564"/>
                    <a:pt x="8108" y="2451"/>
                    <a:pt x="7664" y="2451"/>
                  </a:cubicBezTo>
                  <a:cubicBezTo>
                    <a:pt x="7580" y="2451"/>
                    <a:pt x="7493" y="2455"/>
                    <a:pt x="7406" y="2465"/>
                  </a:cubicBezTo>
                  <a:cubicBezTo>
                    <a:pt x="7680" y="2001"/>
                    <a:pt x="7727" y="1429"/>
                    <a:pt x="7727" y="1405"/>
                  </a:cubicBezTo>
                  <a:cubicBezTo>
                    <a:pt x="7727" y="1358"/>
                    <a:pt x="7703" y="1310"/>
                    <a:pt x="7680" y="1274"/>
                  </a:cubicBezTo>
                  <a:cubicBezTo>
                    <a:pt x="7650" y="1245"/>
                    <a:pt x="7605" y="1224"/>
                    <a:pt x="7570" y="1224"/>
                  </a:cubicBezTo>
                  <a:cubicBezTo>
                    <a:pt x="7562" y="1224"/>
                    <a:pt x="7555" y="1225"/>
                    <a:pt x="7549" y="1227"/>
                  </a:cubicBezTo>
                  <a:cubicBezTo>
                    <a:pt x="7513" y="1227"/>
                    <a:pt x="6953" y="1274"/>
                    <a:pt x="6489" y="1536"/>
                  </a:cubicBezTo>
                  <a:cubicBezTo>
                    <a:pt x="6560" y="1000"/>
                    <a:pt x="6382" y="477"/>
                    <a:pt x="6370" y="441"/>
                  </a:cubicBezTo>
                  <a:cubicBezTo>
                    <a:pt x="6358" y="393"/>
                    <a:pt x="6322" y="346"/>
                    <a:pt x="6287" y="334"/>
                  </a:cubicBezTo>
                  <a:cubicBezTo>
                    <a:pt x="6263" y="328"/>
                    <a:pt x="6239" y="325"/>
                    <a:pt x="6215" y="325"/>
                  </a:cubicBezTo>
                  <a:cubicBezTo>
                    <a:pt x="6191" y="325"/>
                    <a:pt x="6168" y="328"/>
                    <a:pt x="6144" y="334"/>
                  </a:cubicBezTo>
                  <a:cubicBezTo>
                    <a:pt x="6120" y="346"/>
                    <a:pt x="5620" y="596"/>
                    <a:pt x="5298" y="1036"/>
                  </a:cubicBezTo>
                  <a:cubicBezTo>
                    <a:pt x="5167" y="512"/>
                    <a:pt x="4786" y="96"/>
                    <a:pt x="4774" y="60"/>
                  </a:cubicBezTo>
                  <a:cubicBezTo>
                    <a:pt x="4751" y="36"/>
                    <a:pt x="4703" y="0"/>
                    <a:pt x="464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7" name="Google Shape;257;p5"/>
          <p:cNvGrpSpPr/>
          <p:nvPr/>
        </p:nvGrpSpPr>
        <p:grpSpPr>
          <a:xfrm>
            <a:off x="5473138" y="3795177"/>
            <a:ext cx="602417" cy="704548"/>
            <a:chOff x="2236525" y="3353202"/>
            <a:chExt cx="304832" cy="356512"/>
          </a:xfrm>
        </p:grpSpPr>
        <p:sp>
          <p:nvSpPr>
            <p:cNvPr id="258" name="Google Shape;258;p5"/>
            <p:cNvSpPr/>
            <p:nvPr/>
          </p:nvSpPr>
          <p:spPr>
            <a:xfrm>
              <a:off x="2236525" y="3353202"/>
              <a:ext cx="304832" cy="356512"/>
            </a:xfrm>
            <a:custGeom>
              <a:avLst/>
              <a:gdLst/>
              <a:ahLst/>
              <a:cxnLst/>
              <a:rect l="l" t="t" r="r" b="b"/>
              <a:pathLst>
                <a:path w="9526" h="11141" extrusionOk="0">
                  <a:moveTo>
                    <a:pt x="4239" y="413"/>
                  </a:moveTo>
                  <a:cubicBezTo>
                    <a:pt x="4525" y="616"/>
                    <a:pt x="5120" y="1128"/>
                    <a:pt x="5275" y="1675"/>
                  </a:cubicBezTo>
                  <a:cubicBezTo>
                    <a:pt x="5358" y="1997"/>
                    <a:pt x="5156" y="2342"/>
                    <a:pt x="4989" y="2533"/>
                  </a:cubicBezTo>
                  <a:cubicBezTo>
                    <a:pt x="4894" y="2116"/>
                    <a:pt x="4775" y="1699"/>
                    <a:pt x="4644" y="1282"/>
                  </a:cubicBezTo>
                  <a:cubicBezTo>
                    <a:pt x="4625" y="1209"/>
                    <a:pt x="4564" y="1163"/>
                    <a:pt x="4498" y="1163"/>
                  </a:cubicBezTo>
                  <a:cubicBezTo>
                    <a:pt x="4479" y="1163"/>
                    <a:pt x="4460" y="1167"/>
                    <a:pt x="4441" y="1175"/>
                  </a:cubicBezTo>
                  <a:cubicBezTo>
                    <a:pt x="4346" y="1199"/>
                    <a:pt x="4298" y="1294"/>
                    <a:pt x="4334" y="1378"/>
                  </a:cubicBezTo>
                  <a:cubicBezTo>
                    <a:pt x="4465" y="1782"/>
                    <a:pt x="4572" y="2211"/>
                    <a:pt x="4679" y="2628"/>
                  </a:cubicBezTo>
                  <a:cubicBezTo>
                    <a:pt x="4441" y="2568"/>
                    <a:pt x="4060" y="2366"/>
                    <a:pt x="3977" y="2021"/>
                  </a:cubicBezTo>
                  <a:cubicBezTo>
                    <a:pt x="3822" y="1473"/>
                    <a:pt x="4108" y="735"/>
                    <a:pt x="4239" y="413"/>
                  </a:cubicBezTo>
                  <a:close/>
                  <a:moveTo>
                    <a:pt x="2824" y="3117"/>
                  </a:moveTo>
                  <a:cubicBezTo>
                    <a:pt x="3186" y="3117"/>
                    <a:pt x="3616" y="3172"/>
                    <a:pt x="3929" y="3378"/>
                  </a:cubicBezTo>
                  <a:cubicBezTo>
                    <a:pt x="4203" y="3556"/>
                    <a:pt x="4298" y="3926"/>
                    <a:pt x="4298" y="4164"/>
                  </a:cubicBezTo>
                  <a:cubicBezTo>
                    <a:pt x="3810" y="3747"/>
                    <a:pt x="3382" y="3556"/>
                    <a:pt x="3346" y="3556"/>
                  </a:cubicBezTo>
                  <a:cubicBezTo>
                    <a:pt x="3324" y="3547"/>
                    <a:pt x="3301" y="3543"/>
                    <a:pt x="3279" y="3543"/>
                  </a:cubicBezTo>
                  <a:cubicBezTo>
                    <a:pt x="3218" y="3543"/>
                    <a:pt x="3161" y="3578"/>
                    <a:pt x="3143" y="3640"/>
                  </a:cubicBezTo>
                  <a:cubicBezTo>
                    <a:pt x="3096" y="3723"/>
                    <a:pt x="3143" y="3818"/>
                    <a:pt x="3215" y="3854"/>
                  </a:cubicBezTo>
                  <a:cubicBezTo>
                    <a:pt x="3215" y="3854"/>
                    <a:pt x="3667" y="4045"/>
                    <a:pt x="4144" y="4473"/>
                  </a:cubicBezTo>
                  <a:cubicBezTo>
                    <a:pt x="4011" y="4547"/>
                    <a:pt x="3795" y="4621"/>
                    <a:pt x="3580" y="4621"/>
                  </a:cubicBezTo>
                  <a:cubicBezTo>
                    <a:pt x="3448" y="4621"/>
                    <a:pt x="3316" y="4593"/>
                    <a:pt x="3203" y="4521"/>
                  </a:cubicBezTo>
                  <a:cubicBezTo>
                    <a:pt x="2715" y="4211"/>
                    <a:pt x="2417" y="3497"/>
                    <a:pt x="2310" y="3152"/>
                  </a:cubicBezTo>
                  <a:cubicBezTo>
                    <a:pt x="2438" y="3135"/>
                    <a:pt x="2620" y="3117"/>
                    <a:pt x="2824" y="3117"/>
                  </a:cubicBezTo>
                  <a:close/>
                  <a:moveTo>
                    <a:pt x="7192" y="3818"/>
                  </a:moveTo>
                  <a:cubicBezTo>
                    <a:pt x="7549" y="3818"/>
                    <a:pt x="7894" y="3878"/>
                    <a:pt x="8084" y="3937"/>
                  </a:cubicBezTo>
                  <a:cubicBezTo>
                    <a:pt x="7918" y="4259"/>
                    <a:pt x="7549" y="4938"/>
                    <a:pt x="7025" y="5176"/>
                  </a:cubicBezTo>
                  <a:cubicBezTo>
                    <a:pt x="6928" y="5224"/>
                    <a:pt x="6828" y="5241"/>
                    <a:pt x="6734" y="5241"/>
                  </a:cubicBezTo>
                  <a:cubicBezTo>
                    <a:pt x="6594" y="5241"/>
                    <a:pt x="6467" y="5204"/>
                    <a:pt x="6382" y="5176"/>
                  </a:cubicBezTo>
                  <a:cubicBezTo>
                    <a:pt x="6263" y="5128"/>
                    <a:pt x="6179" y="5092"/>
                    <a:pt x="6120" y="5033"/>
                  </a:cubicBezTo>
                  <a:cubicBezTo>
                    <a:pt x="6179" y="4985"/>
                    <a:pt x="6239" y="4938"/>
                    <a:pt x="6310" y="4890"/>
                  </a:cubicBezTo>
                  <a:cubicBezTo>
                    <a:pt x="6382" y="4854"/>
                    <a:pt x="6418" y="4747"/>
                    <a:pt x="6358" y="4676"/>
                  </a:cubicBezTo>
                  <a:cubicBezTo>
                    <a:pt x="6328" y="4624"/>
                    <a:pt x="6276" y="4595"/>
                    <a:pt x="6223" y="4595"/>
                  </a:cubicBezTo>
                  <a:cubicBezTo>
                    <a:pt x="6191" y="4595"/>
                    <a:pt x="6159" y="4606"/>
                    <a:pt x="6132" y="4628"/>
                  </a:cubicBezTo>
                  <a:cubicBezTo>
                    <a:pt x="6084" y="4652"/>
                    <a:pt x="6049" y="4688"/>
                    <a:pt x="5989" y="4735"/>
                  </a:cubicBezTo>
                  <a:cubicBezTo>
                    <a:pt x="6001" y="4473"/>
                    <a:pt x="6144" y="4104"/>
                    <a:pt x="6441" y="3961"/>
                  </a:cubicBezTo>
                  <a:cubicBezTo>
                    <a:pt x="6668" y="3854"/>
                    <a:pt x="6918" y="3818"/>
                    <a:pt x="7192" y="3818"/>
                  </a:cubicBezTo>
                  <a:close/>
                  <a:moveTo>
                    <a:pt x="2605" y="5627"/>
                  </a:moveTo>
                  <a:cubicBezTo>
                    <a:pt x="2832" y="5627"/>
                    <a:pt x="3055" y="5651"/>
                    <a:pt x="3262" y="5711"/>
                  </a:cubicBezTo>
                  <a:cubicBezTo>
                    <a:pt x="3703" y="5842"/>
                    <a:pt x="3977" y="6235"/>
                    <a:pt x="4096" y="6462"/>
                  </a:cubicBezTo>
                  <a:cubicBezTo>
                    <a:pt x="4203" y="6664"/>
                    <a:pt x="4274" y="6854"/>
                    <a:pt x="4286" y="7021"/>
                  </a:cubicBezTo>
                  <a:cubicBezTo>
                    <a:pt x="4215" y="6974"/>
                    <a:pt x="4155" y="6938"/>
                    <a:pt x="4084" y="6890"/>
                  </a:cubicBezTo>
                  <a:cubicBezTo>
                    <a:pt x="3667" y="6664"/>
                    <a:pt x="3155" y="6485"/>
                    <a:pt x="2548" y="6366"/>
                  </a:cubicBezTo>
                  <a:cubicBezTo>
                    <a:pt x="2540" y="6365"/>
                    <a:pt x="2532" y="6365"/>
                    <a:pt x="2524" y="6365"/>
                  </a:cubicBezTo>
                  <a:cubicBezTo>
                    <a:pt x="2439" y="6365"/>
                    <a:pt x="2368" y="6421"/>
                    <a:pt x="2358" y="6497"/>
                  </a:cubicBezTo>
                  <a:cubicBezTo>
                    <a:pt x="2322" y="6593"/>
                    <a:pt x="2381" y="6676"/>
                    <a:pt x="2477" y="6700"/>
                  </a:cubicBezTo>
                  <a:cubicBezTo>
                    <a:pt x="2977" y="6795"/>
                    <a:pt x="3703" y="6997"/>
                    <a:pt x="4227" y="7378"/>
                  </a:cubicBezTo>
                  <a:cubicBezTo>
                    <a:pt x="4144" y="7509"/>
                    <a:pt x="3941" y="7688"/>
                    <a:pt x="3691" y="7831"/>
                  </a:cubicBezTo>
                  <a:cubicBezTo>
                    <a:pt x="3524" y="7919"/>
                    <a:pt x="3248" y="8039"/>
                    <a:pt x="2938" y="8039"/>
                  </a:cubicBezTo>
                  <a:cubicBezTo>
                    <a:pt x="2827" y="8039"/>
                    <a:pt x="2712" y="8023"/>
                    <a:pt x="2596" y="7986"/>
                  </a:cubicBezTo>
                  <a:cubicBezTo>
                    <a:pt x="1596" y="7688"/>
                    <a:pt x="762" y="6545"/>
                    <a:pt x="476" y="6128"/>
                  </a:cubicBezTo>
                  <a:cubicBezTo>
                    <a:pt x="843" y="5978"/>
                    <a:pt x="1752" y="5627"/>
                    <a:pt x="2605" y="5627"/>
                  </a:cubicBezTo>
                  <a:close/>
                  <a:moveTo>
                    <a:pt x="7656" y="7009"/>
                  </a:moveTo>
                  <a:cubicBezTo>
                    <a:pt x="8251" y="7009"/>
                    <a:pt x="8811" y="7128"/>
                    <a:pt x="9097" y="7200"/>
                  </a:cubicBezTo>
                  <a:cubicBezTo>
                    <a:pt x="8930" y="7616"/>
                    <a:pt x="8323" y="8759"/>
                    <a:pt x="7477" y="9164"/>
                  </a:cubicBezTo>
                  <a:cubicBezTo>
                    <a:pt x="7322" y="9236"/>
                    <a:pt x="7156" y="9271"/>
                    <a:pt x="7001" y="9271"/>
                  </a:cubicBezTo>
                  <a:cubicBezTo>
                    <a:pt x="6537" y="9271"/>
                    <a:pt x="6072" y="9033"/>
                    <a:pt x="5894" y="8843"/>
                  </a:cubicBezTo>
                  <a:cubicBezTo>
                    <a:pt x="6465" y="8462"/>
                    <a:pt x="7239" y="8033"/>
                    <a:pt x="8108" y="7783"/>
                  </a:cubicBezTo>
                  <a:cubicBezTo>
                    <a:pt x="8204" y="7747"/>
                    <a:pt x="8251" y="7664"/>
                    <a:pt x="8215" y="7569"/>
                  </a:cubicBezTo>
                  <a:cubicBezTo>
                    <a:pt x="8197" y="7505"/>
                    <a:pt x="8136" y="7462"/>
                    <a:pt x="8071" y="7462"/>
                  </a:cubicBezTo>
                  <a:cubicBezTo>
                    <a:pt x="8052" y="7462"/>
                    <a:pt x="8032" y="7465"/>
                    <a:pt x="8013" y="7474"/>
                  </a:cubicBezTo>
                  <a:cubicBezTo>
                    <a:pt x="7132" y="7724"/>
                    <a:pt x="6358" y="8140"/>
                    <a:pt x="5775" y="8509"/>
                  </a:cubicBezTo>
                  <a:cubicBezTo>
                    <a:pt x="5787" y="8128"/>
                    <a:pt x="6013" y="7450"/>
                    <a:pt x="6525" y="7212"/>
                  </a:cubicBezTo>
                  <a:cubicBezTo>
                    <a:pt x="6858" y="7057"/>
                    <a:pt x="7263" y="7009"/>
                    <a:pt x="7656" y="7009"/>
                  </a:cubicBezTo>
                  <a:close/>
                  <a:moveTo>
                    <a:pt x="4166" y="1"/>
                  </a:moveTo>
                  <a:cubicBezTo>
                    <a:pt x="4147" y="1"/>
                    <a:pt x="4128" y="3"/>
                    <a:pt x="4108" y="8"/>
                  </a:cubicBezTo>
                  <a:cubicBezTo>
                    <a:pt x="4060" y="20"/>
                    <a:pt x="4036" y="56"/>
                    <a:pt x="4001" y="80"/>
                  </a:cubicBezTo>
                  <a:cubicBezTo>
                    <a:pt x="3977" y="127"/>
                    <a:pt x="3393" y="1247"/>
                    <a:pt x="3620" y="2092"/>
                  </a:cubicBezTo>
                  <a:cubicBezTo>
                    <a:pt x="3751" y="2628"/>
                    <a:pt x="4346" y="2925"/>
                    <a:pt x="4703" y="2961"/>
                  </a:cubicBezTo>
                  <a:cubicBezTo>
                    <a:pt x="4822" y="3592"/>
                    <a:pt x="4917" y="4247"/>
                    <a:pt x="4941" y="4902"/>
                  </a:cubicBezTo>
                  <a:cubicBezTo>
                    <a:pt x="4810" y="4723"/>
                    <a:pt x="4679" y="4568"/>
                    <a:pt x="4536" y="4426"/>
                  </a:cubicBezTo>
                  <a:cubicBezTo>
                    <a:pt x="4644" y="4092"/>
                    <a:pt x="4536" y="3402"/>
                    <a:pt x="4048" y="3092"/>
                  </a:cubicBezTo>
                  <a:cubicBezTo>
                    <a:pt x="3663" y="2851"/>
                    <a:pt x="3161" y="2790"/>
                    <a:pt x="2752" y="2790"/>
                  </a:cubicBezTo>
                  <a:cubicBezTo>
                    <a:pt x="2353" y="2790"/>
                    <a:pt x="2042" y="2848"/>
                    <a:pt x="2012" y="2854"/>
                  </a:cubicBezTo>
                  <a:cubicBezTo>
                    <a:pt x="1965" y="2866"/>
                    <a:pt x="1917" y="2878"/>
                    <a:pt x="1905" y="2925"/>
                  </a:cubicBezTo>
                  <a:cubicBezTo>
                    <a:pt x="1881" y="2973"/>
                    <a:pt x="1881" y="3021"/>
                    <a:pt x="1893" y="3056"/>
                  </a:cubicBezTo>
                  <a:cubicBezTo>
                    <a:pt x="1905" y="3104"/>
                    <a:pt x="2239" y="4307"/>
                    <a:pt x="2989" y="4783"/>
                  </a:cubicBezTo>
                  <a:cubicBezTo>
                    <a:pt x="3167" y="4890"/>
                    <a:pt x="3370" y="4938"/>
                    <a:pt x="3560" y="4938"/>
                  </a:cubicBezTo>
                  <a:cubicBezTo>
                    <a:pt x="3858" y="4938"/>
                    <a:pt x="4155" y="4830"/>
                    <a:pt x="4334" y="4699"/>
                  </a:cubicBezTo>
                  <a:cubicBezTo>
                    <a:pt x="4560" y="4938"/>
                    <a:pt x="4775" y="5235"/>
                    <a:pt x="4953" y="5592"/>
                  </a:cubicBezTo>
                  <a:cubicBezTo>
                    <a:pt x="4977" y="6259"/>
                    <a:pt x="4929" y="6926"/>
                    <a:pt x="4858" y="7605"/>
                  </a:cubicBezTo>
                  <a:cubicBezTo>
                    <a:pt x="4775" y="7486"/>
                    <a:pt x="4679" y="7378"/>
                    <a:pt x="4572" y="7271"/>
                  </a:cubicBezTo>
                  <a:cubicBezTo>
                    <a:pt x="4644" y="6747"/>
                    <a:pt x="4179" y="5664"/>
                    <a:pt x="3310" y="5402"/>
                  </a:cubicBezTo>
                  <a:cubicBezTo>
                    <a:pt x="3067" y="5331"/>
                    <a:pt x="2797" y="5294"/>
                    <a:pt x="2503" y="5294"/>
                  </a:cubicBezTo>
                  <a:cubicBezTo>
                    <a:pt x="2108" y="5294"/>
                    <a:pt x="1669" y="5361"/>
                    <a:pt x="1191" y="5497"/>
                  </a:cubicBezTo>
                  <a:cubicBezTo>
                    <a:pt x="584" y="5676"/>
                    <a:pt x="131" y="5890"/>
                    <a:pt x="107" y="5902"/>
                  </a:cubicBezTo>
                  <a:cubicBezTo>
                    <a:pt x="60" y="5914"/>
                    <a:pt x="36" y="5962"/>
                    <a:pt x="12" y="6009"/>
                  </a:cubicBezTo>
                  <a:cubicBezTo>
                    <a:pt x="0" y="6057"/>
                    <a:pt x="12" y="6092"/>
                    <a:pt x="36" y="6140"/>
                  </a:cubicBezTo>
                  <a:cubicBezTo>
                    <a:pt x="48" y="6152"/>
                    <a:pt x="298" y="6593"/>
                    <a:pt x="715" y="7069"/>
                  </a:cubicBezTo>
                  <a:cubicBezTo>
                    <a:pt x="1286" y="7724"/>
                    <a:pt x="1858" y="8140"/>
                    <a:pt x="2429" y="8295"/>
                  </a:cubicBezTo>
                  <a:cubicBezTo>
                    <a:pt x="2572" y="8343"/>
                    <a:pt x="2715" y="8355"/>
                    <a:pt x="2846" y="8355"/>
                  </a:cubicBezTo>
                  <a:cubicBezTo>
                    <a:pt x="3227" y="8355"/>
                    <a:pt x="3572" y="8212"/>
                    <a:pt x="3763" y="8105"/>
                  </a:cubicBezTo>
                  <a:cubicBezTo>
                    <a:pt x="4036" y="7962"/>
                    <a:pt x="4263" y="7783"/>
                    <a:pt x="4394" y="7581"/>
                  </a:cubicBezTo>
                  <a:cubicBezTo>
                    <a:pt x="4560" y="7759"/>
                    <a:pt x="4691" y="7962"/>
                    <a:pt x="4751" y="8200"/>
                  </a:cubicBezTo>
                  <a:cubicBezTo>
                    <a:pt x="4679" y="8652"/>
                    <a:pt x="4584" y="9093"/>
                    <a:pt x="4501" y="9462"/>
                  </a:cubicBezTo>
                  <a:cubicBezTo>
                    <a:pt x="4334" y="10164"/>
                    <a:pt x="4155" y="10676"/>
                    <a:pt x="4048" y="10915"/>
                  </a:cubicBezTo>
                  <a:cubicBezTo>
                    <a:pt x="4024" y="11010"/>
                    <a:pt x="4048" y="11093"/>
                    <a:pt x="4144" y="11129"/>
                  </a:cubicBezTo>
                  <a:cubicBezTo>
                    <a:pt x="4155" y="11141"/>
                    <a:pt x="4179" y="11141"/>
                    <a:pt x="4203" y="11141"/>
                  </a:cubicBezTo>
                  <a:cubicBezTo>
                    <a:pt x="4263" y="11141"/>
                    <a:pt x="4322" y="11093"/>
                    <a:pt x="4346" y="11034"/>
                  </a:cubicBezTo>
                  <a:cubicBezTo>
                    <a:pt x="4358" y="11010"/>
                    <a:pt x="4572" y="10474"/>
                    <a:pt x="4798" y="9569"/>
                  </a:cubicBezTo>
                  <a:cubicBezTo>
                    <a:pt x="4882" y="9474"/>
                    <a:pt x="5132" y="9248"/>
                    <a:pt x="5525" y="8986"/>
                  </a:cubicBezTo>
                  <a:cubicBezTo>
                    <a:pt x="5763" y="9271"/>
                    <a:pt x="6322" y="9569"/>
                    <a:pt x="6894" y="9569"/>
                  </a:cubicBezTo>
                  <a:cubicBezTo>
                    <a:pt x="7096" y="9569"/>
                    <a:pt x="7311" y="9521"/>
                    <a:pt x="7501" y="9426"/>
                  </a:cubicBezTo>
                  <a:cubicBezTo>
                    <a:pt x="8680" y="8879"/>
                    <a:pt x="9382" y="7188"/>
                    <a:pt x="9406" y="7105"/>
                  </a:cubicBezTo>
                  <a:cubicBezTo>
                    <a:pt x="9525" y="7093"/>
                    <a:pt x="9525" y="7057"/>
                    <a:pt x="9501" y="7009"/>
                  </a:cubicBezTo>
                  <a:cubicBezTo>
                    <a:pt x="9478" y="6962"/>
                    <a:pt x="9442" y="6938"/>
                    <a:pt x="9394" y="6914"/>
                  </a:cubicBezTo>
                  <a:cubicBezTo>
                    <a:pt x="9347" y="6898"/>
                    <a:pt x="8553" y="6656"/>
                    <a:pt x="7680" y="6656"/>
                  </a:cubicBezTo>
                  <a:cubicBezTo>
                    <a:pt x="7239" y="6656"/>
                    <a:pt x="6778" y="6718"/>
                    <a:pt x="6382" y="6902"/>
                  </a:cubicBezTo>
                  <a:cubicBezTo>
                    <a:pt x="5668" y="7247"/>
                    <a:pt x="5370" y="8200"/>
                    <a:pt x="5465" y="8700"/>
                  </a:cubicBezTo>
                  <a:cubicBezTo>
                    <a:pt x="5275" y="8843"/>
                    <a:pt x="5120" y="8962"/>
                    <a:pt x="4989" y="9057"/>
                  </a:cubicBezTo>
                  <a:cubicBezTo>
                    <a:pt x="5048" y="8783"/>
                    <a:pt x="5108" y="8450"/>
                    <a:pt x="5156" y="8105"/>
                  </a:cubicBezTo>
                  <a:cubicBezTo>
                    <a:pt x="5239" y="7486"/>
                    <a:pt x="5298" y="6854"/>
                    <a:pt x="5310" y="6235"/>
                  </a:cubicBezTo>
                  <a:cubicBezTo>
                    <a:pt x="5334" y="6164"/>
                    <a:pt x="5429" y="5700"/>
                    <a:pt x="5846" y="5247"/>
                  </a:cubicBezTo>
                  <a:cubicBezTo>
                    <a:pt x="5953" y="5342"/>
                    <a:pt x="6108" y="5414"/>
                    <a:pt x="6251" y="5473"/>
                  </a:cubicBezTo>
                  <a:cubicBezTo>
                    <a:pt x="6406" y="5533"/>
                    <a:pt x="6560" y="5569"/>
                    <a:pt x="6715" y="5569"/>
                  </a:cubicBezTo>
                  <a:cubicBezTo>
                    <a:pt x="6858" y="5569"/>
                    <a:pt x="7013" y="5533"/>
                    <a:pt x="7144" y="5473"/>
                  </a:cubicBezTo>
                  <a:cubicBezTo>
                    <a:pt x="7954" y="5104"/>
                    <a:pt x="8430" y="3937"/>
                    <a:pt x="8454" y="3902"/>
                  </a:cubicBezTo>
                  <a:cubicBezTo>
                    <a:pt x="8465" y="3854"/>
                    <a:pt x="8465" y="3806"/>
                    <a:pt x="8454" y="3759"/>
                  </a:cubicBezTo>
                  <a:cubicBezTo>
                    <a:pt x="8442" y="3723"/>
                    <a:pt x="8394" y="3687"/>
                    <a:pt x="8346" y="3676"/>
                  </a:cubicBezTo>
                  <a:cubicBezTo>
                    <a:pt x="8322" y="3660"/>
                    <a:pt x="7769" y="3489"/>
                    <a:pt x="7167" y="3489"/>
                  </a:cubicBezTo>
                  <a:cubicBezTo>
                    <a:pt x="6870" y="3489"/>
                    <a:pt x="6562" y="3530"/>
                    <a:pt x="6299" y="3652"/>
                  </a:cubicBezTo>
                  <a:cubicBezTo>
                    <a:pt x="5751" y="3914"/>
                    <a:pt x="5572" y="4640"/>
                    <a:pt x="5656" y="4985"/>
                  </a:cubicBezTo>
                  <a:cubicBezTo>
                    <a:pt x="5525" y="5116"/>
                    <a:pt x="5406" y="5259"/>
                    <a:pt x="5310" y="5402"/>
                  </a:cubicBezTo>
                  <a:cubicBezTo>
                    <a:pt x="5310" y="5259"/>
                    <a:pt x="5298" y="5128"/>
                    <a:pt x="5298" y="4997"/>
                  </a:cubicBezTo>
                  <a:cubicBezTo>
                    <a:pt x="5263" y="4283"/>
                    <a:pt x="5179" y="3568"/>
                    <a:pt x="5048" y="2878"/>
                  </a:cubicBezTo>
                  <a:cubicBezTo>
                    <a:pt x="5358" y="2675"/>
                    <a:pt x="5715" y="2128"/>
                    <a:pt x="5560" y="1592"/>
                  </a:cubicBezTo>
                  <a:cubicBezTo>
                    <a:pt x="5346" y="723"/>
                    <a:pt x="4286" y="56"/>
                    <a:pt x="4239" y="20"/>
                  </a:cubicBezTo>
                  <a:cubicBezTo>
                    <a:pt x="4218" y="6"/>
                    <a:pt x="4193" y="1"/>
                    <a:pt x="4166"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5"/>
            <p:cNvSpPr/>
            <p:nvPr/>
          </p:nvSpPr>
          <p:spPr>
            <a:xfrm>
              <a:off x="2283373" y="3553106"/>
              <a:ext cx="16416" cy="11072"/>
            </a:xfrm>
            <a:custGeom>
              <a:avLst/>
              <a:gdLst/>
              <a:ahLst/>
              <a:cxnLst/>
              <a:rect l="l" t="t" r="r" b="b"/>
              <a:pathLst>
                <a:path w="513" h="346" extrusionOk="0">
                  <a:moveTo>
                    <a:pt x="179" y="0"/>
                  </a:moveTo>
                  <a:cubicBezTo>
                    <a:pt x="84" y="0"/>
                    <a:pt x="13" y="60"/>
                    <a:pt x="1" y="155"/>
                  </a:cubicBezTo>
                  <a:cubicBezTo>
                    <a:pt x="1" y="238"/>
                    <a:pt x="60" y="310"/>
                    <a:pt x="143" y="334"/>
                  </a:cubicBezTo>
                  <a:cubicBezTo>
                    <a:pt x="143" y="334"/>
                    <a:pt x="203" y="334"/>
                    <a:pt x="322" y="346"/>
                  </a:cubicBezTo>
                  <a:lnTo>
                    <a:pt x="334" y="346"/>
                  </a:lnTo>
                  <a:cubicBezTo>
                    <a:pt x="429" y="346"/>
                    <a:pt x="489" y="286"/>
                    <a:pt x="501" y="191"/>
                  </a:cubicBezTo>
                  <a:cubicBezTo>
                    <a:pt x="513" y="107"/>
                    <a:pt x="453" y="36"/>
                    <a:pt x="370" y="12"/>
                  </a:cubicBezTo>
                  <a:cubicBezTo>
                    <a:pt x="251" y="0"/>
                    <a:pt x="191" y="0"/>
                    <a:pt x="179"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5"/>
            <p:cNvSpPr/>
            <p:nvPr/>
          </p:nvSpPr>
          <p:spPr>
            <a:xfrm>
              <a:off x="2449485" y="3488658"/>
              <a:ext cx="17184" cy="12288"/>
            </a:xfrm>
            <a:custGeom>
              <a:avLst/>
              <a:gdLst/>
              <a:ahLst/>
              <a:cxnLst/>
              <a:rect l="l" t="t" r="r" b="b"/>
              <a:pathLst>
                <a:path w="537" h="384" extrusionOk="0">
                  <a:moveTo>
                    <a:pt x="348" y="0"/>
                  </a:moveTo>
                  <a:cubicBezTo>
                    <a:pt x="339" y="0"/>
                    <a:pt x="331" y="1"/>
                    <a:pt x="322" y="2"/>
                  </a:cubicBezTo>
                  <a:cubicBezTo>
                    <a:pt x="251" y="26"/>
                    <a:pt x="191" y="50"/>
                    <a:pt x="132" y="62"/>
                  </a:cubicBezTo>
                  <a:cubicBezTo>
                    <a:pt x="48" y="97"/>
                    <a:pt x="1" y="181"/>
                    <a:pt x="25" y="276"/>
                  </a:cubicBezTo>
                  <a:cubicBezTo>
                    <a:pt x="60" y="347"/>
                    <a:pt x="120" y="383"/>
                    <a:pt x="179" y="383"/>
                  </a:cubicBezTo>
                  <a:cubicBezTo>
                    <a:pt x="191" y="383"/>
                    <a:pt x="203" y="383"/>
                    <a:pt x="227" y="359"/>
                  </a:cubicBezTo>
                  <a:cubicBezTo>
                    <a:pt x="286" y="347"/>
                    <a:pt x="346" y="324"/>
                    <a:pt x="406" y="300"/>
                  </a:cubicBezTo>
                  <a:cubicBezTo>
                    <a:pt x="489" y="300"/>
                    <a:pt x="537" y="216"/>
                    <a:pt x="525" y="121"/>
                  </a:cubicBezTo>
                  <a:cubicBezTo>
                    <a:pt x="493" y="46"/>
                    <a:pt x="422" y="0"/>
                    <a:pt x="348"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1" name="Google Shape;261;p5"/>
          <p:cNvGrpSpPr/>
          <p:nvPr/>
        </p:nvGrpSpPr>
        <p:grpSpPr>
          <a:xfrm>
            <a:off x="5476528" y="2767394"/>
            <a:ext cx="563231" cy="509777"/>
            <a:chOff x="4959533" y="3370226"/>
            <a:chExt cx="357408" cy="323488"/>
          </a:xfrm>
        </p:grpSpPr>
        <p:sp>
          <p:nvSpPr>
            <p:cNvPr id="262" name="Google Shape;262;p5"/>
            <p:cNvSpPr/>
            <p:nvPr/>
          </p:nvSpPr>
          <p:spPr>
            <a:xfrm>
              <a:off x="4959533" y="3370226"/>
              <a:ext cx="357408" cy="323488"/>
            </a:xfrm>
            <a:custGeom>
              <a:avLst/>
              <a:gdLst/>
              <a:ahLst/>
              <a:cxnLst/>
              <a:rect l="l" t="t" r="r" b="b"/>
              <a:pathLst>
                <a:path w="11169" h="10109" extrusionOk="0">
                  <a:moveTo>
                    <a:pt x="7906" y="738"/>
                  </a:moveTo>
                  <a:cubicBezTo>
                    <a:pt x="8596" y="1012"/>
                    <a:pt x="9192" y="1393"/>
                    <a:pt x="9680" y="1870"/>
                  </a:cubicBezTo>
                  <a:cubicBezTo>
                    <a:pt x="9521" y="2137"/>
                    <a:pt x="9210" y="2287"/>
                    <a:pt x="8870" y="2287"/>
                  </a:cubicBezTo>
                  <a:cubicBezTo>
                    <a:pt x="8725" y="2287"/>
                    <a:pt x="8575" y="2260"/>
                    <a:pt x="8430" y="2203"/>
                  </a:cubicBezTo>
                  <a:cubicBezTo>
                    <a:pt x="8168" y="2096"/>
                    <a:pt x="7942" y="1917"/>
                    <a:pt x="7823" y="1679"/>
                  </a:cubicBezTo>
                  <a:cubicBezTo>
                    <a:pt x="7692" y="1465"/>
                    <a:pt x="7656" y="1203"/>
                    <a:pt x="7751" y="1000"/>
                  </a:cubicBezTo>
                  <a:cubicBezTo>
                    <a:pt x="7775" y="905"/>
                    <a:pt x="7834" y="822"/>
                    <a:pt x="7906" y="738"/>
                  </a:cubicBezTo>
                  <a:close/>
                  <a:moveTo>
                    <a:pt x="1024" y="2441"/>
                  </a:moveTo>
                  <a:cubicBezTo>
                    <a:pt x="1048" y="2441"/>
                    <a:pt x="1060" y="2453"/>
                    <a:pt x="1095" y="2477"/>
                  </a:cubicBezTo>
                  <a:cubicBezTo>
                    <a:pt x="1512" y="2620"/>
                    <a:pt x="1703" y="3132"/>
                    <a:pt x="1524" y="3584"/>
                  </a:cubicBezTo>
                  <a:cubicBezTo>
                    <a:pt x="1441" y="3810"/>
                    <a:pt x="1286" y="3989"/>
                    <a:pt x="1084" y="4096"/>
                  </a:cubicBezTo>
                  <a:cubicBezTo>
                    <a:pt x="965" y="4159"/>
                    <a:pt x="843" y="4189"/>
                    <a:pt x="722" y="4189"/>
                  </a:cubicBezTo>
                  <a:cubicBezTo>
                    <a:pt x="635" y="4189"/>
                    <a:pt x="549" y="4173"/>
                    <a:pt x="464" y="4144"/>
                  </a:cubicBezTo>
                  <a:cubicBezTo>
                    <a:pt x="441" y="4120"/>
                    <a:pt x="393" y="4108"/>
                    <a:pt x="369" y="4096"/>
                  </a:cubicBezTo>
                  <a:cubicBezTo>
                    <a:pt x="441" y="3489"/>
                    <a:pt x="679" y="2929"/>
                    <a:pt x="1024" y="2441"/>
                  </a:cubicBezTo>
                  <a:close/>
                  <a:moveTo>
                    <a:pt x="5596" y="310"/>
                  </a:moveTo>
                  <a:cubicBezTo>
                    <a:pt x="6299" y="310"/>
                    <a:pt x="6965" y="417"/>
                    <a:pt x="7596" y="619"/>
                  </a:cubicBezTo>
                  <a:cubicBezTo>
                    <a:pt x="7537" y="703"/>
                    <a:pt x="7489" y="786"/>
                    <a:pt x="7465" y="881"/>
                  </a:cubicBezTo>
                  <a:cubicBezTo>
                    <a:pt x="7346" y="1191"/>
                    <a:pt x="7370" y="1512"/>
                    <a:pt x="7537" y="1834"/>
                  </a:cubicBezTo>
                  <a:cubicBezTo>
                    <a:pt x="7703" y="2131"/>
                    <a:pt x="7977" y="2370"/>
                    <a:pt x="8323" y="2501"/>
                  </a:cubicBezTo>
                  <a:cubicBezTo>
                    <a:pt x="8513" y="2572"/>
                    <a:pt x="8692" y="2608"/>
                    <a:pt x="8894" y="2608"/>
                  </a:cubicBezTo>
                  <a:cubicBezTo>
                    <a:pt x="9311" y="2608"/>
                    <a:pt x="9692" y="2429"/>
                    <a:pt x="9930" y="2120"/>
                  </a:cubicBezTo>
                  <a:cubicBezTo>
                    <a:pt x="10501" y="2798"/>
                    <a:pt x="10847" y="3632"/>
                    <a:pt x="10847" y="4525"/>
                  </a:cubicBezTo>
                  <a:cubicBezTo>
                    <a:pt x="10847" y="4918"/>
                    <a:pt x="10513" y="5227"/>
                    <a:pt x="10109" y="5227"/>
                  </a:cubicBezTo>
                  <a:lnTo>
                    <a:pt x="9930" y="5227"/>
                  </a:lnTo>
                  <a:cubicBezTo>
                    <a:pt x="9930" y="5168"/>
                    <a:pt x="9942" y="5108"/>
                    <a:pt x="9942" y="5049"/>
                  </a:cubicBezTo>
                  <a:cubicBezTo>
                    <a:pt x="9942" y="4691"/>
                    <a:pt x="9823" y="4346"/>
                    <a:pt x="9608" y="4048"/>
                  </a:cubicBezTo>
                  <a:cubicBezTo>
                    <a:pt x="9573" y="4006"/>
                    <a:pt x="9520" y="3984"/>
                    <a:pt x="9470" y="3984"/>
                  </a:cubicBezTo>
                  <a:cubicBezTo>
                    <a:pt x="9437" y="3984"/>
                    <a:pt x="9406" y="3994"/>
                    <a:pt x="9382" y="4013"/>
                  </a:cubicBezTo>
                  <a:cubicBezTo>
                    <a:pt x="9311" y="4072"/>
                    <a:pt x="9287" y="4179"/>
                    <a:pt x="9347" y="4239"/>
                  </a:cubicBezTo>
                  <a:cubicBezTo>
                    <a:pt x="9525" y="4477"/>
                    <a:pt x="9620" y="4751"/>
                    <a:pt x="9620" y="5025"/>
                  </a:cubicBezTo>
                  <a:cubicBezTo>
                    <a:pt x="9620" y="5084"/>
                    <a:pt x="9620" y="5144"/>
                    <a:pt x="9608" y="5203"/>
                  </a:cubicBezTo>
                  <a:lnTo>
                    <a:pt x="6465" y="5203"/>
                  </a:lnTo>
                  <a:cubicBezTo>
                    <a:pt x="6453" y="5156"/>
                    <a:pt x="6453" y="5096"/>
                    <a:pt x="6453" y="5025"/>
                  </a:cubicBezTo>
                  <a:cubicBezTo>
                    <a:pt x="6453" y="4251"/>
                    <a:pt x="7168" y="3620"/>
                    <a:pt x="8025" y="3620"/>
                  </a:cubicBezTo>
                  <a:cubicBezTo>
                    <a:pt x="8323" y="3620"/>
                    <a:pt x="8608" y="3691"/>
                    <a:pt x="8858" y="3822"/>
                  </a:cubicBezTo>
                  <a:cubicBezTo>
                    <a:pt x="8881" y="3837"/>
                    <a:pt x="8907" y="3844"/>
                    <a:pt x="8933" y="3844"/>
                  </a:cubicBezTo>
                  <a:cubicBezTo>
                    <a:pt x="8991" y="3844"/>
                    <a:pt x="9052" y="3812"/>
                    <a:pt x="9085" y="3763"/>
                  </a:cubicBezTo>
                  <a:cubicBezTo>
                    <a:pt x="9132" y="3691"/>
                    <a:pt x="9096" y="3584"/>
                    <a:pt x="9025" y="3536"/>
                  </a:cubicBezTo>
                  <a:cubicBezTo>
                    <a:pt x="8727" y="3382"/>
                    <a:pt x="8382" y="3286"/>
                    <a:pt x="8025" y="3286"/>
                  </a:cubicBezTo>
                  <a:cubicBezTo>
                    <a:pt x="6965" y="3286"/>
                    <a:pt x="6120" y="4060"/>
                    <a:pt x="6120" y="5025"/>
                  </a:cubicBezTo>
                  <a:cubicBezTo>
                    <a:pt x="6120" y="5084"/>
                    <a:pt x="6120" y="5144"/>
                    <a:pt x="6132" y="5203"/>
                  </a:cubicBezTo>
                  <a:lnTo>
                    <a:pt x="1060" y="5203"/>
                  </a:lnTo>
                  <a:cubicBezTo>
                    <a:pt x="655" y="5203"/>
                    <a:pt x="333" y="4894"/>
                    <a:pt x="333" y="4513"/>
                  </a:cubicBezTo>
                  <a:lnTo>
                    <a:pt x="333" y="4417"/>
                  </a:lnTo>
                  <a:lnTo>
                    <a:pt x="345" y="4417"/>
                  </a:lnTo>
                  <a:cubicBezTo>
                    <a:pt x="464" y="4465"/>
                    <a:pt x="595" y="4501"/>
                    <a:pt x="714" y="4501"/>
                  </a:cubicBezTo>
                  <a:cubicBezTo>
                    <a:pt x="881" y="4501"/>
                    <a:pt x="1060" y="4453"/>
                    <a:pt x="1226" y="4382"/>
                  </a:cubicBezTo>
                  <a:cubicBezTo>
                    <a:pt x="1512" y="4239"/>
                    <a:pt x="1715" y="3989"/>
                    <a:pt x="1834" y="3691"/>
                  </a:cubicBezTo>
                  <a:cubicBezTo>
                    <a:pt x="2072" y="3084"/>
                    <a:pt x="1810" y="2393"/>
                    <a:pt x="1238" y="2167"/>
                  </a:cubicBezTo>
                  <a:cubicBezTo>
                    <a:pt x="2179" y="1060"/>
                    <a:pt x="3786" y="310"/>
                    <a:pt x="5596" y="310"/>
                  </a:cubicBezTo>
                  <a:close/>
                  <a:moveTo>
                    <a:pt x="6894" y="5572"/>
                  </a:moveTo>
                  <a:lnTo>
                    <a:pt x="7334" y="8573"/>
                  </a:lnTo>
                  <a:cubicBezTo>
                    <a:pt x="7370" y="8870"/>
                    <a:pt x="7287" y="9180"/>
                    <a:pt x="7072" y="9418"/>
                  </a:cubicBezTo>
                  <a:cubicBezTo>
                    <a:pt x="6870" y="9656"/>
                    <a:pt x="6584" y="9775"/>
                    <a:pt x="6275" y="9775"/>
                  </a:cubicBezTo>
                  <a:lnTo>
                    <a:pt x="4894" y="9775"/>
                  </a:lnTo>
                  <a:cubicBezTo>
                    <a:pt x="4572" y="9775"/>
                    <a:pt x="4298" y="9644"/>
                    <a:pt x="4084" y="9418"/>
                  </a:cubicBezTo>
                  <a:cubicBezTo>
                    <a:pt x="3870" y="9180"/>
                    <a:pt x="3786" y="8882"/>
                    <a:pt x="3834" y="8573"/>
                  </a:cubicBezTo>
                  <a:lnTo>
                    <a:pt x="4251" y="5572"/>
                  </a:lnTo>
                  <a:close/>
                  <a:moveTo>
                    <a:pt x="5584" y="0"/>
                  </a:moveTo>
                  <a:cubicBezTo>
                    <a:pt x="4096" y="0"/>
                    <a:pt x="2703" y="465"/>
                    <a:pt x="1655" y="1310"/>
                  </a:cubicBezTo>
                  <a:cubicBezTo>
                    <a:pt x="595" y="2167"/>
                    <a:pt x="0" y="3310"/>
                    <a:pt x="0" y="4525"/>
                  </a:cubicBezTo>
                  <a:lnTo>
                    <a:pt x="0" y="4537"/>
                  </a:lnTo>
                  <a:cubicBezTo>
                    <a:pt x="0" y="5108"/>
                    <a:pt x="476" y="5572"/>
                    <a:pt x="1060" y="5572"/>
                  </a:cubicBezTo>
                  <a:lnTo>
                    <a:pt x="3929" y="5572"/>
                  </a:lnTo>
                  <a:lnTo>
                    <a:pt x="3512" y="8525"/>
                  </a:lnTo>
                  <a:cubicBezTo>
                    <a:pt x="3453" y="8930"/>
                    <a:pt x="3572" y="9335"/>
                    <a:pt x="3846" y="9632"/>
                  </a:cubicBezTo>
                  <a:cubicBezTo>
                    <a:pt x="4108" y="9930"/>
                    <a:pt x="4489" y="10109"/>
                    <a:pt x="4882" y="10109"/>
                  </a:cubicBezTo>
                  <a:lnTo>
                    <a:pt x="6275" y="10109"/>
                  </a:lnTo>
                  <a:cubicBezTo>
                    <a:pt x="6668" y="10109"/>
                    <a:pt x="7061" y="9930"/>
                    <a:pt x="7311" y="9632"/>
                  </a:cubicBezTo>
                  <a:cubicBezTo>
                    <a:pt x="7584" y="9335"/>
                    <a:pt x="7703" y="8930"/>
                    <a:pt x="7644" y="8525"/>
                  </a:cubicBezTo>
                  <a:lnTo>
                    <a:pt x="7227" y="5572"/>
                  </a:lnTo>
                  <a:lnTo>
                    <a:pt x="10097" y="5572"/>
                  </a:lnTo>
                  <a:cubicBezTo>
                    <a:pt x="10680" y="5572"/>
                    <a:pt x="11132" y="5108"/>
                    <a:pt x="11156" y="4537"/>
                  </a:cubicBezTo>
                  <a:lnTo>
                    <a:pt x="11156" y="4525"/>
                  </a:lnTo>
                  <a:cubicBezTo>
                    <a:pt x="11168" y="3310"/>
                    <a:pt x="10585" y="2155"/>
                    <a:pt x="9513" y="1310"/>
                  </a:cubicBezTo>
                  <a:cubicBezTo>
                    <a:pt x="8465" y="465"/>
                    <a:pt x="7061" y="0"/>
                    <a:pt x="558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5"/>
            <p:cNvSpPr/>
            <p:nvPr/>
          </p:nvSpPr>
          <p:spPr>
            <a:xfrm>
              <a:off x="5055149" y="3409458"/>
              <a:ext cx="99840" cy="88416"/>
            </a:xfrm>
            <a:custGeom>
              <a:avLst/>
              <a:gdLst/>
              <a:ahLst/>
              <a:cxnLst/>
              <a:rect l="l" t="t" r="r" b="b"/>
              <a:pathLst>
                <a:path w="3120" h="2763" extrusionOk="0">
                  <a:moveTo>
                    <a:pt x="1560" y="1"/>
                  </a:moveTo>
                  <a:cubicBezTo>
                    <a:pt x="691" y="1"/>
                    <a:pt x="1" y="620"/>
                    <a:pt x="1" y="1382"/>
                  </a:cubicBezTo>
                  <a:cubicBezTo>
                    <a:pt x="1" y="2144"/>
                    <a:pt x="691" y="2763"/>
                    <a:pt x="1560" y="2763"/>
                  </a:cubicBezTo>
                  <a:cubicBezTo>
                    <a:pt x="2418" y="2763"/>
                    <a:pt x="3120" y="2144"/>
                    <a:pt x="3120" y="1382"/>
                  </a:cubicBezTo>
                  <a:cubicBezTo>
                    <a:pt x="3108" y="1084"/>
                    <a:pt x="3013" y="798"/>
                    <a:pt x="2822" y="560"/>
                  </a:cubicBezTo>
                  <a:cubicBezTo>
                    <a:pt x="2790" y="521"/>
                    <a:pt x="2742" y="503"/>
                    <a:pt x="2697" y="503"/>
                  </a:cubicBezTo>
                  <a:cubicBezTo>
                    <a:pt x="2659" y="503"/>
                    <a:pt x="2623" y="515"/>
                    <a:pt x="2596" y="536"/>
                  </a:cubicBezTo>
                  <a:cubicBezTo>
                    <a:pt x="2525" y="584"/>
                    <a:pt x="2525" y="691"/>
                    <a:pt x="2572" y="751"/>
                  </a:cubicBezTo>
                  <a:cubicBezTo>
                    <a:pt x="2715" y="929"/>
                    <a:pt x="2799" y="1144"/>
                    <a:pt x="2799" y="1370"/>
                  </a:cubicBezTo>
                  <a:cubicBezTo>
                    <a:pt x="2799" y="1941"/>
                    <a:pt x="2239" y="2418"/>
                    <a:pt x="1560" y="2418"/>
                  </a:cubicBezTo>
                  <a:cubicBezTo>
                    <a:pt x="870" y="2418"/>
                    <a:pt x="322" y="1941"/>
                    <a:pt x="322" y="1370"/>
                  </a:cubicBezTo>
                  <a:cubicBezTo>
                    <a:pt x="322" y="786"/>
                    <a:pt x="870" y="310"/>
                    <a:pt x="1560" y="310"/>
                  </a:cubicBezTo>
                  <a:cubicBezTo>
                    <a:pt x="1739" y="310"/>
                    <a:pt x="1917" y="334"/>
                    <a:pt x="2084" y="417"/>
                  </a:cubicBezTo>
                  <a:cubicBezTo>
                    <a:pt x="2104" y="423"/>
                    <a:pt x="2124" y="426"/>
                    <a:pt x="2144" y="426"/>
                  </a:cubicBezTo>
                  <a:cubicBezTo>
                    <a:pt x="2208" y="426"/>
                    <a:pt x="2268" y="395"/>
                    <a:pt x="2287" y="322"/>
                  </a:cubicBezTo>
                  <a:cubicBezTo>
                    <a:pt x="2322" y="239"/>
                    <a:pt x="2287" y="143"/>
                    <a:pt x="2203" y="120"/>
                  </a:cubicBezTo>
                  <a:cubicBezTo>
                    <a:pt x="1989" y="24"/>
                    <a:pt x="1787" y="1"/>
                    <a:pt x="1560"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64" name="Google Shape;264;p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52400" y="1207625"/>
            <a:ext cx="5092035" cy="39358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2"/>
          <p:cNvSpPr txBox="1">
            <a:spLocks noGrp="1"/>
          </p:cNvSpPr>
          <p:nvPr>
            <p:ph type="title"/>
          </p:nvPr>
        </p:nvSpPr>
        <p:spPr>
          <a:xfrm>
            <a:off x="720000" y="482525"/>
            <a:ext cx="7704000" cy="5727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3600"/>
              <a:buNone/>
            </a:pPr>
            <a:r>
              <a:rPr lang="en"/>
              <a:t>Ecosystem Services Metric</a:t>
            </a:r>
            <a:endParaRPr/>
          </a:p>
        </p:txBody>
      </p:sp>
      <p:pic>
        <p:nvPicPr>
          <p:cNvPr id="317" name="Google Shape;317;p12"/>
          <p:cNvPicPr preferRelativeResize="0"/>
          <p:nvPr/>
        </p:nvPicPr>
        <p:blipFill rotWithShape="1">
          <a:blip r:embed="rId3">
            <a:alphaModFix/>
          </a:blip>
          <a:srcRect/>
          <a:stretch/>
        </p:blipFill>
        <p:spPr>
          <a:xfrm>
            <a:off x="1028400" y="1103775"/>
            <a:ext cx="7087195" cy="4039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3"/>
          <p:cNvSpPr txBox="1"/>
          <p:nvPr/>
        </p:nvSpPr>
        <p:spPr>
          <a:xfrm>
            <a:off x="3339025" y="1191675"/>
            <a:ext cx="2501400" cy="203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0"/>
              <a:buFont typeface="Arial"/>
              <a:buNone/>
            </a:pPr>
            <a:r>
              <a:rPr lang="en" sz="12000" b="1" i="0" u="none" strike="noStrike" cap="none">
                <a:solidFill>
                  <a:srgbClr val="000000"/>
                </a:solidFill>
                <a:latin typeface="Didact Gothic"/>
                <a:ea typeface="Didact Gothic"/>
                <a:cs typeface="Didact Gothic"/>
                <a:sym typeface="Didact Gothic"/>
              </a:rPr>
              <a:t>???</a:t>
            </a:r>
            <a:endParaRPr sz="12000" b="1" i="0" u="none" strike="noStrike" cap="none">
              <a:solidFill>
                <a:srgbClr val="000000"/>
              </a:solidFill>
              <a:latin typeface="Didact Gothic"/>
              <a:ea typeface="Didact Gothic"/>
              <a:cs typeface="Didact Gothic"/>
              <a:sym typeface="Didact Gothic"/>
            </a:endParaRPr>
          </a:p>
        </p:txBody>
      </p:sp>
      <p:sp>
        <p:nvSpPr>
          <p:cNvPr id="323" name="Google Shape;323;p13"/>
          <p:cNvSpPr txBox="1">
            <a:spLocks noGrp="1"/>
          </p:cNvSpPr>
          <p:nvPr>
            <p:ph type="title"/>
          </p:nvPr>
        </p:nvSpPr>
        <p:spPr>
          <a:xfrm>
            <a:off x="720000" y="482525"/>
            <a:ext cx="7704000" cy="5727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3600"/>
              <a:buNone/>
            </a:pPr>
            <a:r>
              <a:rPr lang="en"/>
              <a:t>Ecosystem Services Metric</a:t>
            </a:r>
            <a:endParaRPr/>
          </a:p>
        </p:txBody>
      </p:sp>
      <p:grpSp>
        <p:nvGrpSpPr>
          <p:cNvPr id="324" name="Google Shape;324;p13"/>
          <p:cNvGrpSpPr/>
          <p:nvPr/>
        </p:nvGrpSpPr>
        <p:grpSpPr>
          <a:xfrm>
            <a:off x="0" y="1207576"/>
            <a:ext cx="2862791" cy="2071703"/>
            <a:chOff x="0" y="1207613"/>
            <a:chExt cx="3034225" cy="2321237"/>
          </a:xfrm>
        </p:grpSpPr>
        <p:pic>
          <p:nvPicPr>
            <p:cNvPr id="325" name="Google Shape;325;p1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1207613"/>
              <a:ext cx="3034225" cy="2275669"/>
            </a:xfrm>
            <a:prstGeom prst="rect">
              <a:avLst/>
            </a:prstGeom>
            <a:noFill/>
            <a:ln>
              <a:noFill/>
            </a:ln>
          </p:spPr>
        </p:pic>
        <p:sp>
          <p:nvSpPr>
            <p:cNvPr id="326" name="Google Shape;326;p13"/>
            <p:cNvSpPr txBox="1"/>
            <p:nvPr/>
          </p:nvSpPr>
          <p:spPr>
            <a:xfrm>
              <a:off x="62125" y="3114850"/>
              <a:ext cx="2972100" cy="41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Didact Gothic"/>
                  <a:ea typeface="Didact Gothic"/>
                  <a:cs typeface="Didact Gothic"/>
                  <a:sym typeface="Didact Gothic"/>
                </a:rPr>
                <a:t>© Plowshares &amp; Prairie Farm</a:t>
              </a:r>
              <a:endParaRPr sz="1200" b="0" i="0" u="none" strike="noStrike" cap="none">
                <a:solidFill>
                  <a:schemeClr val="dk1"/>
                </a:solidFill>
                <a:latin typeface="Didact Gothic"/>
                <a:ea typeface="Didact Gothic"/>
                <a:cs typeface="Didact Gothic"/>
                <a:sym typeface="Didact Gothic"/>
              </a:endParaRPr>
            </a:p>
          </p:txBody>
        </p:sp>
      </p:grpSp>
      <p:grpSp>
        <p:nvGrpSpPr>
          <p:cNvPr id="327" name="Google Shape;327;p13"/>
          <p:cNvGrpSpPr/>
          <p:nvPr/>
        </p:nvGrpSpPr>
        <p:grpSpPr>
          <a:xfrm>
            <a:off x="5757532" y="1207625"/>
            <a:ext cx="3386468" cy="2031899"/>
            <a:chOff x="5757532" y="1207625"/>
            <a:chExt cx="3386468" cy="2031899"/>
          </a:xfrm>
        </p:grpSpPr>
        <p:pic>
          <p:nvPicPr>
            <p:cNvPr id="328" name="Google Shape;328;p1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757532" y="1207625"/>
              <a:ext cx="3386467" cy="2031899"/>
            </a:xfrm>
            <a:prstGeom prst="rect">
              <a:avLst/>
            </a:prstGeom>
            <a:noFill/>
            <a:ln>
              <a:noFill/>
            </a:ln>
          </p:spPr>
        </p:pic>
        <p:sp>
          <p:nvSpPr>
            <p:cNvPr id="329" name="Google Shape;329;p13"/>
            <p:cNvSpPr txBox="1"/>
            <p:nvPr/>
          </p:nvSpPr>
          <p:spPr>
            <a:xfrm>
              <a:off x="6543000" y="1207625"/>
              <a:ext cx="26010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Didact Gothic"/>
                  <a:ea typeface="Didact Gothic"/>
                  <a:cs typeface="Didact Gothic"/>
                  <a:sym typeface="Didact Gothic"/>
                </a:rPr>
                <a:t>© Michigan Urban Farming Initiative</a:t>
              </a:r>
              <a:endParaRPr sz="1200" b="0" i="0" u="none" strike="noStrike" cap="none">
                <a:solidFill>
                  <a:srgbClr val="000000"/>
                </a:solidFill>
                <a:latin typeface="Didact Gothic"/>
                <a:ea typeface="Didact Gothic"/>
                <a:cs typeface="Didact Gothic"/>
                <a:sym typeface="Didact Gothic"/>
              </a:endParaRPr>
            </a:p>
          </p:txBody>
        </p:sp>
      </p:grpSp>
      <p:grpSp>
        <p:nvGrpSpPr>
          <p:cNvPr id="330" name="Google Shape;330;p13"/>
          <p:cNvGrpSpPr/>
          <p:nvPr/>
        </p:nvGrpSpPr>
        <p:grpSpPr>
          <a:xfrm>
            <a:off x="2978988" y="3360025"/>
            <a:ext cx="3186030" cy="1792150"/>
            <a:chOff x="2978988" y="3360025"/>
            <a:chExt cx="3186030" cy="1792150"/>
          </a:xfrm>
        </p:grpSpPr>
        <p:pic>
          <p:nvPicPr>
            <p:cNvPr id="331" name="Google Shape;331;p1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978988" y="3360025"/>
              <a:ext cx="3186030" cy="1792150"/>
            </a:xfrm>
            <a:prstGeom prst="rect">
              <a:avLst/>
            </a:prstGeom>
            <a:noFill/>
            <a:ln>
              <a:noFill/>
            </a:ln>
          </p:spPr>
        </p:pic>
        <p:sp>
          <p:nvSpPr>
            <p:cNvPr id="332" name="Google Shape;332;p13"/>
            <p:cNvSpPr txBox="1"/>
            <p:nvPr/>
          </p:nvSpPr>
          <p:spPr>
            <a:xfrm>
              <a:off x="3044000" y="4774200"/>
              <a:ext cx="26010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Didact Gothic"/>
                  <a:ea typeface="Didact Gothic"/>
                  <a:cs typeface="Didact Gothic"/>
                  <a:sym typeface="Didact Gothic"/>
                </a:rPr>
                <a:t>© growingproduce.com</a:t>
              </a:r>
              <a:endParaRPr sz="1200" b="0" i="0" u="none" strike="noStrike" cap="none">
                <a:solidFill>
                  <a:schemeClr val="dk1"/>
                </a:solidFill>
                <a:latin typeface="Didact Gothic"/>
                <a:ea typeface="Didact Gothic"/>
                <a:cs typeface="Didact Gothic"/>
                <a:sym typeface="Didact Gothic"/>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4"/>
          <p:cNvSpPr txBox="1">
            <a:spLocks noGrp="1"/>
          </p:cNvSpPr>
          <p:nvPr>
            <p:ph type="title"/>
          </p:nvPr>
        </p:nvSpPr>
        <p:spPr>
          <a:xfrm>
            <a:off x="720000" y="482525"/>
            <a:ext cx="7704000" cy="5727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3600"/>
              <a:buNone/>
            </a:pPr>
            <a:r>
              <a:rPr lang="en" dirty="0"/>
              <a:t>Ecosystem Services Metric</a:t>
            </a:r>
            <a:endParaRPr dirty="0"/>
          </a:p>
        </p:txBody>
      </p:sp>
      <p:grpSp>
        <p:nvGrpSpPr>
          <p:cNvPr id="338" name="Google Shape;338;p14"/>
          <p:cNvGrpSpPr/>
          <p:nvPr/>
        </p:nvGrpSpPr>
        <p:grpSpPr>
          <a:xfrm>
            <a:off x="2531049" y="1149462"/>
            <a:ext cx="4081902" cy="3922591"/>
            <a:chOff x="2531048" y="1203250"/>
            <a:chExt cx="4081902" cy="3922591"/>
          </a:xfrm>
        </p:grpSpPr>
        <p:pic>
          <p:nvPicPr>
            <p:cNvPr id="339" name="Google Shape;339;p1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931013" y="2350675"/>
              <a:ext cx="1281962" cy="1473709"/>
            </a:xfrm>
            <a:prstGeom prst="rect">
              <a:avLst/>
            </a:prstGeom>
            <a:noFill/>
            <a:ln>
              <a:noFill/>
            </a:ln>
          </p:spPr>
        </p:pic>
        <p:grpSp>
          <p:nvGrpSpPr>
            <p:cNvPr id="340" name="Google Shape;340;p14"/>
            <p:cNvGrpSpPr/>
            <p:nvPr/>
          </p:nvGrpSpPr>
          <p:grpSpPr>
            <a:xfrm>
              <a:off x="2531048" y="1203250"/>
              <a:ext cx="4081902" cy="3922591"/>
              <a:chOff x="2531048" y="1203250"/>
              <a:chExt cx="4081902" cy="3922591"/>
            </a:xfrm>
          </p:grpSpPr>
          <p:sp>
            <p:nvSpPr>
              <p:cNvPr id="341" name="Google Shape;341;p14"/>
              <p:cNvSpPr/>
              <p:nvPr/>
            </p:nvSpPr>
            <p:spPr>
              <a:xfrm rot="5400000">
                <a:off x="2437598" y="2548361"/>
                <a:ext cx="1398300" cy="1211400"/>
              </a:xfrm>
              <a:prstGeom prst="hexagon">
                <a:avLst>
                  <a:gd name="adj" fmla="val 25000"/>
                  <a:gd name="vf" fmla="val 115470"/>
                </a:avLst>
              </a:pr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14"/>
              <p:cNvSpPr/>
              <p:nvPr/>
            </p:nvSpPr>
            <p:spPr>
              <a:xfrm rot="5400000">
                <a:off x="5308100" y="2548361"/>
                <a:ext cx="1398300" cy="1211400"/>
              </a:xfrm>
              <a:prstGeom prst="hexagon">
                <a:avLst>
                  <a:gd name="adj" fmla="val 25000"/>
                  <a:gd name="vf" fmla="val 115470"/>
                </a:avLst>
              </a:prstGeom>
              <a:solidFill>
                <a:srgbClr val="99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14"/>
              <p:cNvSpPr/>
              <p:nvPr/>
            </p:nvSpPr>
            <p:spPr>
              <a:xfrm rot="5400000">
                <a:off x="3160716" y="1296700"/>
                <a:ext cx="1398300" cy="1211400"/>
              </a:xfrm>
              <a:prstGeom prst="hexagon">
                <a:avLst>
                  <a:gd name="adj" fmla="val 25000"/>
                  <a:gd name="vf" fmla="val 115470"/>
                </a:avLst>
              </a:prstGeom>
              <a:solidFill>
                <a:srgbClr val="3D8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14"/>
              <p:cNvSpPr/>
              <p:nvPr/>
            </p:nvSpPr>
            <p:spPr>
              <a:xfrm rot="5400000">
                <a:off x="4584981" y="1296700"/>
                <a:ext cx="1398300" cy="1211400"/>
              </a:xfrm>
              <a:prstGeom prst="hexagon">
                <a:avLst>
                  <a:gd name="adj" fmla="val 25000"/>
                  <a:gd name="vf" fmla="val 115470"/>
                </a:avLst>
              </a:prstGeom>
              <a:solidFill>
                <a:srgbClr val="3876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14"/>
              <p:cNvSpPr/>
              <p:nvPr/>
            </p:nvSpPr>
            <p:spPr>
              <a:xfrm rot="5400000">
                <a:off x="3160714" y="3820991"/>
                <a:ext cx="1398300" cy="1211400"/>
              </a:xfrm>
              <a:prstGeom prst="hexagon">
                <a:avLst>
                  <a:gd name="adj" fmla="val 25000"/>
                  <a:gd name="vf" fmla="val 115470"/>
                </a:avLst>
              </a:prstGeom>
              <a:solidFill>
                <a:srgbClr val="351C7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14"/>
              <p:cNvSpPr/>
              <p:nvPr/>
            </p:nvSpPr>
            <p:spPr>
              <a:xfrm rot="5400000">
                <a:off x="4584979" y="3820991"/>
                <a:ext cx="1398300" cy="1211400"/>
              </a:xfrm>
              <a:prstGeom prst="hexagon">
                <a:avLst>
                  <a:gd name="adj" fmla="val 25000"/>
                  <a:gd name="vf" fmla="val 115470"/>
                </a:avLst>
              </a:prstGeom>
              <a:solidFill>
                <a:srgbClr val="B45F0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14"/>
              <p:cNvSpPr txBox="1"/>
              <p:nvPr/>
            </p:nvSpPr>
            <p:spPr>
              <a:xfrm>
                <a:off x="4737525" y="1532950"/>
                <a:ext cx="10932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Didact Gothic"/>
                    <a:ea typeface="Didact Gothic"/>
                    <a:cs typeface="Didact Gothic"/>
                    <a:sym typeface="Didact Gothic"/>
                  </a:rPr>
                  <a:t>Soil Health</a:t>
                </a:r>
                <a:endParaRPr sz="1600" b="0" i="0" u="none" strike="noStrike" cap="none">
                  <a:solidFill>
                    <a:schemeClr val="dk1"/>
                  </a:solidFill>
                  <a:latin typeface="Didact Gothic"/>
                  <a:ea typeface="Didact Gothic"/>
                  <a:cs typeface="Didact Gothic"/>
                  <a:sym typeface="Didact Gothic"/>
                </a:endParaRPr>
              </a:p>
            </p:txBody>
          </p:sp>
          <p:sp>
            <p:nvSpPr>
              <p:cNvPr id="348" name="Google Shape;348;p14"/>
              <p:cNvSpPr txBox="1"/>
              <p:nvPr/>
            </p:nvSpPr>
            <p:spPr>
              <a:xfrm>
                <a:off x="5460650" y="2923200"/>
                <a:ext cx="10932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Didact Gothic"/>
                    <a:ea typeface="Didact Gothic"/>
                    <a:cs typeface="Didact Gothic"/>
                    <a:sym typeface="Didact Gothic"/>
                  </a:rPr>
                  <a:t>Livestock</a:t>
                </a:r>
                <a:endParaRPr sz="1600" b="0" i="0" u="none" strike="noStrike" cap="none">
                  <a:solidFill>
                    <a:schemeClr val="dk1"/>
                  </a:solidFill>
                  <a:latin typeface="Didact Gothic"/>
                  <a:ea typeface="Didact Gothic"/>
                  <a:cs typeface="Didact Gothic"/>
                  <a:sym typeface="Didact Gothic"/>
                </a:endParaRPr>
              </a:p>
            </p:txBody>
          </p:sp>
          <p:sp>
            <p:nvSpPr>
              <p:cNvPr id="349" name="Google Shape;349;p14"/>
              <p:cNvSpPr txBox="1"/>
              <p:nvPr/>
            </p:nvSpPr>
            <p:spPr>
              <a:xfrm>
                <a:off x="4678425" y="3965000"/>
                <a:ext cx="12114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Didact Gothic"/>
                    <a:ea typeface="Didact Gothic"/>
                    <a:cs typeface="Didact Gothic"/>
                    <a:sym typeface="Didact Gothic"/>
                  </a:rPr>
                  <a:t>Infra-</a:t>
                </a:r>
                <a:endParaRPr sz="1600" b="0" i="0" u="none" strike="noStrike" cap="none">
                  <a:solidFill>
                    <a:schemeClr val="dk1"/>
                  </a:solidFill>
                  <a:latin typeface="Didact Gothic"/>
                  <a:ea typeface="Didact Gothic"/>
                  <a:cs typeface="Didact Gothic"/>
                  <a:sym typeface="Didact Gothic"/>
                </a:endParaRPr>
              </a:p>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Didact Gothic"/>
                    <a:ea typeface="Didact Gothic"/>
                    <a:cs typeface="Didact Gothic"/>
                    <a:sym typeface="Didact Gothic"/>
                  </a:rPr>
                  <a:t>structure &amp; Machinery</a:t>
                </a:r>
                <a:endParaRPr sz="1600" b="0" i="0" u="none" strike="noStrike" cap="none">
                  <a:solidFill>
                    <a:schemeClr val="dk1"/>
                  </a:solidFill>
                  <a:latin typeface="Didact Gothic"/>
                  <a:ea typeface="Didact Gothic"/>
                  <a:cs typeface="Didact Gothic"/>
                  <a:sym typeface="Didact Gothic"/>
                </a:endParaRPr>
              </a:p>
            </p:txBody>
          </p:sp>
          <p:sp>
            <p:nvSpPr>
              <p:cNvPr id="350" name="Google Shape;350;p14"/>
              <p:cNvSpPr txBox="1"/>
              <p:nvPr/>
            </p:nvSpPr>
            <p:spPr>
              <a:xfrm>
                <a:off x="3313275" y="4119050"/>
                <a:ext cx="10932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Didact Gothic"/>
                    <a:ea typeface="Didact Gothic"/>
                    <a:cs typeface="Didact Gothic"/>
                    <a:sym typeface="Didact Gothic"/>
                  </a:rPr>
                  <a:t>Hauling to Markets</a:t>
                </a:r>
                <a:endParaRPr sz="1600" b="0" i="0" u="none" strike="noStrike" cap="none">
                  <a:solidFill>
                    <a:schemeClr val="dk1"/>
                  </a:solidFill>
                  <a:latin typeface="Didact Gothic"/>
                  <a:ea typeface="Didact Gothic"/>
                  <a:cs typeface="Didact Gothic"/>
                  <a:sym typeface="Didact Gothic"/>
                </a:endParaRPr>
              </a:p>
            </p:txBody>
          </p:sp>
          <p:sp>
            <p:nvSpPr>
              <p:cNvPr id="351" name="Google Shape;351;p14"/>
              <p:cNvSpPr txBox="1"/>
              <p:nvPr/>
            </p:nvSpPr>
            <p:spPr>
              <a:xfrm>
                <a:off x="2531050" y="2964450"/>
                <a:ext cx="12114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dirty="0">
                    <a:solidFill>
                      <a:schemeClr val="dk1"/>
                    </a:solidFill>
                    <a:latin typeface="Didact Gothic"/>
                    <a:ea typeface="Didact Gothic"/>
                    <a:cs typeface="Didact Gothic"/>
                    <a:sym typeface="Didact Gothic"/>
                  </a:rPr>
                  <a:t>Biodiversity</a:t>
                </a:r>
                <a:endParaRPr sz="1600" b="0" i="0" u="none" strike="noStrike" cap="none" dirty="0">
                  <a:solidFill>
                    <a:schemeClr val="dk1"/>
                  </a:solidFill>
                  <a:latin typeface="Didact Gothic"/>
                  <a:ea typeface="Didact Gothic"/>
                  <a:cs typeface="Didact Gothic"/>
                  <a:sym typeface="Didact Gothic"/>
                </a:endParaRPr>
              </a:p>
            </p:txBody>
          </p:sp>
          <p:sp>
            <p:nvSpPr>
              <p:cNvPr id="352" name="Google Shape;352;p14"/>
              <p:cNvSpPr txBox="1"/>
              <p:nvPr/>
            </p:nvSpPr>
            <p:spPr>
              <a:xfrm>
                <a:off x="3254175" y="1563850"/>
                <a:ext cx="12114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dirty="0">
                    <a:solidFill>
                      <a:schemeClr val="dk1"/>
                    </a:solidFill>
                    <a:latin typeface="Didact Gothic"/>
                    <a:ea typeface="Didact Gothic"/>
                    <a:cs typeface="Didact Gothic"/>
                    <a:sym typeface="Didact Gothic"/>
                  </a:rPr>
                  <a:t>Alternative Power</a:t>
                </a:r>
                <a:endParaRPr sz="1600" b="0" i="0" u="none" strike="noStrike" cap="none" dirty="0">
                  <a:solidFill>
                    <a:schemeClr val="dk1"/>
                  </a:solidFill>
                  <a:latin typeface="Didact Gothic"/>
                  <a:ea typeface="Didact Gothic"/>
                  <a:cs typeface="Didact Gothic"/>
                  <a:sym typeface="Didact Gothic"/>
                </a:endParaRPr>
              </a:p>
            </p:txBody>
          </p:sp>
        </p:grpSp>
      </p:grpSp>
    </p:spTree>
  </p:cSld>
  <p:clrMapOvr>
    <a:masterClrMapping/>
  </p:clrMapOvr>
</p:sld>
</file>

<file path=ppt/theme/theme1.xml><?xml version="1.0" encoding="utf-8"?>
<a:theme xmlns:a="http://schemas.openxmlformats.org/drawingml/2006/main" name="Big City Design &amp; Build Company Profile by Slidesgo">
  <a:themeElements>
    <a:clrScheme name="Simple Light">
      <a:dk1>
        <a:srgbClr val="FFFFFF"/>
      </a:dk1>
      <a:lt1>
        <a:srgbClr val="FFFFFF"/>
      </a:lt1>
      <a:dk2>
        <a:srgbClr val="58595B"/>
      </a:dk2>
      <a:lt2>
        <a:srgbClr val="000000"/>
      </a:lt2>
      <a:accent1>
        <a:srgbClr val="58595B"/>
      </a:accent1>
      <a:accent2>
        <a:srgbClr val="000000"/>
      </a:accent2>
      <a:accent3>
        <a:srgbClr val="FFFFFF"/>
      </a:accent3>
      <a:accent4>
        <a:srgbClr val="58595B"/>
      </a:accent4>
      <a:accent5>
        <a:srgbClr val="0000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995</TotalTime>
  <Words>2352</Words>
  <Application>Microsoft Macintosh PowerPoint</Application>
  <PresentationFormat>On-screen Show (16:9)</PresentationFormat>
  <Paragraphs>199</Paragraphs>
  <Slides>23</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Calibri</vt:lpstr>
      <vt:lpstr>Fjalla One</vt:lpstr>
      <vt:lpstr>Didact Gothic</vt:lpstr>
      <vt:lpstr>Courier New</vt:lpstr>
      <vt:lpstr>Calibri Light</vt:lpstr>
      <vt:lpstr>Arial</vt:lpstr>
      <vt:lpstr>Cascadia Code ExtraLight</vt:lpstr>
      <vt:lpstr>Big City Design &amp; Build Company Profile by Slidesgo</vt:lpstr>
      <vt:lpstr>Office Theme</vt:lpstr>
      <vt:lpstr>Opportunities and Needs in AI and CI for Direct Market Farming and Farmers Markets</vt:lpstr>
      <vt:lpstr>Bottom Line Up Front</vt:lpstr>
      <vt:lpstr>ONE Partner - The Kaufman Lab</vt:lpstr>
      <vt:lpstr>Who We Are</vt:lpstr>
      <vt:lpstr>OUR PHILOSOPHY of F2F METRICS</vt:lpstr>
      <vt:lpstr>FARM 2 FACTS REACH</vt:lpstr>
      <vt:lpstr>Ecosystem Services Metric</vt:lpstr>
      <vt:lpstr>Ecosystem Services Metric</vt:lpstr>
      <vt:lpstr>Ecosystem Services Metric</vt:lpstr>
      <vt:lpstr>Ecosystem Services Metric</vt:lpstr>
      <vt:lpstr>The future: AI/CI</vt:lpstr>
      <vt:lpstr>Integrating software into CI</vt:lpstr>
      <vt:lpstr>Incorporating Geographic Information Systems</vt:lpstr>
      <vt:lpstr>ICICLE AI Institute – Supply Chain Processes/Practices</vt:lpstr>
      <vt:lpstr>Market creativity in context: how AI helps</vt:lpstr>
      <vt:lpstr>PowerPoint Presentation</vt:lpstr>
      <vt:lpstr>PowerPoint Presentation</vt:lpstr>
      <vt:lpstr>PowerPoint Presentation</vt:lpstr>
      <vt:lpstr>PowerPoint Presentation</vt:lpstr>
      <vt:lpstr>PowerPoint Presentation</vt:lpstr>
      <vt:lpstr>Farms, Markets, AI, and Trust</vt:lpstr>
      <vt:lpstr>Summary &amp; Conclusion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F2F</dc:title>
  <dc:creator>Gabriel Wilkins</dc:creator>
  <cp:lastModifiedBy>Alfonso Morales</cp:lastModifiedBy>
  <cp:revision>29</cp:revision>
  <dcterms:modified xsi:type="dcterms:W3CDTF">2024-02-22T12:53:05Z</dcterms:modified>
</cp:coreProperties>
</file>