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presProps" Id="rId2" Target="presProps.xml"/><Relationship Type="http://schemas.openxmlformats.org/officeDocument/2006/relationships/slide" Id="rId12" Target="slides/slide7.xml"/><Relationship Type="http://schemas.openxmlformats.org/officeDocument/2006/relationships/theme" Id="rId1" Target="theme/theme3.xml"/><Relationship Type="http://schemas.openxmlformats.org/officeDocument/2006/relationships/slide" Id="rId13" Target="slides/slide8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5.xml"/><Relationship Type="http://schemas.openxmlformats.org/officeDocument/2006/relationships/tableStyles" Id="rId3" Target="tableStyles.xml"/><Relationship Type="http://schemas.openxmlformats.org/officeDocument/2006/relationships/slide" Id="rId11" Target="slides/slide6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5" id="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" id="36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7" id="3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1" id="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2" id="4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3" id="4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7" id="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8" id="4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9" id="4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4" id="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5" id="5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6" id="5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1" id="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2" id="6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3" id="6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9" id="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0" id="7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1" id="7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6" id="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7" id="7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8" id="7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2" id="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3" id="8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4" id="8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/>
          <p:nvPr/>
        </p:nvSpPr>
        <p:spPr>
          <a:xfrm>
            <a:off y="3886198" x="0"/>
            <a:ext cy="29717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9" id="9"/>
          <p:cNvCxnSpPr/>
          <p:nvPr/>
        </p:nvCxnSpPr>
        <p:spPr>
          <a:xfrm>
            <a:off y="3886198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10" id="10"/>
          <p:cNvSpPr txBox="1"/>
          <p:nvPr>
            <p:ph type="ctrTitle"/>
          </p:nvPr>
        </p:nvSpPr>
        <p:spPr>
          <a:xfrm>
            <a:off y="2157750" x="685800"/>
            <a:ext cy="1650599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11" id="11"/>
          <p:cNvSpPr txBox="1"/>
          <p:nvPr>
            <p:ph type="subTitle" idx="1"/>
          </p:nvPr>
        </p:nvSpPr>
        <p:spPr>
          <a:xfrm>
            <a:off y="3953037" x="685800"/>
            <a:ext cy="12594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2" id="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" id="13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14" id="14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15" id="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16" id="1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19" id="19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20" id="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21" id="21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22" id="22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23" id="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4" id="24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25" id="25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26" id="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27" id="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8" id="28"/>
          <p:cNvSpPr/>
          <p:nvPr/>
        </p:nvSpPr>
        <p:spPr>
          <a:xfrm>
            <a:off y="5633442" x="0"/>
            <a:ext cy="12245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29" id="29"/>
          <p:cNvCxnSpPr/>
          <p:nvPr/>
        </p:nvCxnSpPr>
        <p:spPr>
          <a:xfrm>
            <a:off y="5633442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30" id="30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31" id="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5750" algn="l" marL="742950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algn="l" marL="1143000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algn="l" marL="1600200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algn="l" marL="2057400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algn="l" marL="2514600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algn="l" marL="2971800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algn="l" marL="3429000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algn="l" marL="3886200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0.jpg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3.jpg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4.jpg"/><Relationship Type="http://schemas.openxmlformats.org/officeDocument/2006/relationships/image" Id="rId3" Target="../media/image02.jpg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1.jpg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2" id="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3" id="33"/>
          <p:cNvSpPr txBox="1"/>
          <p:nvPr>
            <p:ph type="ctrTitle"/>
          </p:nvPr>
        </p:nvSpPr>
        <p:spPr>
          <a:xfrm>
            <a:off y="2157750" x="685800"/>
            <a:ext cy="1650599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ASP</a:t>
            </a:r>
          </a:p>
        </p:txBody>
      </p:sp>
      <p:sp>
        <p:nvSpPr>
          <p:cNvPr name="Shape 34" id="34"/>
          <p:cNvSpPr txBox="1"/>
          <p:nvPr>
            <p:ph type="subTitle" idx="1"/>
          </p:nvPr>
        </p:nvSpPr>
        <p:spPr>
          <a:xfrm>
            <a:off y="3953037" x="685800"/>
            <a:ext cy="1259400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 sz="2400"/>
              <a:t>Ryan Evans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8" id="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9" id="3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What is ASP?</a:t>
            </a:r>
          </a:p>
        </p:txBody>
      </p:sp>
      <p:sp>
        <p:nvSpPr>
          <p:cNvPr name="Shape 40" id="4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b="1"/>
              <a:t>A</a:t>
            </a:r>
            <a:r>
              <a:rPr lang="en"/>
              <a:t>ctive </a:t>
            </a:r>
            <a:r>
              <a:rPr lang="en" b="1"/>
              <a:t>S</a:t>
            </a:r>
            <a:r>
              <a:rPr lang="en"/>
              <a:t>erver </a:t>
            </a:r>
            <a:r>
              <a:rPr lang="en" b="1"/>
              <a:t>P</a:t>
            </a:r>
            <a:r>
              <a:rPr lang="en"/>
              <a:t>ages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Microsoft's first server-side script engine for dynamically generated web pages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Released in 1996 as add-on for IIS and afterward included with Windows Server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Usually programmed with VBScript, but any active scripting engine can be used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.asp extension uses ASP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.aspx extension uses ASP.NET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4" id="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5" id="4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ASP Objects</a:t>
            </a:r>
          </a:p>
        </p:txBody>
      </p:sp>
      <p:sp>
        <p:nvSpPr>
          <p:cNvPr name="Shape 46" id="4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Application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ASPError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Request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Response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Server</a:t>
            </a:r>
          </a:p>
          <a:p>
            <a:pPr indent="-419100" marL="45720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Session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0" id="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1" id="5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Request</a:t>
            </a:r>
          </a:p>
        </p:txBody>
      </p:sp>
      <p:sp>
        <p:nvSpPr>
          <p:cNvPr name="Shape 52" id="5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Allows data to be read that was sent by the client browser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53" id="53"/>
          <p:cNvSpPr/>
          <p:nvPr/>
        </p:nvSpPr>
        <p:spPr>
          <a:xfrm>
            <a:off y="4824137" x="108042"/>
            <a:ext cy="816925" cx="892791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7" id="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8" id="5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Response</a:t>
            </a:r>
          </a:p>
        </p:txBody>
      </p:sp>
      <p:sp>
        <p:nvSpPr>
          <p:cNvPr name="Shape 59" id="59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Can send information to the client, such as the writing of the text on a page or HTTP Cookie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60" id="60"/>
          <p:cNvSpPr/>
          <p:nvPr/>
        </p:nvSpPr>
        <p:spPr>
          <a:xfrm>
            <a:off y="3988464" x="712413"/>
            <a:ext cy="1721688" cx="800213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4" id="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5" id="6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Server</a:t>
            </a:r>
          </a:p>
        </p:txBody>
      </p:sp>
      <p:sp>
        <p:nvSpPr>
          <p:cNvPr name="Shape 66" id="6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Allows connections to databases, filesystem, and use of components installed on the server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67" id="67"/>
          <p:cNvSpPr/>
          <p:nvPr/>
        </p:nvSpPr>
        <p:spPr>
          <a:xfrm>
            <a:off y="3149962" x="1514475"/>
            <a:ext cy="1190625" cx="61150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68" id="68"/>
          <p:cNvSpPr/>
          <p:nvPr/>
        </p:nvSpPr>
        <p:spPr>
          <a:xfrm>
            <a:off y="4566787" x="1566862"/>
            <a:ext cy="1819275" cx="601027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2" id="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3" id="7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Session</a:t>
            </a:r>
          </a:p>
        </p:txBody>
      </p:sp>
      <p:sp>
        <p:nvSpPr>
          <p:cNvPr name="Shape 74" id="7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Stores variables accessible by a single visitor and maintains them from page to page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75" id="75"/>
          <p:cNvSpPr/>
          <p:nvPr/>
        </p:nvSpPr>
        <p:spPr>
          <a:xfrm>
            <a:off y="4115443" x="1003991"/>
            <a:ext cy="1490156" cx="713601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9" id="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0" id="8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ASP.NET</a:t>
            </a:r>
          </a:p>
        </p:txBody>
      </p:sp>
      <p:sp>
        <p:nvSpPr>
          <p:cNvPr name="Shape 81" id="81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Based on Microsoft's .NET Framework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Faster, more robust than server-side scripting in ASP, which is interpreted at run-time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