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70" r:id="rId4"/>
    <p:sldId id="271" r:id="rId5"/>
    <p:sldId id="278" r:id="rId6"/>
    <p:sldId id="284" r:id="rId7"/>
    <p:sldId id="258" r:id="rId8"/>
    <p:sldId id="260" r:id="rId9"/>
    <p:sldId id="263" r:id="rId10"/>
    <p:sldId id="264" r:id="rId11"/>
    <p:sldId id="261" r:id="rId12"/>
    <p:sldId id="262" r:id="rId13"/>
    <p:sldId id="273" r:id="rId14"/>
    <p:sldId id="274" r:id="rId15"/>
    <p:sldId id="265" r:id="rId16"/>
    <p:sldId id="283" r:id="rId17"/>
    <p:sldId id="282" r:id="rId18"/>
    <p:sldId id="281" r:id="rId19"/>
    <p:sldId id="275" r:id="rId20"/>
    <p:sldId id="279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00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85487-54D5-41BA-B6CF-6DD328EEE776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F6E9D-7595-40F2-AB40-22AD3DF9A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48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F6E9D-7595-40F2-AB40-22AD3DF9AC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45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F6E9D-7595-40F2-AB40-22AD3DF9AC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77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F6E9D-7595-40F2-AB40-22AD3DF9AC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31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F6E9D-7595-40F2-AB40-22AD3DF9AC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82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F6E9D-7595-40F2-AB40-22AD3DF9AC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3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Funny</a:t>
            </a:r>
            <a:r>
              <a:rPr lang="en-US" baseline="0" dirty="0" smtClean="0"/>
              <a:t> images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F6E9D-7595-40F2-AB40-22AD3DF9AC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43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F6E9D-7595-40F2-AB40-22AD3DF9AC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68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Code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F6E9D-7595-40F2-AB40-22AD3DF9AC0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60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F6E9D-7595-40F2-AB40-22AD3DF9AC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08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F6E9D-7595-40F2-AB40-22AD3DF9AC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00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F6E9D-7595-40F2-AB40-22AD3DF9AC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69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F6E9D-7595-40F2-AB40-22AD3DF9AC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36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F6E9D-7595-40F2-AB40-22AD3DF9AC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53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F6E9D-7595-40F2-AB40-22AD3DF9AC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96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F6E9D-7595-40F2-AB40-22AD3DF9AC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16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F6E9D-7595-40F2-AB40-22AD3DF9AC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16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0BEA-6800-40A9-A410-FB392FF510FC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9D39B8-FDAB-4669-A81C-7CF78839019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0BEA-6800-40A9-A410-FB392FF510FC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39B8-FDAB-4669-A81C-7CF7883901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0BEA-6800-40A9-A410-FB392FF510FC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39B8-FDAB-4669-A81C-7CF7883901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F60BEA-6800-40A9-A410-FB392FF510FC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29D39B8-FDAB-4669-A81C-7CF78839019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0BEA-6800-40A9-A410-FB392FF510FC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9D39B8-FDAB-4669-A81C-7CF78839019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0BEA-6800-40A9-A410-FB392FF510FC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9D39B8-FDAB-4669-A81C-7CF78839019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0BEA-6800-40A9-A410-FB392FF510FC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9D39B8-FDAB-4669-A81C-7CF78839019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94F60BEA-6800-40A9-A410-FB392FF510FC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9D39B8-FDAB-4669-A81C-7CF78839019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0BEA-6800-40A9-A410-FB392FF510FC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39B8-FDAB-4669-A81C-7CF7883901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0BEA-6800-40A9-A410-FB392FF510FC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9D39B8-FDAB-4669-A81C-7CF78839019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0BEA-6800-40A9-A410-FB392FF510FC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9D39B8-FDAB-4669-A81C-7CF78839019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lumMod val="60000"/>
              </a:schemeClr>
            </a:gs>
            <a:gs pos="100000">
              <a:srgbClr val="0070C0"/>
            </a:gs>
          </a:gsLst>
          <a:path path="circle">
            <a:fillToRect l="50000" t="2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60BEA-6800-40A9-A410-FB392FF510FC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D39B8-FDAB-4669-A81C-7CF78839019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Life as a web developer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7329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Richard Baldwin</a:t>
            </a:r>
          </a:p>
          <a:p>
            <a:r>
              <a:rPr lang="en-US" dirty="0"/>
              <a:t>Director of Web Development </a:t>
            </a:r>
            <a:r>
              <a:rPr lang="en-US" dirty="0" smtClean="0"/>
              <a:t>at </a:t>
            </a:r>
            <a:r>
              <a:rPr lang="en-US" dirty="0" err="1"/>
              <a:t>Cyberwoven</a:t>
            </a:r>
            <a:endParaRPr lang="en-US" dirty="0"/>
          </a:p>
          <a:p>
            <a:r>
              <a:rPr lang="en-US" dirty="0" smtClean="0"/>
              <a:t>Email: Richard.baldwin@cyberwoven.com</a:t>
            </a:r>
            <a:endParaRPr lang="en-US" dirty="0"/>
          </a:p>
          <a:p>
            <a:r>
              <a:rPr lang="en-US" dirty="0" smtClean="0"/>
              <a:t>Twitter: @</a:t>
            </a:r>
            <a:r>
              <a:rPr lang="en-US" dirty="0" err="1" smtClean="0"/>
              <a:t>richardkbaldwin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@</a:t>
            </a:r>
            <a:r>
              <a:rPr lang="en-US" dirty="0" err="1" smtClean="0"/>
              <a:t>cyberwoven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00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143000" y="1545336"/>
            <a:ext cx="6934200" cy="295046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Non-glamorous jobs		Public facing work</a:t>
            </a:r>
          </a:p>
          <a:p>
            <a:r>
              <a:rPr lang="en-US" sz="2000" dirty="0" smtClean="0"/>
              <a:t>Slow changing field		Ever changing field</a:t>
            </a:r>
          </a:p>
          <a:p>
            <a:r>
              <a:rPr lang="en-US" sz="2000" dirty="0" smtClean="0"/>
              <a:t>Large and long projects		Smaller and shorter</a:t>
            </a:r>
          </a:p>
          <a:p>
            <a:r>
              <a:rPr lang="en-US" sz="2000" dirty="0" smtClean="0"/>
              <a:t>Less ownership		More ownership</a:t>
            </a:r>
          </a:p>
          <a:p>
            <a:r>
              <a:rPr lang="en-US" sz="2000" dirty="0" smtClean="0"/>
              <a:t>Specific skills</a:t>
            </a:r>
            <a:r>
              <a:rPr lang="en-US" sz="2000" dirty="0"/>
              <a:t>	</a:t>
            </a:r>
            <a:r>
              <a:rPr lang="en-US" sz="2000" dirty="0" smtClean="0"/>
              <a:t>		Transferable skills</a:t>
            </a:r>
          </a:p>
          <a:p>
            <a:r>
              <a:rPr lang="en-US" sz="2000" dirty="0" smtClean="0"/>
              <a:t>More competitive		Less competitive		</a:t>
            </a:r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9848" y="868680"/>
            <a:ext cx="7083552" cy="579120"/>
          </a:xfrm>
        </p:spPr>
        <p:txBody>
          <a:bodyPr>
            <a:normAutofit/>
          </a:bodyPr>
          <a:lstStyle/>
          <a:p>
            <a:r>
              <a:rPr lang="en-US" dirty="0" smtClean="0"/>
              <a:t>Software Development VS Web Development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3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4" y="0"/>
            <a:ext cx="79209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0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7" y="381000"/>
            <a:ext cx="8466666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6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9144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2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08"/>
          <a:stretch/>
        </p:blipFill>
        <p:spPr>
          <a:xfrm>
            <a:off x="1371600" y="0"/>
            <a:ext cx="65224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8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Designer</a:t>
            </a:r>
          </a:p>
          <a:p>
            <a:pPr lvl="1"/>
            <a:r>
              <a:rPr lang="en-US" dirty="0" smtClean="0"/>
              <a:t>Photoshop, Illustrator</a:t>
            </a:r>
          </a:p>
          <a:p>
            <a:pPr lvl="1"/>
            <a:r>
              <a:rPr lang="en-US" dirty="0" smtClean="0"/>
              <a:t>Layout, fonts, colors, logos</a:t>
            </a:r>
          </a:p>
          <a:p>
            <a:r>
              <a:rPr lang="en-US" dirty="0" smtClean="0"/>
              <a:t>Front-end Developer</a:t>
            </a:r>
          </a:p>
          <a:p>
            <a:pPr lvl="1"/>
            <a:r>
              <a:rPr lang="en-US" dirty="0" smtClean="0"/>
              <a:t> Sublime, SASS</a:t>
            </a:r>
          </a:p>
          <a:p>
            <a:pPr lvl="1"/>
            <a:r>
              <a:rPr lang="en-US" dirty="0" smtClean="0"/>
              <a:t>HTML, CSS, JavaScript</a:t>
            </a:r>
          </a:p>
          <a:p>
            <a:r>
              <a:rPr lang="en-US" dirty="0" smtClean="0"/>
              <a:t>Web Developer</a:t>
            </a:r>
          </a:p>
          <a:p>
            <a:pPr lvl="1"/>
            <a:r>
              <a:rPr lang="en-US" dirty="0" smtClean="0"/>
              <a:t>Visual Studio or Text Editor</a:t>
            </a:r>
          </a:p>
          <a:p>
            <a:pPr lvl="1"/>
            <a:r>
              <a:rPr lang="en-US" dirty="0" smtClean="0"/>
              <a:t>C#, SQL, PHP, JavaScript</a:t>
            </a:r>
          </a:p>
          <a:p>
            <a:r>
              <a:rPr lang="en-US" dirty="0" smtClean="0"/>
              <a:t>UX Designer</a:t>
            </a:r>
          </a:p>
          <a:p>
            <a:pPr lvl="1"/>
            <a:r>
              <a:rPr lang="en-US" dirty="0" smtClean="0"/>
              <a:t>Workflow tools</a:t>
            </a:r>
          </a:p>
          <a:p>
            <a:pPr lvl="1"/>
            <a:r>
              <a:rPr lang="en-US" dirty="0" smtClean="0"/>
              <a:t>Site flow, application flow, layout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554480"/>
            <a:ext cx="2435352" cy="1979466"/>
          </a:xfrm>
        </p:spPr>
        <p:txBody>
          <a:bodyPr/>
          <a:lstStyle/>
          <a:p>
            <a:r>
              <a:rPr lang="en-US" dirty="0" smtClean="0"/>
              <a:t>The Web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56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ntrais.com/wp-content/uploads/2012/10/project-lifecy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010400" cy="68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539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20200" cy="725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1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3965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-4314"/>
            <a:ext cx="1981200" cy="708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5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9963"/>
            <a:ext cx="9144000" cy="521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0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5306568" cy="1731264"/>
          </a:xfrm>
        </p:spPr>
        <p:txBody>
          <a:bodyPr/>
          <a:lstStyle/>
          <a:p>
            <a:r>
              <a:rPr lang="en-US" sz="2000" dirty="0" smtClean="0"/>
              <a:t>Richard Baldwin</a:t>
            </a:r>
          </a:p>
          <a:p>
            <a:r>
              <a:rPr lang="en-US" sz="2000" dirty="0" smtClean="0"/>
              <a:t>Director of Web Development at </a:t>
            </a:r>
            <a:r>
              <a:rPr lang="en-US" sz="2000" dirty="0" err="1" smtClean="0"/>
              <a:t>Cyberwoven</a:t>
            </a:r>
            <a:endParaRPr lang="en-US" sz="2000" dirty="0" smtClean="0"/>
          </a:p>
          <a:p>
            <a:r>
              <a:rPr lang="en-US" dirty="0" smtClean="0"/>
              <a:t>2000 Graduate USC College of Engineering</a:t>
            </a:r>
          </a:p>
          <a:p>
            <a:r>
              <a:rPr lang="en-US" dirty="0" smtClean="0"/>
              <a:t>2010 Graduate USC Moore School of Business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About 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824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773168" cy="4550664"/>
          </a:xfrm>
        </p:spPr>
        <p:txBody>
          <a:bodyPr>
            <a:normAutofit/>
          </a:bodyPr>
          <a:lstStyle/>
          <a:p>
            <a:r>
              <a:rPr lang="en-US" dirty="0" smtClean="0"/>
              <a:t>Create Stuff</a:t>
            </a:r>
          </a:p>
          <a:p>
            <a:pPr lvl="1"/>
            <a:r>
              <a:rPr lang="en-US" dirty="0" smtClean="0"/>
              <a:t>Side projects</a:t>
            </a:r>
          </a:p>
          <a:p>
            <a:pPr lvl="2"/>
            <a:r>
              <a:rPr lang="en-US" dirty="0" smtClean="0"/>
              <a:t>Non-profits</a:t>
            </a:r>
          </a:p>
          <a:p>
            <a:pPr lvl="2"/>
            <a:r>
              <a:rPr lang="en-US" dirty="0" smtClean="0"/>
              <a:t>Clubs</a:t>
            </a:r>
          </a:p>
          <a:p>
            <a:pPr lvl="2"/>
            <a:r>
              <a:rPr lang="en-US" dirty="0" smtClean="0"/>
              <a:t>Personal</a:t>
            </a:r>
          </a:p>
          <a:p>
            <a:pPr lvl="1"/>
            <a:r>
              <a:rPr lang="en-US" dirty="0" smtClean="0"/>
              <a:t>Example code</a:t>
            </a:r>
          </a:p>
          <a:p>
            <a:pPr lvl="2"/>
            <a:r>
              <a:rPr lang="en-US" dirty="0" err="1" smtClean="0"/>
              <a:t>Github</a:t>
            </a:r>
            <a:endParaRPr lang="en-US" dirty="0" smtClean="0"/>
          </a:p>
          <a:p>
            <a:pPr lvl="1"/>
            <a:r>
              <a:rPr lang="en-US" dirty="0" smtClean="0"/>
              <a:t>Develop skills</a:t>
            </a:r>
          </a:p>
          <a:p>
            <a:pPr lvl="2"/>
            <a:r>
              <a:rPr lang="en-US" dirty="0" smtClean="0"/>
              <a:t>Languages</a:t>
            </a:r>
          </a:p>
          <a:p>
            <a:pPr lvl="2"/>
            <a:r>
              <a:rPr lang="en-US" dirty="0" smtClean="0"/>
              <a:t>Software</a:t>
            </a:r>
          </a:p>
          <a:p>
            <a:pPr lvl="2"/>
            <a:r>
              <a:rPr lang="en-US" dirty="0" smtClean="0"/>
              <a:t>Databases</a:t>
            </a:r>
          </a:p>
          <a:p>
            <a:pPr lvl="2"/>
            <a:r>
              <a:rPr lang="en-US" dirty="0" smtClean="0"/>
              <a:t>Content management systems</a:t>
            </a:r>
          </a:p>
          <a:p>
            <a:r>
              <a:rPr lang="en-US" dirty="0" smtClean="0"/>
              <a:t>Network, community, conferences, etc.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a job as a web developer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668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925568" cy="3941064"/>
          </a:xfrm>
        </p:spPr>
        <p:txBody>
          <a:bodyPr/>
          <a:lstStyle/>
          <a:p>
            <a:r>
              <a:rPr lang="en-US" dirty="0" smtClean="0"/>
              <a:t>Keep living like a student</a:t>
            </a:r>
          </a:p>
          <a:p>
            <a:r>
              <a:rPr lang="en-US" dirty="0" smtClean="0"/>
              <a:t>Pay down debt/loans</a:t>
            </a:r>
          </a:p>
          <a:p>
            <a:r>
              <a:rPr lang="en-US" dirty="0" smtClean="0"/>
              <a:t>Don’t be afraid to take risks</a:t>
            </a:r>
          </a:p>
          <a:p>
            <a:r>
              <a:rPr lang="en-US" dirty="0" smtClean="0"/>
              <a:t>Look for a team you want to be a part of</a:t>
            </a:r>
          </a:p>
          <a:p>
            <a:r>
              <a:rPr lang="en-US" dirty="0" smtClean="0"/>
              <a:t>Find something you can be passionate about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Lessons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79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57150"/>
            <a:ext cx="9220200" cy="6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4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36194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9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5306568" cy="1731264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Located in Columbia, SC</a:t>
            </a:r>
          </a:p>
          <a:p>
            <a:r>
              <a:rPr lang="en-US" sz="2000" dirty="0" smtClean="0"/>
              <a:t>One of the largest web shops in SC</a:t>
            </a:r>
          </a:p>
          <a:p>
            <a:r>
              <a:rPr lang="en-US" dirty="0" smtClean="0"/>
              <a:t>Focus on content managed websites and web applications</a:t>
            </a:r>
          </a:p>
          <a:p>
            <a:r>
              <a:rPr lang="en-US" dirty="0" smtClean="0"/>
              <a:t>We have launched hundreds of web sites and applications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54480"/>
            <a:ext cx="2663952" cy="197946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About Cyberwoven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29000"/>
            <a:ext cx="7620000" cy="327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7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964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21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5001768" cy="424586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Programming/Development</a:t>
            </a:r>
          </a:p>
          <a:p>
            <a:pPr lvl="1"/>
            <a:r>
              <a:rPr lang="en-US" sz="2000" dirty="0" smtClean="0"/>
              <a:t>Writing code in any computer language to accomplish any task</a:t>
            </a:r>
          </a:p>
          <a:p>
            <a:r>
              <a:rPr lang="en-US" sz="2000" dirty="0" smtClean="0"/>
              <a:t>Software Development</a:t>
            </a:r>
          </a:p>
          <a:p>
            <a:pPr lvl="1"/>
            <a:r>
              <a:rPr lang="en-US" sz="2000" dirty="0" smtClean="0"/>
              <a:t>Writing code to create applications, tools or services on computers, servers or devices</a:t>
            </a:r>
          </a:p>
          <a:p>
            <a:r>
              <a:rPr lang="en-US" sz="2000" dirty="0" smtClean="0"/>
              <a:t>Web Development</a:t>
            </a:r>
          </a:p>
          <a:p>
            <a:pPr lvl="1"/>
            <a:r>
              <a:rPr lang="en-US" sz="2000" dirty="0" smtClean="0"/>
              <a:t>Writing code to create web sites, web applications, web tools that are typically consumed in a browser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206752" cy="1979466"/>
          </a:xfrm>
        </p:spPr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60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Static websites, dynamic websites, web applications, web services, data feeds, etc.</a:t>
            </a:r>
          </a:p>
          <a:p>
            <a:r>
              <a:rPr lang="en-US" dirty="0" smtClean="0"/>
              <a:t>Popular Languages:</a:t>
            </a:r>
          </a:p>
          <a:p>
            <a:pPr lvl="1"/>
            <a:r>
              <a:rPr lang="en-US" dirty="0" smtClean="0"/>
              <a:t>HTML</a:t>
            </a:r>
          </a:p>
          <a:p>
            <a:pPr lvl="1"/>
            <a:r>
              <a:rPr lang="en-US" dirty="0" smtClean="0"/>
              <a:t>PHP</a:t>
            </a:r>
          </a:p>
          <a:p>
            <a:pPr lvl="1"/>
            <a:r>
              <a:rPr lang="en-US" dirty="0" smtClean="0"/>
              <a:t>C#</a:t>
            </a:r>
          </a:p>
          <a:p>
            <a:pPr lvl="1"/>
            <a:r>
              <a:rPr lang="en-US" dirty="0" smtClean="0"/>
              <a:t>JavaScript</a:t>
            </a:r>
          </a:p>
          <a:p>
            <a:pPr lvl="1"/>
            <a:r>
              <a:rPr lang="en-US" dirty="0" smtClean="0"/>
              <a:t>Python</a:t>
            </a:r>
          </a:p>
          <a:p>
            <a:pPr lvl="1"/>
            <a:r>
              <a:rPr lang="en-US" dirty="0" smtClean="0"/>
              <a:t>Ruby (on rails)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206752" cy="1979466"/>
          </a:xfrm>
        </p:spPr>
        <p:txBody>
          <a:bodyPr/>
          <a:lstStyle/>
          <a:p>
            <a:r>
              <a:rPr lang="en-US" dirty="0" smtClean="0"/>
              <a:t>Web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94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143000" y="1545336"/>
            <a:ext cx="6781800" cy="203606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$90,060 – median salary	$62,500 – median salary</a:t>
            </a:r>
          </a:p>
          <a:p>
            <a:r>
              <a:rPr lang="en-US" sz="2000" dirty="0" smtClean="0"/>
              <a:t>139,900 – US jobs		28,500 – US jobs</a:t>
            </a:r>
          </a:p>
          <a:p>
            <a:r>
              <a:rPr lang="en-US" sz="2000" dirty="0" smtClean="0"/>
              <a:t>2.8% – unemployment		4.2% – unemployment </a:t>
            </a:r>
          </a:p>
          <a:p>
            <a:r>
              <a:rPr lang="en-US" sz="2000" dirty="0" smtClean="0"/>
              <a:t>#1 – 2013 best jobs ranking	#9 – 2013 best jobs ranking		</a:t>
            </a:r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9848" y="868680"/>
            <a:ext cx="6854952" cy="579120"/>
          </a:xfrm>
        </p:spPr>
        <p:txBody>
          <a:bodyPr>
            <a:normAutofit/>
          </a:bodyPr>
          <a:lstStyle/>
          <a:p>
            <a:r>
              <a:rPr lang="en-US" dirty="0" smtClean="0"/>
              <a:t>Software Development VS Web Development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438400" y="3581400"/>
            <a:ext cx="42672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0" dirty="0" smtClean="0"/>
              <a:t>Computer Programming </a:t>
            </a:r>
          </a:p>
          <a:p>
            <a:r>
              <a:rPr lang="en-US" sz="2000" i="0" dirty="0" smtClean="0"/>
              <a:t>$74,280 </a:t>
            </a:r>
            <a:r>
              <a:rPr lang="en-US" sz="2000" dirty="0" smtClean="0"/>
              <a:t>– median salary</a:t>
            </a:r>
          </a:p>
          <a:p>
            <a:r>
              <a:rPr lang="en-US" sz="2000" i="0" dirty="0"/>
              <a:t>28,400</a:t>
            </a:r>
            <a:r>
              <a:rPr lang="en-US" sz="2000" dirty="0" smtClean="0"/>
              <a:t> – US jobs</a:t>
            </a:r>
          </a:p>
          <a:p>
            <a:r>
              <a:rPr lang="en-US" sz="2000" dirty="0" smtClean="0"/>
              <a:t>4.5% – unemployment</a:t>
            </a:r>
          </a:p>
          <a:p>
            <a:r>
              <a:rPr lang="en-US" sz="2000" dirty="0" smtClean="0"/>
              <a:t>#30 – 2013 best jobs ranking		</a:t>
            </a:r>
          </a:p>
          <a:p>
            <a:r>
              <a:rPr lang="en-US" sz="2000" dirty="0"/>
              <a:t>http://money.usnews.com/careers/best-jobs/rankings/the-100-best-jobs</a:t>
            </a:r>
            <a:endParaRPr lang="en-US" sz="2000" dirty="0" smtClean="0"/>
          </a:p>
          <a:p>
            <a:pPr marL="0" indent="0">
              <a:buFont typeface="Arial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060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/>
    </p:bld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TC101859861[[fn=Tradeshow]]</Template>
  <TotalTime>329</TotalTime>
  <Words>335</Words>
  <Application>Microsoft Office PowerPoint</Application>
  <PresentationFormat>On-screen Show (4:3)</PresentationFormat>
  <Paragraphs>101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Calibri</vt:lpstr>
      <vt:lpstr>Candara</vt:lpstr>
      <vt:lpstr>Tradeshow</vt:lpstr>
      <vt:lpstr>Life as a web developer</vt:lpstr>
      <vt:lpstr>About Me</vt:lpstr>
      <vt:lpstr>PowerPoint Presentation</vt:lpstr>
      <vt:lpstr>PowerPoint Presentation</vt:lpstr>
      <vt:lpstr>About Cyberwoven</vt:lpstr>
      <vt:lpstr>PowerPoint Presentation</vt:lpstr>
      <vt:lpstr>Terminology</vt:lpstr>
      <vt:lpstr>Web Development</vt:lpstr>
      <vt:lpstr>Software Development VS Web Development</vt:lpstr>
      <vt:lpstr>Software Development VS Web Development II</vt:lpstr>
      <vt:lpstr>PowerPoint Presentation</vt:lpstr>
      <vt:lpstr>PowerPoint Presentation</vt:lpstr>
      <vt:lpstr>PowerPoint Presentation</vt:lpstr>
      <vt:lpstr>PowerPoint Presentation</vt:lpstr>
      <vt:lpstr>The Web World</vt:lpstr>
      <vt:lpstr>PowerPoint Presentation</vt:lpstr>
      <vt:lpstr>PowerPoint Presentation</vt:lpstr>
      <vt:lpstr>PowerPoint Presentation</vt:lpstr>
      <vt:lpstr>PowerPoint Presentation</vt:lpstr>
      <vt:lpstr>Find a job as a web developer</vt:lpstr>
      <vt:lpstr>Life Lessons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be a web Developer</dc:title>
  <dc:creator>Richard K. Baldwin</dc:creator>
  <cp:lastModifiedBy>Richard</cp:lastModifiedBy>
  <cp:revision>25</cp:revision>
  <dcterms:created xsi:type="dcterms:W3CDTF">2014-04-24T00:42:05Z</dcterms:created>
  <dcterms:modified xsi:type="dcterms:W3CDTF">2014-09-23T18:22:02Z</dcterms:modified>
</cp:coreProperties>
</file>