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9" r:id="rId3"/>
    <p:sldId id="336" r:id="rId4"/>
    <p:sldId id="347" r:id="rId5"/>
    <p:sldId id="382" r:id="rId6"/>
    <p:sldId id="383" r:id="rId7"/>
    <p:sldId id="384" r:id="rId8"/>
    <p:sldId id="385" r:id="rId9"/>
    <p:sldId id="386" r:id="rId10"/>
    <p:sldId id="348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61" r:id="rId19"/>
    <p:sldId id="362" r:id="rId20"/>
    <p:sldId id="363" r:id="rId21"/>
    <p:sldId id="358" r:id="rId22"/>
    <p:sldId id="364" r:id="rId23"/>
    <p:sldId id="365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3" r:id="rId32"/>
    <p:sldId id="374" r:id="rId33"/>
    <p:sldId id="375" r:id="rId34"/>
    <p:sldId id="359" r:id="rId35"/>
    <p:sldId id="360" r:id="rId36"/>
    <p:sldId id="376" r:id="rId37"/>
    <p:sldId id="377" r:id="rId38"/>
    <p:sldId id="378" r:id="rId39"/>
    <p:sldId id="379" r:id="rId40"/>
    <p:sldId id="380" r:id="rId41"/>
    <p:sldId id="381" r:id="rId42"/>
    <p:sldId id="387" r:id="rId43"/>
    <p:sldId id="388" r:id="rId44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26" autoAdjust="0"/>
    <p:restoredTop sz="94660"/>
  </p:normalViewPr>
  <p:slideViewPr>
    <p:cSldViewPr>
      <p:cViewPr>
        <p:scale>
          <a:sx n="56" d="100"/>
          <a:sy n="56" d="100"/>
        </p:scale>
        <p:origin x="-1008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1-20T15:13:52.3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9252 15032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1-20T15:15:58.3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4291 5730,'0'25,"0"-25,25 24,0-24,0 0,-1 0,1 0,50 0,-26 0,26 25,-1-25,0 0,26 0,-26 25,50-25,-25 0,1 0,-1 25,25-25,-25 0,0 25,50-25,-50 0,50 25,-25-25,25 0,0 0,-25 0,49 24,-24-24,25 0,24 25,-24-25,0 25,24-25,-24 25,24-25,-24 25,-1-25,1 24,0-24,-25 25,24 0,-24-25,-25 25,25 0,0-25,24 24,-49-24,25 0,25 0,-50 0,25 25,-1-25,-24 0,25 0,0 25,-25-25,-25 0,25 0,25 0,0 0,0 0,-25 0,25 0,0-25,-25 25,49-25,-24 25,0 0,0 0,24-24,-24 24,25 0,-1-25,-24 0,25 0,-50 25,50-74,49 74,-50-25,1 0,-25 0,25-24,-26 49,-48-25,48 0,-24 0,25 0,0 1,-25 24,99-25,-74 0,25 0,-50 0,25 1,-1-1,-48 25,24-25,-50 0,25 0,-24 25,-1 0,1 0,24-24,-25 24,1 0,-1-25,0 25,1 0,-1 0,1 0,24 0,-25 0,1 0,-26 0,51 0,-51 0,1 0,24 0,-24 0,-1 25,51-25,-26 0,-24 24,49 1,-49 0,24-25,25 25,-24 24,-1-24,-24-25,74 50,-50-25,-24-1,24 1,0-25,-24 0,-25 0,0 25,49-25,-49 0,0 25,24-25,-24 0,0 0,25 25,-26 0,1-25,25 24,-25-24,-1 25,1-25,0 0,-25 0,25 0,0 0,-1 0,1 0,25 0,-25 0,24 0,-49 0,25 0,25 0,-1 0,-24 0,25 0,-1 0,-24 0,-25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9" y="3475039"/>
            <a:ext cx="7680325" cy="32908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3670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24   </a:t>
            </a:r>
            <a:r>
              <a:rPr lang="en-US" sz="1600" b="0" baseline="0" dirty="0" err="1" smtClean="0">
                <a:solidFill>
                  <a:schemeClr val="tx1"/>
                </a:solidFill>
              </a:rPr>
              <a:t>Googletest</a:t>
            </a:r>
            <a:r>
              <a:rPr lang="en-US" sz="1600" b="0" baseline="0" dirty="0" smtClean="0">
                <a:solidFill>
                  <a:schemeClr val="tx1"/>
                </a:solidFill>
              </a:rPr>
              <a:t> -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sidelightblog.blogspot.com/2008/08/using-google-testing-framework-in-your.html" TargetMode="External"/><Relationship Id="rId3" Type="http://schemas.openxmlformats.org/officeDocument/2006/relationships/hyperlink" Target="http://meekrosoft.wordpress.com/2009/10/04/testing-c-code-with-the-googletest-framework/" TargetMode="External"/><Relationship Id="rId7" Type="http://schemas.openxmlformats.org/officeDocument/2006/relationships/hyperlink" Target="http://meekrosoft.wordpress.com/2010/01/29/unit-test-embedded-software-in-3-easy-steps/" TargetMode="External"/><Relationship Id="rId2" Type="http://schemas.openxmlformats.org/officeDocument/2006/relationships/hyperlink" Target="http://docs.google.com/present/view?id=dfsbxvm5_0f5s4pvf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ekrosoft.wordpress.com/2009/11/09/unit-testing-c-code-with-the-googletest-framework/" TargetMode="External"/><Relationship Id="rId11" Type="http://schemas.openxmlformats.org/officeDocument/2006/relationships/hyperlink" Target="http://leefw.wordpress.com/2010/11/17/google-test-gtest-setup-with-microsoft-visual-studio-2008-c/" TargetMode="External"/><Relationship Id="rId5" Type="http://schemas.openxmlformats.org/officeDocument/2006/relationships/hyperlink" Target="http://www.cnblogs.com/coderzh/archive/2009/04/06/1426755.html" TargetMode="External"/><Relationship Id="rId10" Type="http://schemas.openxmlformats.org/officeDocument/2006/relationships/hyperlink" Target="http://accu.org/index.php/conferences/accu_conference_2010/accu2010_sessions#Googletest%20and%20Googlemock%20C++%20libraries" TargetMode="External"/><Relationship Id="rId4" Type="http://schemas.openxmlformats.org/officeDocument/2006/relationships/hyperlink" Target="http://code.google.com/p/googletest-translations/" TargetMode="External"/><Relationship Id="rId9" Type="http://schemas.openxmlformats.org/officeDocument/2006/relationships/hyperlink" Target="http://meekrosoft.wordpress.com/2010/06/02/continuous-code-coverage-with-gcc-googletest-and-hudso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kinow/gtest-tap-listener" TargetMode="External"/><Relationship Id="rId2" Type="http://schemas.openxmlformats.org/officeDocument/2006/relationships/hyperlink" Target="http://code.google.com/p/gtest-gba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Test_Anything_Protoco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code.google.com/p/googletest/wiki/V1_6_Primer#Binary_Comparison" TargetMode="External"/><Relationship Id="rId13" Type="http://schemas.openxmlformats.org/officeDocument/2006/relationships/hyperlink" Target="http://code.google.com/p/googletest/wiki/V1_6_Primer#Writing_the_main%28%29_Function" TargetMode="External"/><Relationship Id="rId3" Type="http://schemas.openxmlformats.org/officeDocument/2006/relationships/hyperlink" Target="http://code.google.com/p/googletest/wiki/V1_6_Primer#Introduction:_Why_Google_C++_Testing_Framework?" TargetMode="External"/><Relationship Id="rId7" Type="http://schemas.openxmlformats.org/officeDocument/2006/relationships/hyperlink" Target="http://code.google.com/p/googletest/wiki/V1_6_Primer#Basic_Assertions" TargetMode="External"/><Relationship Id="rId12" Type="http://schemas.openxmlformats.org/officeDocument/2006/relationships/hyperlink" Target="http://code.google.com/p/googletest/wiki/V1_6_Primer#Invoking_the_Tests" TargetMode="External"/><Relationship Id="rId2" Type="http://schemas.openxmlformats.org/officeDocument/2006/relationships/hyperlink" Target="http://code.google.com/u/111700718419433980486/" TargetMode="External"/><Relationship Id="rId16" Type="http://schemas.openxmlformats.org/officeDocument/2006/relationships/hyperlink" Target="http://code.google.com/p/googletest/wiki/V1_6_Primer#Known_Limitation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code.google.com/p/googletest/wiki/V1_6_Primer#Assertions" TargetMode="External"/><Relationship Id="rId11" Type="http://schemas.openxmlformats.org/officeDocument/2006/relationships/hyperlink" Target="http://code.google.com/p/googletest/wiki/V1_6_Primer#Test_Fixtures:_Using_the_Same_Data_Configuration_for_Multiple_Te" TargetMode="External"/><Relationship Id="rId5" Type="http://schemas.openxmlformats.org/officeDocument/2006/relationships/hyperlink" Target="http://code.google.com/p/googletest/wiki/V1_6_Primer#Basic_Concepts" TargetMode="External"/><Relationship Id="rId15" Type="http://schemas.openxmlformats.org/officeDocument/2006/relationships/hyperlink" Target="http://code.google.com/p/googletest/wiki/V1_6_Primer#Where_to_Go_from_Here" TargetMode="External"/><Relationship Id="rId10" Type="http://schemas.openxmlformats.org/officeDocument/2006/relationships/hyperlink" Target="http://code.google.com/p/googletest/wiki/V1_6_Primer#Simple_Tests" TargetMode="External"/><Relationship Id="rId4" Type="http://schemas.openxmlformats.org/officeDocument/2006/relationships/hyperlink" Target="http://code.google.com/p/googletest/wiki/V1_6_Primer#Setting_up_a_New_Test_Project" TargetMode="External"/><Relationship Id="rId9" Type="http://schemas.openxmlformats.org/officeDocument/2006/relationships/hyperlink" Target="http://code.google.com/p/googletest/wiki/V1_6_Primer#String_Comparison" TargetMode="External"/><Relationship Id="rId14" Type="http://schemas.openxmlformats.org/officeDocument/2006/relationships/hyperlink" Target="http://code.google.com/p/googletest/wiki/V1_6_Primer#Important_note_for_Visual_C++_user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code.google.com/p/googletest/wiki/V1_6_AdvancedGuid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hyperlink" Target="http://code.google.com/p/googlete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://code.google.com/p/googletest/source/browse/trunk/samples/sample7_unittest.cc" TargetMode="External"/><Relationship Id="rId3" Type="http://schemas.openxmlformats.org/officeDocument/2006/relationships/hyperlink" Target="http://code.google.com/p/googletest/source/browse/trunk/samples/sample2_unittest.cc" TargetMode="External"/><Relationship Id="rId7" Type="http://schemas.openxmlformats.org/officeDocument/2006/relationships/hyperlink" Target="http://code.google.com/p/googletest/source/browse/trunk/samples/sample6_unittest.cc" TargetMode="External"/><Relationship Id="rId2" Type="http://schemas.openxmlformats.org/officeDocument/2006/relationships/hyperlink" Target="http://code.google.com/p/googletest/source/browse/trunk/samples/sample1_unittest.c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de.google.com/p/googletest/source/browse/trunk/samples/sample5_unittest.cc" TargetMode="External"/><Relationship Id="rId11" Type="http://schemas.openxmlformats.org/officeDocument/2006/relationships/hyperlink" Target="http://code.google.com/p/googletest/source/browse/trunk/samples/sample10_unittest.cc" TargetMode="External"/><Relationship Id="rId5" Type="http://schemas.openxmlformats.org/officeDocument/2006/relationships/hyperlink" Target="http://code.google.com/p/googletest/source/browse/trunk/samples/sample4_unittest.cc" TargetMode="External"/><Relationship Id="rId10" Type="http://schemas.openxmlformats.org/officeDocument/2006/relationships/hyperlink" Target="http://code.google.com/p/googletest/source/browse/trunk/samples/sample9_unittest.cc" TargetMode="External"/><Relationship Id="rId4" Type="http://schemas.openxmlformats.org/officeDocument/2006/relationships/hyperlink" Target="http://code.google.com/p/googletest/source/browse/trunk/samples/sample3_unittest.cc" TargetMode="External"/><Relationship Id="rId9" Type="http://schemas.openxmlformats.org/officeDocument/2006/relationships/hyperlink" Target="http://code.google.com/p/googletest/source/browse/trunk/samples/sample8_unittest.cc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24 Google C++ Framework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524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11/20/2013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Getting Started</a:t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/>
              <a:t>downloading Google Test, unpack it, read the README file and the documentation wiki pages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vvvv</a:t>
            </a:r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6420445" y="276820"/>
            <a:ext cx="375048" cy="482204"/>
          </a:xfrm>
          <a:custGeom>
            <a:avLst/>
            <a:gdLst/>
            <a:ahLst/>
            <a:cxnLst/>
            <a:rect l="0" t="0" r="0" b="0"/>
            <a:pathLst>
              <a:path w="375048" h="482204">
                <a:moveTo>
                  <a:pt x="330399" y="125016"/>
                </a:moveTo>
                <a:lnTo>
                  <a:pt x="321469" y="125016"/>
                </a:lnTo>
                <a:lnTo>
                  <a:pt x="321469" y="125016"/>
                </a:lnTo>
                <a:lnTo>
                  <a:pt x="321469" y="125016"/>
                </a:lnTo>
                <a:lnTo>
                  <a:pt x="312539" y="116086"/>
                </a:lnTo>
                <a:lnTo>
                  <a:pt x="312539" y="116086"/>
                </a:lnTo>
                <a:lnTo>
                  <a:pt x="312539" y="107157"/>
                </a:lnTo>
                <a:lnTo>
                  <a:pt x="303610" y="89297"/>
                </a:lnTo>
                <a:lnTo>
                  <a:pt x="303610" y="80367"/>
                </a:lnTo>
                <a:lnTo>
                  <a:pt x="294680" y="71438"/>
                </a:lnTo>
                <a:lnTo>
                  <a:pt x="285750" y="53578"/>
                </a:lnTo>
                <a:lnTo>
                  <a:pt x="285750" y="44649"/>
                </a:lnTo>
                <a:lnTo>
                  <a:pt x="276821" y="35719"/>
                </a:lnTo>
                <a:lnTo>
                  <a:pt x="267891" y="26789"/>
                </a:lnTo>
                <a:lnTo>
                  <a:pt x="258961" y="17860"/>
                </a:lnTo>
                <a:lnTo>
                  <a:pt x="241102" y="8930"/>
                </a:lnTo>
                <a:lnTo>
                  <a:pt x="223243" y="0"/>
                </a:lnTo>
                <a:lnTo>
                  <a:pt x="196453" y="0"/>
                </a:lnTo>
                <a:lnTo>
                  <a:pt x="160735" y="8930"/>
                </a:lnTo>
                <a:lnTo>
                  <a:pt x="125016" y="26789"/>
                </a:lnTo>
                <a:lnTo>
                  <a:pt x="80368" y="53578"/>
                </a:lnTo>
                <a:lnTo>
                  <a:pt x="44649" y="89297"/>
                </a:lnTo>
                <a:lnTo>
                  <a:pt x="17860" y="142875"/>
                </a:lnTo>
                <a:lnTo>
                  <a:pt x="0" y="196453"/>
                </a:lnTo>
                <a:lnTo>
                  <a:pt x="0" y="258961"/>
                </a:lnTo>
                <a:lnTo>
                  <a:pt x="8930" y="321469"/>
                </a:lnTo>
                <a:lnTo>
                  <a:pt x="26789" y="383977"/>
                </a:lnTo>
                <a:lnTo>
                  <a:pt x="62508" y="428625"/>
                </a:lnTo>
                <a:lnTo>
                  <a:pt x="107157" y="464344"/>
                </a:lnTo>
                <a:lnTo>
                  <a:pt x="160735" y="473274"/>
                </a:lnTo>
                <a:lnTo>
                  <a:pt x="205383" y="482203"/>
                </a:lnTo>
                <a:lnTo>
                  <a:pt x="258961" y="473274"/>
                </a:lnTo>
                <a:lnTo>
                  <a:pt x="294680" y="446485"/>
                </a:lnTo>
                <a:lnTo>
                  <a:pt x="321469" y="419696"/>
                </a:lnTo>
                <a:lnTo>
                  <a:pt x="339328" y="392907"/>
                </a:lnTo>
                <a:lnTo>
                  <a:pt x="339328" y="357188"/>
                </a:lnTo>
                <a:lnTo>
                  <a:pt x="321469" y="321469"/>
                </a:lnTo>
                <a:lnTo>
                  <a:pt x="285750" y="294680"/>
                </a:lnTo>
                <a:lnTo>
                  <a:pt x="241102" y="285750"/>
                </a:lnTo>
                <a:lnTo>
                  <a:pt x="196453" y="294680"/>
                </a:lnTo>
                <a:lnTo>
                  <a:pt x="142875" y="312539"/>
                </a:lnTo>
                <a:lnTo>
                  <a:pt x="98227" y="348258"/>
                </a:lnTo>
                <a:lnTo>
                  <a:pt x="62508" y="392907"/>
                </a:lnTo>
                <a:lnTo>
                  <a:pt x="44649" y="419696"/>
                </a:lnTo>
                <a:lnTo>
                  <a:pt x="44649" y="455414"/>
                </a:lnTo>
                <a:lnTo>
                  <a:pt x="62508" y="473274"/>
                </a:lnTo>
                <a:lnTo>
                  <a:pt x="98227" y="473274"/>
                </a:lnTo>
                <a:lnTo>
                  <a:pt x="142875" y="473274"/>
                </a:lnTo>
                <a:lnTo>
                  <a:pt x="205383" y="446485"/>
                </a:lnTo>
                <a:lnTo>
                  <a:pt x="258961" y="419696"/>
                </a:lnTo>
                <a:lnTo>
                  <a:pt x="321469" y="392907"/>
                </a:lnTo>
                <a:lnTo>
                  <a:pt x="375047" y="348258"/>
                </a:lnTo>
                <a:lnTo>
                  <a:pt x="375047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804422" y="383977"/>
            <a:ext cx="901899" cy="607219"/>
          </a:xfrm>
          <a:custGeom>
            <a:avLst/>
            <a:gdLst/>
            <a:ahLst/>
            <a:cxnLst/>
            <a:rect l="0" t="0" r="0" b="0"/>
            <a:pathLst>
              <a:path w="901899" h="607219">
                <a:moveTo>
                  <a:pt x="71437" y="196453"/>
                </a:moveTo>
                <a:lnTo>
                  <a:pt x="62508" y="214312"/>
                </a:lnTo>
                <a:lnTo>
                  <a:pt x="44648" y="241101"/>
                </a:lnTo>
                <a:lnTo>
                  <a:pt x="17859" y="276820"/>
                </a:lnTo>
                <a:lnTo>
                  <a:pt x="8930" y="312539"/>
                </a:lnTo>
                <a:lnTo>
                  <a:pt x="0" y="348257"/>
                </a:lnTo>
                <a:lnTo>
                  <a:pt x="8930" y="375046"/>
                </a:lnTo>
                <a:lnTo>
                  <a:pt x="26789" y="383976"/>
                </a:lnTo>
                <a:lnTo>
                  <a:pt x="53578" y="392906"/>
                </a:lnTo>
                <a:lnTo>
                  <a:pt x="89297" y="383976"/>
                </a:lnTo>
                <a:lnTo>
                  <a:pt x="125016" y="366117"/>
                </a:lnTo>
                <a:lnTo>
                  <a:pt x="160734" y="339328"/>
                </a:lnTo>
                <a:lnTo>
                  <a:pt x="196453" y="312539"/>
                </a:lnTo>
                <a:lnTo>
                  <a:pt x="214312" y="267890"/>
                </a:lnTo>
                <a:lnTo>
                  <a:pt x="214312" y="232171"/>
                </a:lnTo>
                <a:lnTo>
                  <a:pt x="205383" y="187523"/>
                </a:lnTo>
                <a:lnTo>
                  <a:pt x="169664" y="169664"/>
                </a:lnTo>
                <a:lnTo>
                  <a:pt x="133945" y="169664"/>
                </a:lnTo>
                <a:lnTo>
                  <a:pt x="89297" y="187523"/>
                </a:lnTo>
                <a:lnTo>
                  <a:pt x="44648" y="214312"/>
                </a:lnTo>
                <a:lnTo>
                  <a:pt x="17859" y="241101"/>
                </a:lnTo>
                <a:lnTo>
                  <a:pt x="8930" y="267890"/>
                </a:lnTo>
                <a:lnTo>
                  <a:pt x="17859" y="285750"/>
                </a:lnTo>
                <a:lnTo>
                  <a:pt x="35719" y="303609"/>
                </a:lnTo>
                <a:lnTo>
                  <a:pt x="62508" y="303609"/>
                </a:lnTo>
                <a:lnTo>
                  <a:pt x="107156" y="303609"/>
                </a:lnTo>
                <a:lnTo>
                  <a:pt x="151805" y="294679"/>
                </a:lnTo>
                <a:lnTo>
                  <a:pt x="205383" y="276820"/>
                </a:lnTo>
                <a:lnTo>
                  <a:pt x="250031" y="258961"/>
                </a:lnTo>
                <a:lnTo>
                  <a:pt x="285750" y="232171"/>
                </a:lnTo>
                <a:lnTo>
                  <a:pt x="303609" y="205382"/>
                </a:lnTo>
                <a:lnTo>
                  <a:pt x="321469" y="178593"/>
                </a:lnTo>
                <a:lnTo>
                  <a:pt x="312539" y="169664"/>
                </a:lnTo>
                <a:lnTo>
                  <a:pt x="303609" y="178593"/>
                </a:lnTo>
                <a:lnTo>
                  <a:pt x="285750" y="196453"/>
                </a:lnTo>
                <a:lnTo>
                  <a:pt x="258961" y="223242"/>
                </a:lnTo>
                <a:lnTo>
                  <a:pt x="250031" y="258961"/>
                </a:lnTo>
                <a:lnTo>
                  <a:pt x="250031" y="294679"/>
                </a:lnTo>
                <a:lnTo>
                  <a:pt x="258961" y="321468"/>
                </a:lnTo>
                <a:lnTo>
                  <a:pt x="276820" y="339328"/>
                </a:lnTo>
                <a:lnTo>
                  <a:pt x="303609" y="357187"/>
                </a:lnTo>
                <a:lnTo>
                  <a:pt x="339328" y="357187"/>
                </a:lnTo>
                <a:lnTo>
                  <a:pt x="375047" y="348257"/>
                </a:lnTo>
                <a:lnTo>
                  <a:pt x="410766" y="330398"/>
                </a:lnTo>
                <a:lnTo>
                  <a:pt x="428625" y="303609"/>
                </a:lnTo>
                <a:lnTo>
                  <a:pt x="446484" y="267890"/>
                </a:lnTo>
                <a:lnTo>
                  <a:pt x="437555" y="223242"/>
                </a:lnTo>
                <a:lnTo>
                  <a:pt x="419695" y="187523"/>
                </a:lnTo>
                <a:lnTo>
                  <a:pt x="392906" y="151804"/>
                </a:lnTo>
                <a:lnTo>
                  <a:pt x="366117" y="142875"/>
                </a:lnTo>
                <a:lnTo>
                  <a:pt x="339328" y="142875"/>
                </a:lnTo>
                <a:lnTo>
                  <a:pt x="312539" y="160734"/>
                </a:lnTo>
                <a:lnTo>
                  <a:pt x="294680" y="178593"/>
                </a:lnTo>
                <a:lnTo>
                  <a:pt x="294680" y="205382"/>
                </a:lnTo>
                <a:lnTo>
                  <a:pt x="312539" y="223242"/>
                </a:lnTo>
                <a:lnTo>
                  <a:pt x="339328" y="241101"/>
                </a:lnTo>
                <a:lnTo>
                  <a:pt x="375047" y="250031"/>
                </a:lnTo>
                <a:lnTo>
                  <a:pt x="410766" y="250031"/>
                </a:lnTo>
                <a:lnTo>
                  <a:pt x="446484" y="250031"/>
                </a:lnTo>
                <a:lnTo>
                  <a:pt x="491133" y="241101"/>
                </a:lnTo>
                <a:lnTo>
                  <a:pt x="517922" y="223242"/>
                </a:lnTo>
                <a:lnTo>
                  <a:pt x="544711" y="205382"/>
                </a:lnTo>
                <a:lnTo>
                  <a:pt x="562570" y="178593"/>
                </a:lnTo>
                <a:lnTo>
                  <a:pt x="571500" y="151804"/>
                </a:lnTo>
                <a:lnTo>
                  <a:pt x="562570" y="142875"/>
                </a:lnTo>
                <a:lnTo>
                  <a:pt x="553641" y="142875"/>
                </a:lnTo>
                <a:lnTo>
                  <a:pt x="535781" y="151804"/>
                </a:lnTo>
                <a:lnTo>
                  <a:pt x="508992" y="187523"/>
                </a:lnTo>
                <a:lnTo>
                  <a:pt x="491133" y="223242"/>
                </a:lnTo>
                <a:lnTo>
                  <a:pt x="482203" y="258961"/>
                </a:lnTo>
                <a:lnTo>
                  <a:pt x="482203" y="303609"/>
                </a:lnTo>
                <a:lnTo>
                  <a:pt x="482203" y="339328"/>
                </a:lnTo>
                <a:lnTo>
                  <a:pt x="500062" y="366117"/>
                </a:lnTo>
                <a:lnTo>
                  <a:pt x="508992" y="383976"/>
                </a:lnTo>
                <a:lnTo>
                  <a:pt x="526851" y="383976"/>
                </a:lnTo>
                <a:lnTo>
                  <a:pt x="535781" y="375046"/>
                </a:lnTo>
                <a:lnTo>
                  <a:pt x="562570" y="366117"/>
                </a:lnTo>
                <a:lnTo>
                  <a:pt x="571500" y="339328"/>
                </a:lnTo>
                <a:lnTo>
                  <a:pt x="589359" y="303609"/>
                </a:lnTo>
                <a:lnTo>
                  <a:pt x="607219" y="276820"/>
                </a:lnTo>
                <a:lnTo>
                  <a:pt x="607219" y="258961"/>
                </a:lnTo>
                <a:lnTo>
                  <a:pt x="616148" y="250031"/>
                </a:lnTo>
                <a:lnTo>
                  <a:pt x="616148" y="250031"/>
                </a:lnTo>
                <a:lnTo>
                  <a:pt x="616148" y="267890"/>
                </a:lnTo>
                <a:lnTo>
                  <a:pt x="616148" y="303609"/>
                </a:lnTo>
                <a:lnTo>
                  <a:pt x="607219" y="339328"/>
                </a:lnTo>
                <a:lnTo>
                  <a:pt x="598289" y="383976"/>
                </a:lnTo>
                <a:lnTo>
                  <a:pt x="598289" y="428624"/>
                </a:lnTo>
                <a:lnTo>
                  <a:pt x="589359" y="473273"/>
                </a:lnTo>
                <a:lnTo>
                  <a:pt x="580430" y="517921"/>
                </a:lnTo>
                <a:lnTo>
                  <a:pt x="571500" y="553640"/>
                </a:lnTo>
                <a:lnTo>
                  <a:pt x="562570" y="580429"/>
                </a:lnTo>
                <a:lnTo>
                  <a:pt x="553641" y="607218"/>
                </a:lnTo>
                <a:lnTo>
                  <a:pt x="544711" y="607218"/>
                </a:lnTo>
                <a:lnTo>
                  <a:pt x="535781" y="598289"/>
                </a:lnTo>
                <a:lnTo>
                  <a:pt x="535781" y="571499"/>
                </a:lnTo>
                <a:lnTo>
                  <a:pt x="544711" y="517921"/>
                </a:lnTo>
                <a:lnTo>
                  <a:pt x="553641" y="464343"/>
                </a:lnTo>
                <a:lnTo>
                  <a:pt x="562570" y="410765"/>
                </a:lnTo>
                <a:lnTo>
                  <a:pt x="580430" y="348257"/>
                </a:lnTo>
                <a:lnTo>
                  <a:pt x="598289" y="303609"/>
                </a:lnTo>
                <a:lnTo>
                  <a:pt x="616148" y="258961"/>
                </a:lnTo>
                <a:lnTo>
                  <a:pt x="642937" y="223242"/>
                </a:lnTo>
                <a:lnTo>
                  <a:pt x="669726" y="187523"/>
                </a:lnTo>
                <a:lnTo>
                  <a:pt x="687586" y="151804"/>
                </a:lnTo>
                <a:lnTo>
                  <a:pt x="714375" y="125015"/>
                </a:lnTo>
                <a:lnTo>
                  <a:pt x="732234" y="89296"/>
                </a:lnTo>
                <a:lnTo>
                  <a:pt x="741164" y="62507"/>
                </a:lnTo>
                <a:lnTo>
                  <a:pt x="759023" y="35718"/>
                </a:lnTo>
                <a:lnTo>
                  <a:pt x="759023" y="8929"/>
                </a:lnTo>
                <a:lnTo>
                  <a:pt x="759023" y="0"/>
                </a:lnTo>
                <a:lnTo>
                  <a:pt x="750094" y="0"/>
                </a:lnTo>
                <a:lnTo>
                  <a:pt x="741164" y="17859"/>
                </a:lnTo>
                <a:lnTo>
                  <a:pt x="714375" y="44648"/>
                </a:lnTo>
                <a:lnTo>
                  <a:pt x="696516" y="98226"/>
                </a:lnTo>
                <a:lnTo>
                  <a:pt x="669726" y="151804"/>
                </a:lnTo>
                <a:lnTo>
                  <a:pt x="660797" y="214312"/>
                </a:lnTo>
                <a:lnTo>
                  <a:pt x="651867" y="267890"/>
                </a:lnTo>
                <a:lnTo>
                  <a:pt x="660797" y="321468"/>
                </a:lnTo>
                <a:lnTo>
                  <a:pt x="669726" y="357187"/>
                </a:lnTo>
                <a:lnTo>
                  <a:pt x="687586" y="383976"/>
                </a:lnTo>
                <a:lnTo>
                  <a:pt x="705445" y="392906"/>
                </a:lnTo>
                <a:lnTo>
                  <a:pt x="723305" y="392906"/>
                </a:lnTo>
                <a:lnTo>
                  <a:pt x="750094" y="383976"/>
                </a:lnTo>
                <a:lnTo>
                  <a:pt x="776883" y="357187"/>
                </a:lnTo>
                <a:lnTo>
                  <a:pt x="794742" y="321468"/>
                </a:lnTo>
                <a:lnTo>
                  <a:pt x="812601" y="276820"/>
                </a:lnTo>
                <a:lnTo>
                  <a:pt x="830461" y="241101"/>
                </a:lnTo>
                <a:lnTo>
                  <a:pt x="821531" y="214312"/>
                </a:lnTo>
                <a:lnTo>
                  <a:pt x="812601" y="214312"/>
                </a:lnTo>
                <a:lnTo>
                  <a:pt x="794742" y="232171"/>
                </a:lnTo>
                <a:lnTo>
                  <a:pt x="776883" y="258961"/>
                </a:lnTo>
                <a:lnTo>
                  <a:pt x="767953" y="303609"/>
                </a:lnTo>
                <a:lnTo>
                  <a:pt x="750094" y="348257"/>
                </a:lnTo>
                <a:lnTo>
                  <a:pt x="750094" y="392906"/>
                </a:lnTo>
                <a:lnTo>
                  <a:pt x="759023" y="419695"/>
                </a:lnTo>
                <a:lnTo>
                  <a:pt x="767953" y="446484"/>
                </a:lnTo>
                <a:lnTo>
                  <a:pt x="776883" y="446484"/>
                </a:lnTo>
                <a:lnTo>
                  <a:pt x="794742" y="446484"/>
                </a:lnTo>
                <a:lnTo>
                  <a:pt x="812601" y="419695"/>
                </a:lnTo>
                <a:lnTo>
                  <a:pt x="839391" y="392906"/>
                </a:lnTo>
                <a:lnTo>
                  <a:pt x="857250" y="348257"/>
                </a:lnTo>
                <a:lnTo>
                  <a:pt x="884039" y="294679"/>
                </a:lnTo>
                <a:lnTo>
                  <a:pt x="901898" y="250031"/>
                </a:lnTo>
                <a:lnTo>
                  <a:pt x="901898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965281" y="339328"/>
            <a:ext cx="89298" cy="383978"/>
          </a:xfrm>
          <a:custGeom>
            <a:avLst/>
            <a:gdLst/>
            <a:ahLst/>
            <a:cxnLst/>
            <a:rect l="0" t="0" r="0" b="0"/>
            <a:pathLst>
              <a:path w="89298" h="383978">
                <a:moveTo>
                  <a:pt x="71438" y="0"/>
                </a:move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  <a:lnTo>
                  <a:pt x="71438" y="8930"/>
                </a:lnTo>
                <a:lnTo>
                  <a:pt x="71438" y="26789"/>
                </a:lnTo>
                <a:lnTo>
                  <a:pt x="71438" y="53578"/>
                </a:lnTo>
                <a:lnTo>
                  <a:pt x="71438" y="89297"/>
                </a:lnTo>
                <a:lnTo>
                  <a:pt x="71438" y="142875"/>
                </a:lnTo>
                <a:lnTo>
                  <a:pt x="71438" y="205383"/>
                </a:lnTo>
                <a:lnTo>
                  <a:pt x="80367" y="258961"/>
                </a:lnTo>
                <a:lnTo>
                  <a:pt x="80367" y="312539"/>
                </a:lnTo>
                <a:lnTo>
                  <a:pt x="80367" y="348258"/>
                </a:lnTo>
                <a:lnTo>
                  <a:pt x="89297" y="375047"/>
                </a:lnTo>
                <a:lnTo>
                  <a:pt x="89297" y="383977"/>
                </a:lnTo>
                <a:lnTo>
                  <a:pt x="89297" y="383977"/>
                </a:lnTo>
                <a:lnTo>
                  <a:pt x="89297" y="375047"/>
                </a:lnTo>
                <a:lnTo>
                  <a:pt x="80367" y="339328"/>
                </a:lnTo>
                <a:lnTo>
                  <a:pt x="71438" y="294680"/>
                </a:lnTo>
                <a:lnTo>
                  <a:pt x="53578" y="241102"/>
                </a:lnTo>
                <a:lnTo>
                  <a:pt x="26789" y="169664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733109" y="303609"/>
            <a:ext cx="571501" cy="44650"/>
          </a:xfrm>
          <a:custGeom>
            <a:avLst/>
            <a:gdLst/>
            <a:ahLst/>
            <a:cxnLst/>
            <a:rect l="0" t="0" r="0" b="0"/>
            <a:pathLst>
              <a:path w="571501" h="44650">
                <a:moveTo>
                  <a:pt x="0" y="44649"/>
                </a:moveTo>
                <a:lnTo>
                  <a:pt x="0" y="44649"/>
                </a:lnTo>
                <a:lnTo>
                  <a:pt x="8930" y="44649"/>
                </a:lnTo>
                <a:lnTo>
                  <a:pt x="35719" y="44649"/>
                </a:lnTo>
                <a:lnTo>
                  <a:pt x="71438" y="35719"/>
                </a:lnTo>
                <a:lnTo>
                  <a:pt x="125016" y="35719"/>
                </a:lnTo>
                <a:lnTo>
                  <a:pt x="187524" y="26789"/>
                </a:lnTo>
                <a:lnTo>
                  <a:pt x="241102" y="17860"/>
                </a:lnTo>
                <a:lnTo>
                  <a:pt x="330399" y="8930"/>
                </a:lnTo>
                <a:lnTo>
                  <a:pt x="410766" y="8930"/>
                </a:lnTo>
                <a:lnTo>
                  <a:pt x="482203" y="0"/>
                </a:lnTo>
                <a:lnTo>
                  <a:pt x="526851" y="0"/>
                </a:lnTo>
                <a:lnTo>
                  <a:pt x="553640" y="0"/>
                </a:lnTo>
                <a:lnTo>
                  <a:pt x="571500" y="0"/>
                </a:lnTo>
                <a:lnTo>
                  <a:pt x="5715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099227" y="473273"/>
            <a:ext cx="321469" cy="214314"/>
          </a:xfrm>
          <a:custGeom>
            <a:avLst/>
            <a:gdLst/>
            <a:ahLst/>
            <a:cxnLst/>
            <a:rect l="0" t="0" r="0" b="0"/>
            <a:pathLst>
              <a:path w="321469" h="214314">
                <a:moveTo>
                  <a:pt x="0" y="62508"/>
                </a:moveTo>
                <a:lnTo>
                  <a:pt x="0" y="71438"/>
                </a:lnTo>
                <a:lnTo>
                  <a:pt x="8929" y="80368"/>
                </a:lnTo>
                <a:lnTo>
                  <a:pt x="8929" y="89297"/>
                </a:lnTo>
                <a:lnTo>
                  <a:pt x="26789" y="107157"/>
                </a:lnTo>
                <a:lnTo>
                  <a:pt x="44648" y="107157"/>
                </a:lnTo>
                <a:lnTo>
                  <a:pt x="71437" y="107157"/>
                </a:lnTo>
                <a:lnTo>
                  <a:pt x="107155" y="98227"/>
                </a:lnTo>
                <a:lnTo>
                  <a:pt x="133944" y="89297"/>
                </a:lnTo>
                <a:lnTo>
                  <a:pt x="160733" y="71438"/>
                </a:lnTo>
                <a:lnTo>
                  <a:pt x="178593" y="53579"/>
                </a:lnTo>
                <a:lnTo>
                  <a:pt x="205382" y="35719"/>
                </a:lnTo>
                <a:lnTo>
                  <a:pt x="205382" y="17860"/>
                </a:lnTo>
                <a:lnTo>
                  <a:pt x="196452" y="0"/>
                </a:lnTo>
                <a:lnTo>
                  <a:pt x="178593" y="0"/>
                </a:lnTo>
                <a:lnTo>
                  <a:pt x="142874" y="17860"/>
                </a:lnTo>
                <a:lnTo>
                  <a:pt x="116085" y="44649"/>
                </a:lnTo>
                <a:lnTo>
                  <a:pt x="89296" y="80368"/>
                </a:lnTo>
                <a:lnTo>
                  <a:pt x="71437" y="116086"/>
                </a:lnTo>
                <a:lnTo>
                  <a:pt x="62507" y="142875"/>
                </a:lnTo>
                <a:lnTo>
                  <a:pt x="71437" y="169665"/>
                </a:lnTo>
                <a:lnTo>
                  <a:pt x="89296" y="196454"/>
                </a:lnTo>
                <a:lnTo>
                  <a:pt x="125014" y="205383"/>
                </a:lnTo>
                <a:lnTo>
                  <a:pt x="160733" y="214313"/>
                </a:lnTo>
                <a:lnTo>
                  <a:pt x="196452" y="205383"/>
                </a:lnTo>
                <a:lnTo>
                  <a:pt x="241100" y="196454"/>
                </a:lnTo>
                <a:lnTo>
                  <a:pt x="285749" y="169665"/>
                </a:lnTo>
                <a:lnTo>
                  <a:pt x="321468" y="133946"/>
                </a:lnTo>
                <a:lnTo>
                  <a:pt x="321468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411765" y="464344"/>
            <a:ext cx="160735" cy="232173"/>
          </a:xfrm>
          <a:custGeom>
            <a:avLst/>
            <a:gdLst/>
            <a:ahLst/>
            <a:cxnLst/>
            <a:rect l="0" t="0" r="0" b="0"/>
            <a:pathLst>
              <a:path w="160735" h="232173">
                <a:moveTo>
                  <a:pt x="98226" y="0"/>
                </a:moveTo>
                <a:lnTo>
                  <a:pt x="89297" y="8929"/>
                </a:lnTo>
                <a:lnTo>
                  <a:pt x="71437" y="8929"/>
                </a:lnTo>
                <a:lnTo>
                  <a:pt x="53578" y="17859"/>
                </a:lnTo>
                <a:lnTo>
                  <a:pt x="26789" y="35718"/>
                </a:lnTo>
                <a:lnTo>
                  <a:pt x="17859" y="44648"/>
                </a:lnTo>
                <a:lnTo>
                  <a:pt x="8930" y="53578"/>
                </a:lnTo>
                <a:lnTo>
                  <a:pt x="8930" y="71437"/>
                </a:lnTo>
                <a:lnTo>
                  <a:pt x="17859" y="80367"/>
                </a:lnTo>
                <a:lnTo>
                  <a:pt x="35719" y="98226"/>
                </a:lnTo>
                <a:lnTo>
                  <a:pt x="71437" y="116086"/>
                </a:lnTo>
                <a:lnTo>
                  <a:pt x="98226" y="133945"/>
                </a:lnTo>
                <a:lnTo>
                  <a:pt x="133945" y="151804"/>
                </a:lnTo>
                <a:lnTo>
                  <a:pt x="151805" y="169664"/>
                </a:lnTo>
                <a:lnTo>
                  <a:pt x="160734" y="196453"/>
                </a:lnTo>
                <a:lnTo>
                  <a:pt x="151805" y="205383"/>
                </a:lnTo>
                <a:lnTo>
                  <a:pt x="133945" y="223242"/>
                </a:lnTo>
                <a:lnTo>
                  <a:pt x="98226" y="232172"/>
                </a:lnTo>
                <a:lnTo>
                  <a:pt x="71437" y="232172"/>
                </a:lnTo>
                <a:lnTo>
                  <a:pt x="35719" y="223242"/>
                </a:lnTo>
                <a:lnTo>
                  <a:pt x="8930" y="214312"/>
                </a:lnTo>
                <a:lnTo>
                  <a:pt x="0" y="196453"/>
                </a:lnTo>
                <a:lnTo>
                  <a:pt x="0" y="160734"/>
                </a:lnTo>
                <a:lnTo>
                  <a:pt x="8930" y="116086"/>
                </a:lnTo>
                <a:lnTo>
                  <a:pt x="893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643937" y="321469"/>
            <a:ext cx="89298" cy="383977"/>
          </a:xfrm>
          <a:custGeom>
            <a:avLst/>
            <a:gdLst/>
            <a:ahLst/>
            <a:cxnLst/>
            <a:rect l="0" t="0" r="0" b="0"/>
            <a:pathLst>
              <a:path w="89298" h="383977">
                <a:moveTo>
                  <a:pt x="0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17859" y="26789"/>
                </a:lnTo>
                <a:lnTo>
                  <a:pt x="17859" y="44648"/>
                </a:lnTo>
                <a:lnTo>
                  <a:pt x="17859" y="71437"/>
                </a:lnTo>
                <a:lnTo>
                  <a:pt x="17859" y="107156"/>
                </a:lnTo>
                <a:lnTo>
                  <a:pt x="8929" y="151804"/>
                </a:lnTo>
                <a:lnTo>
                  <a:pt x="8929" y="196453"/>
                </a:lnTo>
                <a:lnTo>
                  <a:pt x="0" y="241101"/>
                </a:lnTo>
                <a:lnTo>
                  <a:pt x="0" y="285750"/>
                </a:lnTo>
                <a:lnTo>
                  <a:pt x="0" y="321469"/>
                </a:lnTo>
                <a:lnTo>
                  <a:pt x="8929" y="348258"/>
                </a:lnTo>
                <a:lnTo>
                  <a:pt x="17859" y="375047"/>
                </a:lnTo>
                <a:lnTo>
                  <a:pt x="26789" y="375047"/>
                </a:lnTo>
                <a:lnTo>
                  <a:pt x="44648" y="383976"/>
                </a:lnTo>
                <a:lnTo>
                  <a:pt x="62508" y="375047"/>
                </a:lnTo>
                <a:lnTo>
                  <a:pt x="80367" y="357187"/>
                </a:lnTo>
                <a:lnTo>
                  <a:pt x="89297" y="339328"/>
                </a:lnTo>
                <a:lnTo>
                  <a:pt x="89297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536780" y="455414"/>
            <a:ext cx="258962" cy="17860"/>
          </a:xfrm>
          <a:custGeom>
            <a:avLst/>
            <a:gdLst/>
            <a:ahLst/>
            <a:cxnLst/>
            <a:rect l="0" t="0" r="0" b="0"/>
            <a:pathLst>
              <a:path w="258962" h="17860">
                <a:moveTo>
                  <a:pt x="0" y="17859"/>
                </a:moveTo>
                <a:lnTo>
                  <a:pt x="8930" y="17859"/>
                </a:lnTo>
                <a:lnTo>
                  <a:pt x="26790" y="17859"/>
                </a:lnTo>
                <a:lnTo>
                  <a:pt x="53579" y="8930"/>
                </a:lnTo>
                <a:lnTo>
                  <a:pt x="98227" y="8930"/>
                </a:lnTo>
                <a:lnTo>
                  <a:pt x="142875" y="0"/>
                </a:lnTo>
                <a:lnTo>
                  <a:pt x="178594" y="0"/>
                </a:lnTo>
                <a:lnTo>
                  <a:pt x="214313" y="0"/>
                </a:lnTo>
                <a:lnTo>
                  <a:pt x="250032" y="8930"/>
                </a:lnTo>
                <a:lnTo>
                  <a:pt x="258961" y="17859"/>
                </a:lnTo>
                <a:lnTo>
                  <a:pt x="258961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536531" y="937617"/>
            <a:ext cx="2402086" cy="107157"/>
          </a:xfrm>
          <a:custGeom>
            <a:avLst/>
            <a:gdLst/>
            <a:ahLst/>
            <a:cxnLst/>
            <a:rect l="0" t="0" r="0" b="0"/>
            <a:pathLst>
              <a:path w="2402086" h="107157">
                <a:moveTo>
                  <a:pt x="0" y="107156"/>
                </a:moveTo>
                <a:lnTo>
                  <a:pt x="8930" y="107156"/>
                </a:lnTo>
                <a:lnTo>
                  <a:pt x="17860" y="107156"/>
                </a:lnTo>
                <a:lnTo>
                  <a:pt x="26789" y="98227"/>
                </a:lnTo>
                <a:lnTo>
                  <a:pt x="62508" y="98227"/>
                </a:lnTo>
                <a:lnTo>
                  <a:pt x="116086" y="89297"/>
                </a:lnTo>
                <a:lnTo>
                  <a:pt x="178594" y="89297"/>
                </a:lnTo>
                <a:lnTo>
                  <a:pt x="258961" y="80367"/>
                </a:lnTo>
                <a:lnTo>
                  <a:pt x="357188" y="71438"/>
                </a:lnTo>
                <a:lnTo>
                  <a:pt x="464344" y="62508"/>
                </a:lnTo>
                <a:lnTo>
                  <a:pt x="598289" y="62508"/>
                </a:lnTo>
                <a:lnTo>
                  <a:pt x="741164" y="62508"/>
                </a:lnTo>
                <a:lnTo>
                  <a:pt x="910828" y="62508"/>
                </a:lnTo>
                <a:lnTo>
                  <a:pt x="1080492" y="53578"/>
                </a:lnTo>
                <a:lnTo>
                  <a:pt x="1268016" y="53578"/>
                </a:lnTo>
                <a:lnTo>
                  <a:pt x="1455539" y="53578"/>
                </a:lnTo>
                <a:lnTo>
                  <a:pt x="1651992" y="44649"/>
                </a:lnTo>
                <a:lnTo>
                  <a:pt x="1848445" y="35719"/>
                </a:lnTo>
                <a:lnTo>
                  <a:pt x="1982390" y="17859"/>
                </a:lnTo>
                <a:lnTo>
                  <a:pt x="2089546" y="17859"/>
                </a:lnTo>
                <a:lnTo>
                  <a:pt x="2160984" y="8930"/>
                </a:lnTo>
                <a:lnTo>
                  <a:pt x="2232421" y="8930"/>
                </a:lnTo>
                <a:lnTo>
                  <a:pt x="2321718" y="0"/>
                </a:lnTo>
                <a:lnTo>
                  <a:pt x="2402085" y="0"/>
                </a:lnTo>
                <a:lnTo>
                  <a:pt x="240208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786438" y="937617"/>
            <a:ext cx="232172" cy="205384"/>
          </a:xfrm>
          <a:custGeom>
            <a:avLst/>
            <a:gdLst/>
            <a:ahLst/>
            <a:cxnLst/>
            <a:rect l="0" t="0" r="0" b="0"/>
            <a:pathLst>
              <a:path w="232172" h="205384">
                <a:moveTo>
                  <a:pt x="17859" y="35719"/>
                </a:moveTo>
                <a:lnTo>
                  <a:pt x="17859" y="35719"/>
                </a:lnTo>
                <a:lnTo>
                  <a:pt x="8929" y="35719"/>
                </a:lnTo>
                <a:lnTo>
                  <a:pt x="892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0" y="35719"/>
                </a:lnTo>
                <a:lnTo>
                  <a:pt x="8929" y="53578"/>
                </a:lnTo>
                <a:lnTo>
                  <a:pt x="8929" y="71438"/>
                </a:lnTo>
                <a:lnTo>
                  <a:pt x="8929" y="107156"/>
                </a:lnTo>
                <a:lnTo>
                  <a:pt x="17859" y="133945"/>
                </a:lnTo>
                <a:lnTo>
                  <a:pt x="26789" y="160734"/>
                </a:lnTo>
                <a:lnTo>
                  <a:pt x="26789" y="187524"/>
                </a:lnTo>
                <a:lnTo>
                  <a:pt x="35718" y="196453"/>
                </a:lnTo>
                <a:lnTo>
                  <a:pt x="44648" y="205383"/>
                </a:lnTo>
                <a:lnTo>
                  <a:pt x="53578" y="205383"/>
                </a:lnTo>
                <a:lnTo>
                  <a:pt x="62507" y="196453"/>
                </a:lnTo>
                <a:lnTo>
                  <a:pt x="80367" y="178594"/>
                </a:lnTo>
                <a:lnTo>
                  <a:pt x="89296" y="151805"/>
                </a:lnTo>
                <a:lnTo>
                  <a:pt x="107156" y="125016"/>
                </a:lnTo>
                <a:lnTo>
                  <a:pt x="116085" y="89297"/>
                </a:lnTo>
                <a:lnTo>
                  <a:pt x="125015" y="62508"/>
                </a:lnTo>
                <a:lnTo>
                  <a:pt x="133945" y="44649"/>
                </a:lnTo>
                <a:lnTo>
                  <a:pt x="142875" y="44649"/>
                </a:lnTo>
                <a:lnTo>
                  <a:pt x="142875" y="53578"/>
                </a:lnTo>
                <a:lnTo>
                  <a:pt x="142875" y="80367"/>
                </a:lnTo>
                <a:lnTo>
                  <a:pt x="142875" y="98227"/>
                </a:lnTo>
                <a:lnTo>
                  <a:pt x="151804" y="125016"/>
                </a:lnTo>
                <a:lnTo>
                  <a:pt x="151804" y="151805"/>
                </a:lnTo>
                <a:lnTo>
                  <a:pt x="160734" y="160734"/>
                </a:lnTo>
                <a:lnTo>
                  <a:pt x="169664" y="178594"/>
                </a:lnTo>
                <a:lnTo>
                  <a:pt x="178593" y="178594"/>
                </a:lnTo>
                <a:lnTo>
                  <a:pt x="187523" y="178594"/>
                </a:lnTo>
                <a:lnTo>
                  <a:pt x="205382" y="160734"/>
                </a:lnTo>
                <a:lnTo>
                  <a:pt x="214312" y="142875"/>
                </a:lnTo>
                <a:lnTo>
                  <a:pt x="223242" y="116086"/>
                </a:lnTo>
                <a:lnTo>
                  <a:pt x="232171" y="80367"/>
                </a:lnTo>
                <a:lnTo>
                  <a:pt x="232171" y="44649"/>
                </a:lnTo>
                <a:lnTo>
                  <a:pt x="223242" y="17859"/>
                </a:lnTo>
                <a:lnTo>
                  <a:pt x="223242" y="0"/>
                </a:lnTo>
                <a:lnTo>
                  <a:pt x="214312" y="0"/>
                </a:lnTo>
                <a:lnTo>
                  <a:pt x="205382" y="0"/>
                </a:lnTo>
                <a:lnTo>
                  <a:pt x="205382" y="8930"/>
                </a:lnTo>
                <a:lnTo>
                  <a:pt x="196453" y="26789"/>
                </a:lnTo>
                <a:lnTo>
                  <a:pt x="205382" y="44649"/>
                </a:lnTo>
                <a:lnTo>
                  <a:pt x="214312" y="62508"/>
                </a:lnTo>
                <a:lnTo>
                  <a:pt x="214312" y="71438"/>
                </a:lnTo>
                <a:lnTo>
                  <a:pt x="232171" y="80367"/>
                </a:lnTo>
                <a:lnTo>
                  <a:pt x="23217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098977" y="982266"/>
            <a:ext cx="8930" cy="125016"/>
          </a:xfrm>
          <a:custGeom>
            <a:avLst/>
            <a:gdLst/>
            <a:ahLst/>
            <a:cxnLst/>
            <a:rect l="0" t="0" r="0" b="0"/>
            <a:pathLst>
              <a:path w="8930" h="125016">
                <a:moveTo>
                  <a:pt x="8929" y="0"/>
                </a:moveTo>
                <a:lnTo>
                  <a:pt x="8929" y="0"/>
                </a:ln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71437"/>
                </a:lnTo>
                <a:lnTo>
                  <a:pt x="0" y="89296"/>
                </a:lnTo>
                <a:lnTo>
                  <a:pt x="0" y="107156"/>
                </a:lnTo>
                <a:lnTo>
                  <a:pt x="0" y="116085"/>
                </a:ln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  <a:lnTo>
                  <a:pt x="8929" y="116085"/>
                </a:lnTo>
                <a:lnTo>
                  <a:pt x="8929" y="89296"/>
                </a:lnTo>
                <a:lnTo>
                  <a:pt x="8929" y="62507"/>
                </a:lnTo>
                <a:lnTo>
                  <a:pt x="8929" y="26789"/>
                </a:lnTo>
                <a:lnTo>
                  <a:pt x="892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107906" y="839391"/>
            <a:ext cx="17861" cy="17860"/>
          </a:xfrm>
          <a:custGeom>
            <a:avLst/>
            <a:gdLst/>
            <a:ahLst/>
            <a:cxnLst/>
            <a:rect l="0" t="0" r="0" b="0"/>
            <a:pathLst>
              <a:path w="17861" h="1786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17860" y="17859"/>
                </a:lnTo>
                <a:lnTo>
                  <a:pt x="1786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223992" y="812601"/>
            <a:ext cx="26790" cy="303611"/>
          </a:xfrm>
          <a:custGeom>
            <a:avLst/>
            <a:gdLst/>
            <a:ahLst/>
            <a:cxnLst/>
            <a:rect l="0" t="0" r="0" b="0"/>
            <a:pathLst>
              <a:path w="26790" h="303611">
                <a:moveTo>
                  <a:pt x="26789" y="0"/>
                </a:moveTo>
                <a:lnTo>
                  <a:pt x="17860" y="8930"/>
                </a:lnTo>
                <a:lnTo>
                  <a:pt x="17860" y="17860"/>
                </a:lnTo>
                <a:lnTo>
                  <a:pt x="17860" y="35719"/>
                </a:lnTo>
                <a:lnTo>
                  <a:pt x="17860" y="62508"/>
                </a:lnTo>
                <a:lnTo>
                  <a:pt x="8930" y="89297"/>
                </a:lnTo>
                <a:lnTo>
                  <a:pt x="8930" y="125016"/>
                </a:lnTo>
                <a:lnTo>
                  <a:pt x="8930" y="169665"/>
                </a:lnTo>
                <a:lnTo>
                  <a:pt x="8930" y="205383"/>
                </a:lnTo>
                <a:lnTo>
                  <a:pt x="8930" y="232172"/>
                </a:lnTo>
                <a:lnTo>
                  <a:pt x="17860" y="258961"/>
                </a:lnTo>
                <a:lnTo>
                  <a:pt x="17860" y="285750"/>
                </a:lnTo>
                <a:lnTo>
                  <a:pt x="26789" y="294680"/>
                </a:lnTo>
                <a:lnTo>
                  <a:pt x="26789" y="303610"/>
                </a:lnTo>
                <a:lnTo>
                  <a:pt x="26789" y="303610"/>
                </a:lnTo>
                <a:lnTo>
                  <a:pt x="17860" y="303610"/>
                </a:lnTo>
                <a:lnTo>
                  <a:pt x="8930" y="285750"/>
                </a:lnTo>
                <a:lnTo>
                  <a:pt x="0" y="267891"/>
                </a:lnTo>
                <a:lnTo>
                  <a:pt x="0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125766" y="928687"/>
            <a:ext cx="187524" cy="89298"/>
          </a:xfrm>
          <a:custGeom>
            <a:avLst/>
            <a:gdLst/>
            <a:ahLst/>
            <a:cxnLst/>
            <a:rect l="0" t="0" r="0" b="0"/>
            <a:pathLst>
              <a:path w="187524" h="89298">
                <a:moveTo>
                  <a:pt x="0" y="26789"/>
                </a:moveTo>
                <a:lnTo>
                  <a:pt x="0" y="35719"/>
                </a:lnTo>
                <a:lnTo>
                  <a:pt x="0" y="44649"/>
                </a:lnTo>
                <a:lnTo>
                  <a:pt x="0" y="62508"/>
                </a:lnTo>
                <a:lnTo>
                  <a:pt x="8929" y="71438"/>
                </a:lnTo>
                <a:lnTo>
                  <a:pt x="26789" y="89297"/>
                </a:lnTo>
                <a:lnTo>
                  <a:pt x="44648" y="89297"/>
                </a:lnTo>
                <a:lnTo>
                  <a:pt x="71437" y="89297"/>
                </a:lnTo>
                <a:lnTo>
                  <a:pt x="98226" y="89297"/>
                </a:lnTo>
                <a:lnTo>
                  <a:pt x="125015" y="80368"/>
                </a:lnTo>
                <a:lnTo>
                  <a:pt x="142875" y="62508"/>
                </a:lnTo>
                <a:lnTo>
                  <a:pt x="160734" y="53579"/>
                </a:lnTo>
                <a:lnTo>
                  <a:pt x="178593" y="26789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286500" y="803672"/>
            <a:ext cx="196454" cy="330399"/>
          </a:xfrm>
          <a:custGeom>
            <a:avLst/>
            <a:gdLst/>
            <a:ahLst/>
            <a:cxnLst/>
            <a:rect l="0" t="0" r="0" b="0"/>
            <a:pathLst>
              <a:path w="196454" h="330399">
                <a:moveTo>
                  <a:pt x="44648" y="0"/>
                </a:moveTo>
                <a:lnTo>
                  <a:pt x="35719" y="8929"/>
                </a:lnTo>
                <a:lnTo>
                  <a:pt x="35719" y="17859"/>
                </a:lnTo>
                <a:lnTo>
                  <a:pt x="26789" y="44648"/>
                </a:lnTo>
                <a:lnTo>
                  <a:pt x="17859" y="71437"/>
                </a:lnTo>
                <a:lnTo>
                  <a:pt x="8930" y="107156"/>
                </a:lnTo>
                <a:lnTo>
                  <a:pt x="8930" y="133945"/>
                </a:lnTo>
                <a:lnTo>
                  <a:pt x="0" y="169664"/>
                </a:lnTo>
                <a:lnTo>
                  <a:pt x="0" y="205383"/>
                </a:lnTo>
                <a:lnTo>
                  <a:pt x="8930" y="223242"/>
                </a:lnTo>
                <a:lnTo>
                  <a:pt x="17859" y="250031"/>
                </a:lnTo>
                <a:lnTo>
                  <a:pt x="26789" y="258961"/>
                </a:lnTo>
                <a:lnTo>
                  <a:pt x="35719" y="258961"/>
                </a:lnTo>
                <a:lnTo>
                  <a:pt x="44648" y="250031"/>
                </a:lnTo>
                <a:lnTo>
                  <a:pt x="62508" y="241101"/>
                </a:lnTo>
                <a:lnTo>
                  <a:pt x="80367" y="214312"/>
                </a:lnTo>
                <a:lnTo>
                  <a:pt x="89297" y="187523"/>
                </a:lnTo>
                <a:lnTo>
                  <a:pt x="107156" y="160734"/>
                </a:lnTo>
                <a:lnTo>
                  <a:pt x="116086" y="142875"/>
                </a:lnTo>
                <a:lnTo>
                  <a:pt x="125016" y="142875"/>
                </a:lnTo>
                <a:lnTo>
                  <a:pt x="133945" y="160734"/>
                </a:lnTo>
                <a:lnTo>
                  <a:pt x="133945" y="178594"/>
                </a:lnTo>
                <a:lnTo>
                  <a:pt x="142875" y="214312"/>
                </a:lnTo>
                <a:lnTo>
                  <a:pt x="151805" y="250031"/>
                </a:lnTo>
                <a:lnTo>
                  <a:pt x="151805" y="285750"/>
                </a:lnTo>
                <a:lnTo>
                  <a:pt x="169664" y="312539"/>
                </a:lnTo>
                <a:lnTo>
                  <a:pt x="169664" y="321469"/>
                </a:lnTo>
                <a:lnTo>
                  <a:pt x="178594" y="330398"/>
                </a:lnTo>
                <a:lnTo>
                  <a:pt x="187523" y="312539"/>
                </a:lnTo>
                <a:lnTo>
                  <a:pt x="196453" y="294679"/>
                </a:lnTo>
                <a:lnTo>
                  <a:pt x="196453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428875" y="2518172"/>
            <a:ext cx="1419821" cy="53579"/>
          </a:xfrm>
          <a:custGeom>
            <a:avLst/>
            <a:gdLst/>
            <a:ahLst/>
            <a:cxnLst/>
            <a:rect l="0" t="0" r="0" b="0"/>
            <a:pathLst>
              <a:path w="1419821" h="53579">
                <a:moveTo>
                  <a:pt x="8930" y="17859"/>
                </a:move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17859"/>
                </a:lnTo>
                <a:lnTo>
                  <a:pt x="35719" y="17859"/>
                </a:lnTo>
                <a:lnTo>
                  <a:pt x="44648" y="17859"/>
                </a:lnTo>
                <a:lnTo>
                  <a:pt x="53578" y="17859"/>
                </a:lnTo>
                <a:lnTo>
                  <a:pt x="62508" y="17859"/>
                </a:lnTo>
                <a:lnTo>
                  <a:pt x="71438" y="17859"/>
                </a:lnTo>
                <a:lnTo>
                  <a:pt x="80367" y="17859"/>
                </a:lnTo>
                <a:lnTo>
                  <a:pt x="98227" y="17859"/>
                </a:lnTo>
                <a:lnTo>
                  <a:pt x="107156" y="17859"/>
                </a:lnTo>
                <a:lnTo>
                  <a:pt x="125016" y="17859"/>
                </a:lnTo>
                <a:lnTo>
                  <a:pt x="133945" y="17859"/>
                </a:lnTo>
                <a:lnTo>
                  <a:pt x="151805" y="17859"/>
                </a:lnTo>
                <a:lnTo>
                  <a:pt x="160734" y="17859"/>
                </a:lnTo>
                <a:lnTo>
                  <a:pt x="178594" y="17859"/>
                </a:lnTo>
                <a:lnTo>
                  <a:pt x="187523" y="17859"/>
                </a:lnTo>
                <a:lnTo>
                  <a:pt x="205383" y="17859"/>
                </a:lnTo>
                <a:lnTo>
                  <a:pt x="223242" y="26789"/>
                </a:lnTo>
                <a:lnTo>
                  <a:pt x="241102" y="26789"/>
                </a:lnTo>
                <a:lnTo>
                  <a:pt x="258961" y="26789"/>
                </a:lnTo>
                <a:lnTo>
                  <a:pt x="276820" y="26789"/>
                </a:lnTo>
                <a:lnTo>
                  <a:pt x="285750" y="26789"/>
                </a:lnTo>
                <a:lnTo>
                  <a:pt x="303609" y="26789"/>
                </a:lnTo>
                <a:lnTo>
                  <a:pt x="330398" y="26789"/>
                </a:lnTo>
                <a:lnTo>
                  <a:pt x="348258" y="26789"/>
                </a:lnTo>
                <a:lnTo>
                  <a:pt x="366117" y="26789"/>
                </a:lnTo>
                <a:lnTo>
                  <a:pt x="383977" y="26789"/>
                </a:lnTo>
                <a:lnTo>
                  <a:pt x="401836" y="26789"/>
                </a:lnTo>
                <a:lnTo>
                  <a:pt x="419695" y="26789"/>
                </a:lnTo>
                <a:lnTo>
                  <a:pt x="437555" y="26789"/>
                </a:lnTo>
                <a:lnTo>
                  <a:pt x="455414" y="26789"/>
                </a:lnTo>
                <a:lnTo>
                  <a:pt x="473273" y="26789"/>
                </a:lnTo>
                <a:lnTo>
                  <a:pt x="491133" y="26789"/>
                </a:lnTo>
                <a:lnTo>
                  <a:pt x="508992" y="26789"/>
                </a:lnTo>
                <a:lnTo>
                  <a:pt x="526852" y="26789"/>
                </a:lnTo>
                <a:lnTo>
                  <a:pt x="544711" y="26789"/>
                </a:lnTo>
                <a:lnTo>
                  <a:pt x="553641" y="26789"/>
                </a:lnTo>
                <a:lnTo>
                  <a:pt x="571500" y="17859"/>
                </a:lnTo>
                <a:lnTo>
                  <a:pt x="589359" y="17859"/>
                </a:lnTo>
                <a:lnTo>
                  <a:pt x="607219" y="26789"/>
                </a:lnTo>
                <a:lnTo>
                  <a:pt x="625078" y="26789"/>
                </a:lnTo>
                <a:lnTo>
                  <a:pt x="642938" y="26789"/>
                </a:lnTo>
                <a:lnTo>
                  <a:pt x="651867" y="26789"/>
                </a:lnTo>
                <a:lnTo>
                  <a:pt x="669727" y="26789"/>
                </a:lnTo>
                <a:lnTo>
                  <a:pt x="687586" y="26789"/>
                </a:lnTo>
                <a:lnTo>
                  <a:pt x="705445" y="26789"/>
                </a:lnTo>
                <a:lnTo>
                  <a:pt x="723305" y="26789"/>
                </a:lnTo>
                <a:lnTo>
                  <a:pt x="732234" y="26789"/>
                </a:lnTo>
                <a:lnTo>
                  <a:pt x="759023" y="26789"/>
                </a:lnTo>
                <a:lnTo>
                  <a:pt x="767953" y="26789"/>
                </a:lnTo>
                <a:lnTo>
                  <a:pt x="785813" y="26789"/>
                </a:lnTo>
                <a:lnTo>
                  <a:pt x="803672" y="26789"/>
                </a:lnTo>
                <a:lnTo>
                  <a:pt x="821531" y="26789"/>
                </a:lnTo>
                <a:lnTo>
                  <a:pt x="839391" y="26789"/>
                </a:lnTo>
                <a:lnTo>
                  <a:pt x="857250" y="26789"/>
                </a:lnTo>
                <a:lnTo>
                  <a:pt x="866180" y="26789"/>
                </a:lnTo>
                <a:lnTo>
                  <a:pt x="884039" y="26789"/>
                </a:lnTo>
                <a:lnTo>
                  <a:pt x="892969" y="26789"/>
                </a:lnTo>
                <a:lnTo>
                  <a:pt x="910828" y="26789"/>
                </a:lnTo>
                <a:lnTo>
                  <a:pt x="928688" y="26789"/>
                </a:lnTo>
                <a:lnTo>
                  <a:pt x="937617" y="26789"/>
                </a:lnTo>
                <a:lnTo>
                  <a:pt x="955477" y="26789"/>
                </a:lnTo>
                <a:lnTo>
                  <a:pt x="973336" y="26789"/>
                </a:lnTo>
                <a:lnTo>
                  <a:pt x="982266" y="26789"/>
                </a:lnTo>
                <a:lnTo>
                  <a:pt x="1000125" y="26789"/>
                </a:lnTo>
                <a:lnTo>
                  <a:pt x="1017984" y="26789"/>
                </a:lnTo>
                <a:lnTo>
                  <a:pt x="1026914" y="26789"/>
                </a:lnTo>
                <a:lnTo>
                  <a:pt x="1035844" y="35719"/>
                </a:lnTo>
                <a:lnTo>
                  <a:pt x="1044773" y="35719"/>
                </a:lnTo>
                <a:lnTo>
                  <a:pt x="1062633" y="35719"/>
                </a:lnTo>
                <a:lnTo>
                  <a:pt x="1071563" y="35719"/>
                </a:lnTo>
                <a:lnTo>
                  <a:pt x="1080492" y="35719"/>
                </a:lnTo>
                <a:lnTo>
                  <a:pt x="1098352" y="35719"/>
                </a:lnTo>
                <a:lnTo>
                  <a:pt x="1107281" y="35719"/>
                </a:lnTo>
                <a:lnTo>
                  <a:pt x="1116211" y="35719"/>
                </a:lnTo>
                <a:lnTo>
                  <a:pt x="1134070" y="35719"/>
                </a:lnTo>
                <a:lnTo>
                  <a:pt x="1143000" y="35719"/>
                </a:lnTo>
                <a:lnTo>
                  <a:pt x="1151930" y="44648"/>
                </a:lnTo>
                <a:lnTo>
                  <a:pt x="1160859" y="44648"/>
                </a:lnTo>
                <a:lnTo>
                  <a:pt x="1169789" y="44648"/>
                </a:lnTo>
                <a:lnTo>
                  <a:pt x="1178719" y="44648"/>
                </a:lnTo>
                <a:lnTo>
                  <a:pt x="1187648" y="35719"/>
                </a:lnTo>
                <a:lnTo>
                  <a:pt x="1196578" y="35719"/>
                </a:lnTo>
                <a:lnTo>
                  <a:pt x="1205508" y="35719"/>
                </a:lnTo>
                <a:lnTo>
                  <a:pt x="1205508" y="35719"/>
                </a:lnTo>
                <a:lnTo>
                  <a:pt x="1214438" y="35719"/>
                </a:lnTo>
                <a:lnTo>
                  <a:pt x="1223367" y="35719"/>
                </a:lnTo>
                <a:lnTo>
                  <a:pt x="1232297" y="35719"/>
                </a:lnTo>
                <a:lnTo>
                  <a:pt x="1241227" y="35719"/>
                </a:lnTo>
                <a:lnTo>
                  <a:pt x="1250156" y="35719"/>
                </a:lnTo>
                <a:lnTo>
                  <a:pt x="1259086" y="35719"/>
                </a:lnTo>
                <a:lnTo>
                  <a:pt x="1268016" y="26789"/>
                </a:lnTo>
                <a:lnTo>
                  <a:pt x="1276945" y="26789"/>
                </a:lnTo>
                <a:lnTo>
                  <a:pt x="1285875" y="26789"/>
                </a:lnTo>
                <a:lnTo>
                  <a:pt x="1294805" y="26789"/>
                </a:lnTo>
                <a:lnTo>
                  <a:pt x="1303734" y="26789"/>
                </a:lnTo>
                <a:lnTo>
                  <a:pt x="1312664" y="26789"/>
                </a:lnTo>
                <a:lnTo>
                  <a:pt x="1321594" y="26789"/>
                </a:lnTo>
                <a:lnTo>
                  <a:pt x="1330523" y="26789"/>
                </a:lnTo>
                <a:lnTo>
                  <a:pt x="1339453" y="26789"/>
                </a:lnTo>
                <a:lnTo>
                  <a:pt x="1348383" y="26789"/>
                </a:lnTo>
                <a:lnTo>
                  <a:pt x="1357313" y="26789"/>
                </a:lnTo>
                <a:lnTo>
                  <a:pt x="1357313" y="26789"/>
                </a:lnTo>
                <a:lnTo>
                  <a:pt x="1366242" y="26789"/>
                </a:lnTo>
                <a:lnTo>
                  <a:pt x="1366242" y="26789"/>
                </a:lnTo>
                <a:lnTo>
                  <a:pt x="1366242" y="26789"/>
                </a:lnTo>
                <a:lnTo>
                  <a:pt x="1366242" y="26789"/>
                </a:lnTo>
                <a:lnTo>
                  <a:pt x="1375172" y="26789"/>
                </a:lnTo>
                <a:lnTo>
                  <a:pt x="1375172" y="26789"/>
                </a:lnTo>
                <a:lnTo>
                  <a:pt x="1375172" y="26789"/>
                </a:lnTo>
                <a:lnTo>
                  <a:pt x="1384102" y="26789"/>
                </a:lnTo>
                <a:lnTo>
                  <a:pt x="1393031" y="26789"/>
                </a:lnTo>
                <a:lnTo>
                  <a:pt x="1393031" y="35719"/>
                </a:lnTo>
                <a:lnTo>
                  <a:pt x="1401961" y="35719"/>
                </a:lnTo>
                <a:lnTo>
                  <a:pt x="1410891" y="35719"/>
                </a:lnTo>
                <a:lnTo>
                  <a:pt x="1410891" y="35719"/>
                </a:lnTo>
                <a:lnTo>
                  <a:pt x="1419820" y="44648"/>
                </a:lnTo>
                <a:lnTo>
                  <a:pt x="1419820" y="44648"/>
                </a:lnTo>
                <a:lnTo>
                  <a:pt x="1419820" y="44648"/>
                </a:lnTo>
                <a:lnTo>
                  <a:pt x="1419820" y="53578"/>
                </a:lnTo>
                <a:lnTo>
                  <a:pt x="1419820" y="44648"/>
                </a:lnTo>
                <a:lnTo>
                  <a:pt x="1410891" y="35719"/>
                </a:lnTo>
                <a:lnTo>
                  <a:pt x="1401961" y="26789"/>
                </a:lnTo>
                <a:lnTo>
                  <a:pt x="140196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7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External links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Google </a:t>
            </a:r>
            <a:r>
              <a:rPr lang="en-US" dirty="0">
                <a:hlinkClick r:id="rId2"/>
              </a:rPr>
              <a:t>Test talk slides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Testing </a:t>
            </a:r>
            <a:r>
              <a:rPr lang="en-US" dirty="0">
                <a:hlinkClick r:id="rId3"/>
              </a:rPr>
              <a:t>with Google Test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Doc </a:t>
            </a:r>
            <a:r>
              <a:rPr lang="en-US" dirty="0">
                <a:hlinkClick r:id="rId4"/>
              </a:rPr>
              <a:t>translations</a:t>
            </a:r>
            <a:r>
              <a:rPr lang="en-US" dirty="0"/>
              <a:t> </a:t>
            </a:r>
            <a:r>
              <a:rPr lang="ja-JP" altLang="en-US" dirty="0">
                <a:hlinkClick r:id="rId5"/>
              </a:rPr>
              <a:t>玩转</a:t>
            </a:r>
            <a:r>
              <a:rPr lang="en-US" dirty="0">
                <a:hlinkClick r:id="rId5"/>
              </a:rPr>
              <a:t>Google</a:t>
            </a:r>
            <a:r>
              <a:rPr lang="ja-JP" altLang="en-US" dirty="0">
                <a:hlinkClick r:id="rId5"/>
              </a:rPr>
              <a:t>单元测试框架</a:t>
            </a:r>
            <a:r>
              <a:rPr lang="ja-JP" altLang="en-US" dirty="0"/>
              <a:t> </a:t>
            </a:r>
            <a:endParaRPr lang="en-US" altLang="ja-JP" dirty="0" smtClean="0"/>
          </a:p>
          <a:p>
            <a:r>
              <a:rPr lang="en-US" dirty="0" smtClean="0">
                <a:hlinkClick r:id="rId6"/>
              </a:rPr>
              <a:t>Testing </a:t>
            </a:r>
            <a:r>
              <a:rPr lang="en-US" dirty="0">
                <a:hlinkClick r:id="rId6"/>
              </a:rPr>
              <a:t>C with Google Test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Testing </a:t>
            </a:r>
            <a:r>
              <a:rPr lang="en-US" dirty="0">
                <a:hlinkClick r:id="rId7"/>
              </a:rPr>
              <a:t>embedded software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Using </a:t>
            </a:r>
            <a:r>
              <a:rPr lang="en-US" dirty="0">
                <a:hlinkClick r:id="rId8"/>
              </a:rPr>
              <a:t>Google Test in </a:t>
            </a:r>
            <a:r>
              <a:rPr lang="en-US" dirty="0" err="1">
                <a:hlinkClick r:id="rId8"/>
              </a:rPr>
              <a:t>Xcode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Code </a:t>
            </a:r>
            <a:r>
              <a:rPr lang="en-US" dirty="0">
                <a:hlinkClick r:id="rId9"/>
              </a:rPr>
              <a:t>Coverage with Hudson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10"/>
              </a:rPr>
              <a:t>ACCU </a:t>
            </a:r>
            <a:r>
              <a:rPr lang="en-US" dirty="0">
                <a:hlinkClick r:id="rId10"/>
              </a:rPr>
              <a:t>talk slides &amp; samples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11"/>
              </a:rPr>
              <a:t>Setting </a:t>
            </a:r>
            <a:r>
              <a:rPr lang="en-US" dirty="0">
                <a:hlinkClick r:id="rId11"/>
              </a:rPr>
              <a:t>up with VS 2008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2920008" y="6027538"/>
            <a:ext cx="2580681" cy="821533"/>
          </a:xfrm>
          <a:custGeom>
            <a:avLst/>
            <a:gdLst/>
            <a:ahLst/>
            <a:cxnLst/>
            <a:rect l="0" t="0" r="0" b="0"/>
            <a:pathLst>
              <a:path w="2580681" h="821533">
                <a:moveTo>
                  <a:pt x="2250281" y="107157"/>
                </a:moveTo>
                <a:lnTo>
                  <a:pt x="2232422" y="107157"/>
                </a:lnTo>
                <a:lnTo>
                  <a:pt x="2196703" y="98227"/>
                </a:lnTo>
                <a:lnTo>
                  <a:pt x="2152055" y="89297"/>
                </a:lnTo>
                <a:lnTo>
                  <a:pt x="2098476" y="80367"/>
                </a:lnTo>
                <a:lnTo>
                  <a:pt x="2044898" y="71438"/>
                </a:lnTo>
                <a:lnTo>
                  <a:pt x="1982390" y="62508"/>
                </a:lnTo>
                <a:lnTo>
                  <a:pt x="1928812" y="62508"/>
                </a:lnTo>
                <a:lnTo>
                  <a:pt x="1866305" y="53578"/>
                </a:lnTo>
                <a:lnTo>
                  <a:pt x="1803797" y="44649"/>
                </a:lnTo>
                <a:lnTo>
                  <a:pt x="1732359" y="44649"/>
                </a:lnTo>
                <a:lnTo>
                  <a:pt x="1669851" y="35719"/>
                </a:lnTo>
                <a:lnTo>
                  <a:pt x="1598414" y="26789"/>
                </a:lnTo>
                <a:lnTo>
                  <a:pt x="1526976" y="17860"/>
                </a:lnTo>
                <a:lnTo>
                  <a:pt x="1446609" y="8930"/>
                </a:lnTo>
                <a:lnTo>
                  <a:pt x="1375172" y="0"/>
                </a:lnTo>
                <a:lnTo>
                  <a:pt x="1294805" y="0"/>
                </a:lnTo>
                <a:lnTo>
                  <a:pt x="1223367" y="0"/>
                </a:lnTo>
                <a:lnTo>
                  <a:pt x="1143000" y="0"/>
                </a:lnTo>
                <a:lnTo>
                  <a:pt x="1062633" y="0"/>
                </a:lnTo>
                <a:lnTo>
                  <a:pt x="982265" y="0"/>
                </a:lnTo>
                <a:lnTo>
                  <a:pt x="892969" y="8930"/>
                </a:lnTo>
                <a:lnTo>
                  <a:pt x="812601" y="26789"/>
                </a:lnTo>
                <a:lnTo>
                  <a:pt x="741164" y="35719"/>
                </a:lnTo>
                <a:lnTo>
                  <a:pt x="660797" y="53578"/>
                </a:lnTo>
                <a:lnTo>
                  <a:pt x="589359" y="80367"/>
                </a:lnTo>
                <a:lnTo>
                  <a:pt x="508992" y="98227"/>
                </a:lnTo>
                <a:lnTo>
                  <a:pt x="437555" y="133946"/>
                </a:lnTo>
                <a:lnTo>
                  <a:pt x="366117" y="160735"/>
                </a:lnTo>
                <a:lnTo>
                  <a:pt x="303609" y="196453"/>
                </a:lnTo>
                <a:lnTo>
                  <a:pt x="241101" y="223242"/>
                </a:lnTo>
                <a:lnTo>
                  <a:pt x="187523" y="258961"/>
                </a:lnTo>
                <a:lnTo>
                  <a:pt x="133945" y="294680"/>
                </a:lnTo>
                <a:lnTo>
                  <a:pt x="89297" y="330399"/>
                </a:lnTo>
                <a:lnTo>
                  <a:pt x="53578" y="366117"/>
                </a:lnTo>
                <a:lnTo>
                  <a:pt x="35719" y="392907"/>
                </a:lnTo>
                <a:lnTo>
                  <a:pt x="26789" y="410766"/>
                </a:lnTo>
                <a:lnTo>
                  <a:pt x="17859" y="437555"/>
                </a:lnTo>
                <a:lnTo>
                  <a:pt x="8930" y="455414"/>
                </a:lnTo>
                <a:lnTo>
                  <a:pt x="8930" y="482203"/>
                </a:lnTo>
                <a:lnTo>
                  <a:pt x="0" y="517922"/>
                </a:lnTo>
                <a:lnTo>
                  <a:pt x="8930" y="553641"/>
                </a:lnTo>
                <a:lnTo>
                  <a:pt x="8930" y="589360"/>
                </a:lnTo>
                <a:lnTo>
                  <a:pt x="26789" y="616149"/>
                </a:lnTo>
                <a:lnTo>
                  <a:pt x="53578" y="642938"/>
                </a:lnTo>
                <a:lnTo>
                  <a:pt x="62508" y="660797"/>
                </a:lnTo>
                <a:lnTo>
                  <a:pt x="80367" y="669727"/>
                </a:lnTo>
                <a:lnTo>
                  <a:pt x="107156" y="687586"/>
                </a:lnTo>
                <a:lnTo>
                  <a:pt x="142875" y="705446"/>
                </a:lnTo>
                <a:lnTo>
                  <a:pt x="178594" y="714375"/>
                </a:lnTo>
                <a:lnTo>
                  <a:pt x="223242" y="732235"/>
                </a:lnTo>
                <a:lnTo>
                  <a:pt x="276820" y="750094"/>
                </a:lnTo>
                <a:lnTo>
                  <a:pt x="330398" y="759024"/>
                </a:lnTo>
                <a:lnTo>
                  <a:pt x="383976" y="767953"/>
                </a:lnTo>
                <a:lnTo>
                  <a:pt x="446484" y="776883"/>
                </a:lnTo>
                <a:lnTo>
                  <a:pt x="517922" y="776883"/>
                </a:lnTo>
                <a:lnTo>
                  <a:pt x="589359" y="785813"/>
                </a:lnTo>
                <a:lnTo>
                  <a:pt x="669726" y="794742"/>
                </a:lnTo>
                <a:lnTo>
                  <a:pt x="741164" y="794742"/>
                </a:lnTo>
                <a:lnTo>
                  <a:pt x="821531" y="803672"/>
                </a:lnTo>
                <a:lnTo>
                  <a:pt x="901898" y="812602"/>
                </a:lnTo>
                <a:lnTo>
                  <a:pt x="982265" y="812602"/>
                </a:lnTo>
                <a:lnTo>
                  <a:pt x="1071562" y="821532"/>
                </a:lnTo>
                <a:lnTo>
                  <a:pt x="1160859" y="821532"/>
                </a:lnTo>
                <a:lnTo>
                  <a:pt x="1250156" y="821532"/>
                </a:lnTo>
                <a:lnTo>
                  <a:pt x="1339453" y="821532"/>
                </a:lnTo>
                <a:lnTo>
                  <a:pt x="1428750" y="821532"/>
                </a:lnTo>
                <a:lnTo>
                  <a:pt x="1526976" y="812602"/>
                </a:lnTo>
                <a:lnTo>
                  <a:pt x="1625203" y="812602"/>
                </a:lnTo>
                <a:lnTo>
                  <a:pt x="1714500" y="812602"/>
                </a:lnTo>
                <a:lnTo>
                  <a:pt x="1812726" y="812602"/>
                </a:lnTo>
                <a:lnTo>
                  <a:pt x="1902023" y="812602"/>
                </a:lnTo>
                <a:lnTo>
                  <a:pt x="1991320" y="803672"/>
                </a:lnTo>
                <a:lnTo>
                  <a:pt x="2080617" y="803672"/>
                </a:lnTo>
                <a:lnTo>
                  <a:pt x="2169914" y="803672"/>
                </a:lnTo>
                <a:lnTo>
                  <a:pt x="2250281" y="794742"/>
                </a:lnTo>
                <a:lnTo>
                  <a:pt x="2339578" y="785813"/>
                </a:lnTo>
                <a:lnTo>
                  <a:pt x="2419945" y="776883"/>
                </a:lnTo>
                <a:lnTo>
                  <a:pt x="2500312" y="767953"/>
                </a:lnTo>
                <a:lnTo>
                  <a:pt x="2580680" y="759024"/>
                </a:lnTo>
                <a:lnTo>
                  <a:pt x="2580680" y="7590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857750" y="5982890"/>
            <a:ext cx="1241228" cy="776884"/>
          </a:xfrm>
          <a:custGeom>
            <a:avLst/>
            <a:gdLst/>
            <a:ahLst/>
            <a:cxnLst/>
            <a:rect l="0" t="0" r="0" b="0"/>
            <a:pathLst>
              <a:path w="1241228" h="776884">
                <a:moveTo>
                  <a:pt x="785813" y="776883"/>
                </a:moveTo>
                <a:lnTo>
                  <a:pt x="857250" y="759023"/>
                </a:lnTo>
                <a:lnTo>
                  <a:pt x="919758" y="741164"/>
                </a:lnTo>
                <a:lnTo>
                  <a:pt x="1044773" y="687586"/>
                </a:lnTo>
                <a:lnTo>
                  <a:pt x="1134070" y="634008"/>
                </a:lnTo>
                <a:lnTo>
                  <a:pt x="1187648" y="571500"/>
                </a:lnTo>
                <a:lnTo>
                  <a:pt x="1223367" y="500062"/>
                </a:lnTo>
                <a:lnTo>
                  <a:pt x="1241227" y="437555"/>
                </a:lnTo>
                <a:lnTo>
                  <a:pt x="1241227" y="375047"/>
                </a:lnTo>
                <a:lnTo>
                  <a:pt x="1232297" y="330398"/>
                </a:lnTo>
                <a:lnTo>
                  <a:pt x="1205508" y="276820"/>
                </a:lnTo>
                <a:lnTo>
                  <a:pt x="1178719" y="241101"/>
                </a:lnTo>
                <a:lnTo>
                  <a:pt x="1134070" y="196453"/>
                </a:lnTo>
                <a:lnTo>
                  <a:pt x="1089422" y="160734"/>
                </a:lnTo>
                <a:lnTo>
                  <a:pt x="1035844" y="125015"/>
                </a:lnTo>
                <a:lnTo>
                  <a:pt x="973336" y="89297"/>
                </a:lnTo>
                <a:lnTo>
                  <a:pt x="901898" y="62508"/>
                </a:lnTo>
                <a:lnTo>
                  <a:pt x="821531" y="44648"/>
                </a:lnTo>
                <a:lnTo>
                  <a:pt x="732234" y="26789"/>
                </a:lnTo>
                <a:lnTo>
                  <a:pt x="642938" y="8930"/>
                </a:lnTo>
                <a:lnTo>
                  <a:pt x="544711" y="0"/>
                </a:lnTo>
                <a:lnTo>
                  <a:pt x="437555" y="0"/>
                </a:lnTo>
                <a:lnTo>
                  <a:pt x="330398" y="8930"/>
                </a:lnTo>
                <a:lnTo>
                  <a:pt x="232172" y="17859"/>
                </a:lnTo>
                <a:lnTo>
                  <a:pt x="142875" y="35719"/>
                </a:lnTo>
                <a:lnTo>
                  <a:pt x="71438" y="62508"/>
                </a:lnTo>
                <a:lnTo>
                  <a:pt x="0" y="98226"/>
                </a:lnTo>
                <a:lnTo>
                  <a:pt x="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714750" y="6366866"/>
            <a:ext cx="8931" cy="17861"/>
          </a:xfrm>
          <a:custGeom>
            <a:avLst/>
            <a:gdLst/>
            <a:ahLst/>
            <a:cxnLst/>
            <a:rect l="0" t="0" r="0" b="0"/>
            <a:pathLst>
              <a:path w="8931" h="17861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670102" y="6340077"/>
            <a:ext cx="196454" cy="401837"/>
          </a:xfrm>
          <a:custGeom>
            <a:avLst/>
            <a:gdLst/>
            <a:ahLst/>
            <a:cxnLst/>
            <a:rect l="0" t="0" r="0" b="0"/>
            <a:pathLst>
              <a:path w="196454" h="401837">
                <a:moveTo>
                  <a:pt x="62507" y="71438"/>
                </a:moveTo>
                <a:lnTo>
                  <a:pt x="62507" y="71438"/>
                </a:lnTo>
                <a:lnTo>
                  <a:pt x="71437" y="71438"/>
                </a:lnTo>
                <a:lnTo>
                  <a:pt x="71437" y="71438"/>
                </a:lnTo>
                <a:lnTo>
                  <a:pt x="71437" y="71438"/>
                </a:lnTo>
                <a:lnTo>
                  <a:pt x="71437" y="71438"/>
                </a:lnTo>
                <a:lnTo>
                  <a:pt x="71437" y="71438"/>
                </a:lnTo>
                <a:lnTo>
                  <a:pt x="71437" y="62508"/>
                </a:lnTo>
                <a:lnTo>
                  <a:pt x="62507" y="53578"/>
                </a:lnTo>
                <a:lnTo>
                  <a:pt x="62507" y="44649"/>
                </a:lnTo>
                <a:lnTo>
                  <a:pt x="53578" y="35719"/>
                </a:lnTo>
                <a:lnTo>
                  <a:pt x="53578" y="26789"/>
                </a:lnTo>
                <a:lnTo>
                  <a:pt x="44648" y="17860"/>
                </a:lnTo>
                <a:lnTo>
                  <a:pt x="35718" y="8930"/>
                </a:lnTo>
                <a:lnTo>
                  <a:pt x="26789" y="8930"/>
                </a:lnTo>
                <a:lnTo>
                  <a:pt x="17859" y="0"/>
                </a:lnTo>
                <a:lnTo>
                  <a:pt x="8929" y="0"/>
                </a:lnTo>
                <a:lnTo>
                  <a:pt x="8929" y="8930"/>
                </a:lnTo>
                <a:lnTo>
                  <a:pt x="0" y="17860"/>
                </a:lnTo>
                <a:lnTo>
                  <a:pt x="8929" y="35719"/>
                </a:lnTo>
                <a:lnTo>
                  <a:pt x="8929" y="62508"/>
                </a:lnTo>
                <a:lnTo>
                  <a:pt x="8929" y="89297"/>
                </a:lnTo>
                <a:lnTo>
                  <a:pt x="17859" y="107157"/>
                </a:lnTo>
                <a:lnTo>
                  <a:pt x="17859" y="116086"/>
                </a:lnTo>
                <a:lnTo>
                  <a:pt x="26789" y="142875"/>
                </a:lnTo>
                <a:lnTo>
                  <a:pt x="35718" y="160735"/>
                </a:lnTo>
                <a:lnTo>
                  <a:pt x="44648" y="178594"/>
                </a:lnTo>
                <a:lnTo>
                  <a:pt x="62507" y="187524"/>
                </a:lnTo>
                <a:lnTo>
                  <a:pt x="71437" y="178594"/>
                </a:lnTo>
                <a:lnTo>
                  <a:pt x="80367" y="142875"/>
                </a:lnTo>
                <a:lnTo>
                  <a:pt x="89296" y="107157"/>
                </a:lnTo>
                <a:lnTo>
                  <a:pt x="98226" y="80368"/>
                </a:lnTo>
                <a:lnTo>
                  <a:pt x="107156" y="53578"/>
                </a:lnTo>
                <a:lnTo>
                  <a:pt x="107156" y="44649"/>
                </a:lnTo>
                <a:lnTo>
                  <a:pt x="116086" y="62508"/>
                </a:lnTo>
                <a:lnTo>
                  <a:pt x="125015" y="80368"/>
                </a:lnTo>
                <a:lnTo>
                  <a:pt x="133945" y="116086"/>
                </a:lnTo>
                <a:lnTo>
                  <a:pt x="142875" y="142875"/>
                </a:lnTo>
                <a:lnTo>
                  <a:pt x="151804" y="169664"/>
                </a:lnTo>
                <a:lnTo>
                  <a:pt x="160734" y="205383"/>
                </a:lnTo>
                <a:lnTo>
                  <a:pt x="169664" y="258961"/>
                </a:lnTo>
                <a:lnTo>
                  <a:pt x="187523" y="303610"/>
                </a:lnTo>
                <a:lnTo>
                  <a:pt x="187523" y="348258"/>
                </a:lnTo>
                <a:lnTo>
                  <a:pt x="196453" y="375047"/>
                </a:lnTo>
                <a:lnTo>
                  <a:pt x="196453" y="392907"/>
                </a:lnTo>
                <a:lnTo>
                  <a:pt x="187523" y="401836"/>
                </a:lnTo>
                <a:lnTo>
                  <a:pt x="187523" y="392907"/>
                </a:lnTo>
                <a:lnTo>
                  <a:pt x="178593" y="392907"/>
                </a:lnTo>
                <a:lnTo>
                  <a:pt x="169664" y="375047"/>
                </a:lnTo>
                <a:lnTo>
                  <a:pt x="160734" y="357188"/>
                </a:lnTo>
                <a:lnTo>
                  <a:pt x="160734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902273" y="6384726"/>
            <a:ext cx="71439" cy="178595"/>
          </a:xfrm>
          <a:custGeom>
            <a:avLst/>
            <a:gdLst/>
            <a:ahLst/>
            <a:cxnLst/>
            <a:rect l="0" t="0" r="0" b="0"/>
            <a:pathLst>
              <a:path w="71439" h="178595">
                <a:moveTo>
                  <a:pt x="0" y="17859"/>
                </a:move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30" y="62508"/>
                </a:lnTo>
                <a:lnTo>
                  <a:pt x="8930" y="80367"/>
                </a:lnTo>
                <a:lnTo>
                  <a:pt x="17860" y="98226"/>
                </a:lnTo>
                <a:lnTo>
                  <a:pt x="17860" y="116086"/>
                </a:lnTo>
                <a:lnTo>
                  <a:pt x="26790" y="133945"/>
                </a:lnTo>
                <a:lnTo>
                  <a:pt x="35719" y="151804"/>
                </a:lnTo>
                <a:lnTo>
                  <a:pt x="44649" y="169664"/>
                </a:lnTo>
                <a:lnTo>
                  <a:pt x="53579" y="178594"/>
                </a:lnTo>
                <a:lnTo>
                  <a:pt x="62508" y="178594"/>
                </a:lnTo>
                <a:lnTo>
                  <a:pt x="71438" y="151804"/>
                </a:lnTo>
                <a:lnTo>
                  <a:pt x="71438" y="116086"/>
                </a:lnTo>
                <a:lnTo>
                  <a:pt x="62508" y="71437"/>
                </a:lnTo>
                <a:lnTo>
                  <a:pt x="44649" y="35719"/>
                </a:lnTo>
                <a:lnTo>
                  <a:pt x="26790" y="8929"/>
                </a:lnTo>
                <a:lnTo>
                  <a:pt x="17860" y="0"/>
                </a:lnTo>
                <a:lnTo>
                  <a:pt x="0" y="17859"/>
                </a:lnTo>
                <a:lnTo>
                  <a:pt x="8930" y="35719"/>
                </a:lnTo>
                <a:lnTo>
                  <a:pt x="8930" y="62508"/>
                </a:lnTo>
                <a:lnTo>
                  <a:pt x="17860" y="80367"/>
                </a:lnTo>
                <a:lnTo>
                  <a:pt x="17860" y="98226"/>
                </a:lnTo>
                <a:lnTo>
                  <a:pt x="35719" y="116086"/>
                </a:lnTo>
                <a:lnTo>
                  <a:pt x="44649" y="133945"/>
                </a:lnTo>
                <a:lnTo>
                  <a:pt x="4464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54078" y="6366866"/>
            <a:ext cx="53579" cy="160736"/>
          </a:xfrm>
          <a:custGeom>
            <a:avLst/>
            <a:gdLst/>
            <a:ahLst/>
            <a:cxnLst/>
            <a:rect l="0" t="0" r="0" b="0"/>
            <a:pathLst>
              <a:path w="53579" h="160736">
                <a:moveTo>
                  <a:pt x="0" y="17860"/>
                </a:move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0" y="80368"/>
                </a:lnTo>
                <a:lnTo>
                  <a:pt x="0" y="98227"/>
                </a:lnTo>
                <a:lnTo>
                  <a:pt x="8930" y="107157"/>
                </a:lnTo>
                <a:lnTo>
                  <a:pt x="8930" y="125016"/>
                </a:lnTo>
                <a:lnTo>
                  <a:pt x="17860" y="142875"/>
                </a:lnTo>
                <a:lnTo>
                  <a:pt x="26789" y="151805"/>
                </a:lnTo>
                <a:lnTo>
                  <a:pt x="35719" y="160735"/>
                </a:lnTo>
                <a:lnTo>
                  <a:pt x="44649" y="151805"/>
                </a:lnTo>
                <a:lnTo>
                  <a:pt x="53578" y="133946"/>
                </a:lnTo>
                <a:lnTo>
                  <a:pt x="53578" y="107157"/>
                </a:lnTo>
                <a:lnTo>
                  <a:pt x="53578" y="71438"/>
                </a:lnTo>
                <a:lnTo>
                  <a:pt x="35719" y="35719"/>
                </a:lnTo>
                <a:lnTo>
                  <a:pt x="26789" y="893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35719"/>
                </a:lnTo>
                <a:lnTo>
                  <a:pt x="8930" y="62508"/>
                </a:lnTo>
                <a:lnTo>
                  <a:pt x="17860" y="80368"/>
                </a:lnTo>
                <a:lnTo>
                  <a:pt x="26789" y="89297"/>
                </a:lnTo>
                <a:lnTo>
                  <a:pt x="35719" y="116086"/>
                </a:lnTo>
                <a:lnTo>
                  <a:pt x="44649" y="133946"/>
                </a:lnTo>
                <a:lnTo>
                  <a:pt x="44649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170164" y="6340077"/>
            <a:ext cx="142876" cy="348259"/>
          </a:xfrm>
          <a:custGeom>
            <a:avLst/>
            <a:gdLst/>
            <a:ahLst/>
            <a:cxnLst/>
            <a:rect l="0" t="0" r="0" b="0"/>
            <a:pathLst>
              <a:path w="142876" h="348259">
                <a:moveTo>
                  <a:pt x="62508" y="71438"/>
                </a:moveTo>
                <a:lnTo>
                  <a:pt x="53578" y="62508"/>
                </a:lnTo>
                <a:lnTo>
                  <a:pt x="44649" y="44649"/>
                </a:lnTo>
                <a:lnTo>
                  <a:pt x="35719" y="26789"/>
                </a:lnTo>
                <a:lnTo>
                  <a:pt x="17859" y="17860"/>
                </a:lnTo>
                <a:lnTo>
                  <a:pt x="8930" y="893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53578"/>
                </a:lnTo>
                <a:lnTo>
                  <a:pt x="8930" y="80368"/>
                </a:lnTo>
                <a:lnTo>
                  <a:pt x="8930" y="98227"/>
                </a:lnTo>
                <a:lnTo>
                  <a:pt x="17859" y="107157"/>
                </a:lnTo>
                <a:lnTo>
                  <a:pt x="17859" y="116086"/>
                </a:lnTo>
                <a:lnTo>
                  <a:pt x="26789" y="133946"/>
                </a:lnTo>
                <a:lnTo>
                  <a:pt x="35719" y="142875"/>
                </a:lnTo>
                <a:lnTo>
                  <a:pt x="44649" y="133946"/>
                </a:lnTo>
                <a:lnTo>
                  <a:pt x="44649" y="116086"/>
                </a:lnTo>
                <a:lnTo>
                  <a:pt x="53578" y="89297"/>
                </a:lnTo>
                <a:lnTo>
                  <a:pt x="53578" y="62508"/>
                </a:lnTo>
                <a:lnTo>
                  <a:pt x="62508" y="35719"/>
                </a:lnTo>
                <a:lnTo>
                  <a:pt x="62508" y="35719"/>
                </a:lnTo>
                <a:lnTo>
                  <a:pt x="71438" y="44649"/>
                </a:lnTo>
                <a:lnTo>
                  <a:pt x="80367" y="71438"/>
                </a:lnTo>
                <a:lnTo>
                  <a:pt x="89297" y="107157"/>
                </a:lnTo>
                <a:lnTo>
                  <a:pt x="98227" y="125016"/>
                </a:lnTo>
                <a:lnTo>
                  <a:pt x="107156" y="151805"/>
                </a:lnTo>
                <a:lnTo>
                  <a:pt x="107156" y="187524"/>
                </a:lnTo>
                <a:lnTo>
                  <a:pt x="116086" y="232172"/>
                </a:lnTo>
                <a:lnTo>
                  <a:pt x="125016" y="267891"/>
                </a:lnTo>
                <a:lnTo>
                  <a:pt x="133945" y="303610"/>
                </a:lnTo>
                <a:lnTo>
                  <a:pt x="133945" y="330399"/>
                </a:lnTo>
                <a:lnTo>
                  <a:pt x="142875" y="348258"/>
                </a:lnTo>
                <a:lnTo>
                  <a:pt x="142875" y="348258"/>
                </a:lnTo>
                <a:lnTo>
                  <a:pt x="133945" y="348258"/>
                </a:lnTo>
                <a:lnTo>
                  <a:pt x="133945" y="321469"/>
                </a:lnTo>
                <a:lnTo>
                  <a:pt x="133945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286250" y="6161484"/>
            <a:ext cx="98228" cy="383977"/>
          </a:xfrm>
          <a:custGeom>
            <a:avLst/>
            <a:gdLst/>
            <a:ahLst/>
            <a:cxnLst/>
            <a:rect l="0" t="0" r="0" b="0"/>
            <a:pathLst>
              <a:path w="98228" h="383977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17859"/>
                </a:lnTo>
                <a:lnTo>
                  <a:pt x="0" y="26789"/>
                </a:lnTo>
                <a:lnTo>
                  <a:pt x="0" y="53578"/>
                </a:lnTo>
                <a:lnTo>
                  <a:pt x="8930" y="80367"/>
                </a:lnTo>
                <a:lnTo>
                  <a:pt x="26789" y="125015"/>
                </a:lnTo>
                <a:lnTo>
                  <a:pt x="44648" y="178593"/>
                </a:lnTo>
                <a:lnTo>
                  <a:pt x="53578" y="214312"/>
                </a:lnTo>
                <a:lnTo>
                  <a:pt x="62508" y="250031"/>
                </a:lnTo>
                <a:lnTo>
                  <a:pt x="71438" y="276820"/>
                </a:lnTo>
                <a:lnTo>
                  <a:pt x="80367" y="294679"/>
                </a:lnTo>
                <a:lnTo>
                  <a:pt x="89297" y="321468"/>
                </a:lnTo>
                <a:lnTo>
                  <a:pt x="89297" y="348257"/>
                </a:lnTo>
                <a:lnTo>
                  <a:pt x="98227" y="375046"/>
                </a:lnTo>
                <a:lnTo>
                  <a:pt x="98227" y="383976"/>
                </a:lnTo>
                <a:lnTo>
                  <a:pt x="98227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438055" y="6420445"/>
            <a:ext cx="133946" cy="205383"/>
          </a:xfrm>
          <a:custGeom>
            <a:avLst/>
            <a:gdLst/>
            <a:ahLst/>
            <a:cxnLst/>
            <a:rect l="0" t="0" r="0" b="0"/>
            <a:pathLst>
              <a:path w="133946" h="205383">
                <a:moveTo>
                  <a:pt x="0" y="107156"/>
                </a:moveTo>
                <a:lnTo>
                  <a:pt x="0" y="125015"/>
                </a:lnTo>
                <a:lnTo>
                  <a:pt x="8929" y="133945"/>
                </a:lnTo>
                <a:lnTo>
                  <a:pt x="17859" y="142875"/>
                </a:lnTo>
                <a:lnTo>
                  <a:pt x="26789" y="142875"/>
                </a:lnTo>
                <a:lnTo>
                  <a:pt x="35718" y="133945"/>
                </a:lnTo>
                <a:lnTo>
                  <a:pt x="44648" y="125015"/>
                </a:lnTo>
                <a:lnTo>
                  <a:pt x="53578" y="107156"/>
                </a:lnTo>
                <a:lnTo>
                  <a:pt x="62508" y="89296"/>
                </a:lnTo>
                <a:lnTo>
                  <a:pt x="62508" y="71437"/>
                </a:lnTo>
                <a:lnTo>
                  <a:pt x="62508" y="44648"/>
                </a:lnTo>
                <a:lnTo>
                  <a:pt x="44648" y="26789"/>
                </a:lnTo>
                <a:lnTo>
                  <a:pt x="35718" y="8929"/>
                </a:lnTo>
                <a:lnTo>
                  <a:pt x="17859" y="0"/>
                </a:lnTo>
                <a:lnTo>
                  <a:pt x="8929" y="8929"/>
                </a:lnTo>
                <a:lnTo>
                  <a:pt x="0" y="26789"/>
                </a:lnTo>
                <a:lnTo>
                  <a:pt x="0" y="53578"/>
                </a:lnTo>
                <a:lnTo>
                  <a:pt x="8929" y="71437"/>
                </a:lnTo>
                <a:lnTo>
                  <a:pt x="8929" y="89296"/>
                </a:lnTo>
                <a:lnTo>
                  <a:pt x="17859" y="116085"/>
                </a:lnTo>
                <a:lnTo>
                  <a:pt x="26789" y="142875"/>
                </a:lnTo>
                <a:lnTo>
                  <a:pt x="44648" y="169664"/>
                </a:lnTo>
                <a:lnTo>
                  <a:pt x="62508" y="196453"/>
                </a:lnTo>
                <a:lnTo>
                  <a:pt x="89297" y="205382"/>
                </a:lnTo>
                <a:lnTo>
                  <a:pt x="107156" y="205382"/>
                </a:lnTo>
                <a:lnTo>
                  <a:pt x="133945" y="196453"/>
                </a:lnTo>
                <a:lnTo>
                  <a:pt x="13394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661297" y="6241851"/>
            <a:ext cx="116087" cy="339329"/>
          </a:xfrm>
          <a:custGeom>
            <a:avLst/>
            <a:gdLst/>
            <a:ahLst/>
            <a:cxnLst/>
            <a:rect l="0" t="0" r="0" b="0"/>
            <a:pathLst>
              <a:path w="116087" h="339329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62508"/>
                </a:lnTo>
                <a:lnTo>
                  <a:pt x="17859" y="107156"/>
                </a:lnTo>
                <a:lnTo>
                  <a:pt x="35719" y="142875"/>
                </a:lnTo>
                <a:lnTo>
                  <a:pt x="44648" y="187523"/>
                </a:lnTo>
                <a:lnTo>
                  <a:pt x="62508" y="214312"/>
                </a:lnTo>
                <a:lnTo>
                  <a:pt x="71437" y="232172"/>
                </a:lnTo>
                <a:lnTo>
                  <a:pt x="80367" y="267890"/>
                </a:lnTo>
                <a:lnTo>
                  <a:pt x="98226" y="294679"/>
                </a:lnTo>
                <a:lnTo>
                  <a:pt x="107156" y="321469"/>
                </a:lnTo>
                <a:lnTo>
                  <a:pt x="116086" y="339328"/>
                </a:lnTo>
                <a:lnTo>
                  <a:pt x="107156" y="339328"/>
                </a:lnTo>
                <a:lnTo>
                  <a:pt x="89297" y="312539"/>
                </a:lnTo>
                <a:lnTo>
                  <a:pt x="89297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509492" y="6215062"/>
            <a:ext cx="366118" cy="89298"/>
          </a:xfrm>
          <a:custGeom>
            <a:avLst/>
            <a:gdLst/>
            <a:ahLst/>
            <a:cxnLst/>
            <a:rect l="0" t="0" r="0" b="0"/>
            <a:pathLst>
              <a:path w="366118" h="89298">
                <a:moveTo>
                  <a:pt x="0" y="89297"/>
                </a:moveTo>
                <a:lnTo>
                  <a:pt x="0" y="89297"/>
                </a:lnTo>
                <a:lnTo>
                  <a:pt x="8930" y="89297"/>
                </a:lnTo>
                <a:lnTo>
                  <a:pt x="17860" y="89297"/>
                </a:lnTo>
                <a:lnTo>
                  <a:pt x="35719" y="80367"/>
                </a:lnTo>
                <a:lnTo>
                  <a:pt x="53578" y="62508"/>
                </a:lnTo>
                <a:lnTo>
                  <a:pt x="89297" y="44648"/>
                </a:lnTo>
                <a:lnTo>
                  <a:pt x="125016" y="26789"/>
                </a:lnTo>
                <a:lnTo>
                  <a:pt x="169664" y="8929"/>
                </a:lnTo>
                <a:lnTo>
                  <a:pt x="214313" y="0"/>
                </a:lnTo>
                <a:lnTo>
                  <a:pt x="258961" y="0"/>
                </a:lnTo>
                <a:lnTo>
                  <a:pt x="303610" y="8929"/>
                </a:lnTo>
                <a:lnTo>
                  <a:pt x="339328" y="17859"/>
                </a:lnTo>
                <a:lnTo>
                  <a:pt x="366117" y="35718"/>
                </a:lnTo>
                <a:lnTo>
                  <a:pt x="366117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830961" y="6366866"/>
            <a:ext cx="160735" cy="241103"/>
          </a:xfrm>
          <a:custGeom>
            <a:avLst/>
            <a:gdLst/>
            <a:ahLst/>
            <a:cxnLst/>
            <a:rect l="0" t="0" r="0" b="0"/>
            <a:pathLst>
              <a:path w="160735" h="241103">
                <a:moveTo>
                  <a:pt x="35719" y="142875"/>
                </a:moveTo>
                <a:lnTo>
                  <a:pt x="44648" y="142875"/>
                </a:lnTo>
                <a:lnTo>
                  <a:pt x="44648" y="151805"/>
                </a:lnTo>
                <a:lnTo>
                  <a:pt x="53578" y="151805"/>
                </a:lnTo>
                <a:lnTo>
                  <a:pt x="53578" y="160735"/>
                </a:lnTo>
                <a:lnTo>
                  <a:pt x="62508" y="160735"/>
                </a:lnTo>
                <a:lnTo>
                  <a:pt x="71437" y="169664"/>
                </a:lnTo>
                <a:lnTo>
                  <a:pt x="80367" y="160735"/>
                </a:lnTo>
                <a:lnTo>
                  <a:pt x="89297" y="151805"/>
                </a:lnTo>
                <a:lnTo>
                  <a:pt x="89297" y="133946"/>
                </a:lnTo>
                <a:lnTo>
                  <a:pt x="89297" y="107157"/>
                </a:lnTo>
                <a:lnTo>
                  <a:pt x="80367" y="80368"/>
                </a:lnTo>
                <a:lnTo>
                  <a:pt x="62508" y="44649"/>
                </a:lnTo>
                <a:lnTo>
                  <a:pt x="44648" y="17860"/>
                </a:lnTo>
                <a:lnTo>
                  <a:pt x="26789" y="0"/>
                </a:lnTo>
                <a:lnTo>
                  <a:pt x="8930" y="0"/>
                </a:lnTo>
                <a:lnTo>
                  <a:pt x="0" y="8930"/>
                </a:lnTo>
                <a:lnTo>
                  <a:pt x="0" y="26789"/>
                </a:lnTo>
                <a:lnTo>
                  <a:pt x="8930" y="62508"/>
                </a:lnTo>
                <a:lnTo>
                  <a:pt x="17859" y="89297"/>
                </a:lnTo>
                <a:lnTo>
                  <a:pt x="26789" y="107157"/>
                </a:lnTo>
                <a:lnTo>
                  <a:pt x="35719" y="125016"/>
                </a:lnTo>
                <a:lnTo>
                  <a:pt x="53578" y="151805"/>
                </a:lnTo>
                <a:lnTo>
                  <a:pt x="80367" y="187524"/>
                </a:lnTo>
                <a:lnTo>
                  <a:pt x="98227" y="214313"/>
                </a:lnTo>
                <a:lnTo>
                  <a:pt x="125016" y="232172"/>
                </a:lnTo>
                <a:lnTo>
                  <a:pt x="142875" y="241102"/>
                </a:lnTo>
                <a:lnTo>
                  <a:pt x="160734" y="241102"/>
                </a:lnTo>
                <a:lnTo>
                  <a:pt x="160734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000625" y="6322218"/>
            <a:ext cx="160735" cy="276821"/>
          </a:xfrm>
          <a:custGeom>
            <a:avLst/>
            <a:gdLst/>
            <a:ahLst/>
            <a:cxnLst/>
            <a:rect l="0" t="0" r="0" b="0"/>
            <a:pathLst>
              <a:path w="160735" h="276821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8930" y="1785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80367"/>
                </a:lnTo>
                <a:lnTo>
                  <a:pt x="17859" y="107156"/>
                </a:lnTo>
                <a:lnTo>
                  <a:pt x="26789" y="125016"/>
                </a:lnTo>
                <a:lnTo>
                  <a:pt x="44648" y="142875"/>
                </a:lnTo>
                <a:lnTo>
                  <a:pt x="53578" y="151805"/>
                </a:lnTo>
                <a:lnTo>
                  <a:pt x="71438" y="160734"/>
                </a:lnTo>
                <a:lnTo>
                  <a:pt x="89297" y="160734"/>
                </a:lnTo>
                <a:lnTo>
                  <a:pt x="107156" y="160734"/>
                </a:lnTo>
                <a:lnTo>
                  <a:pt x="133945" y="160734"/>
                </a:lnTo>
                <a:lnTo>
                  <a:pt x="142875" y="160734"/>
                </a:lnTo>
                <a:lnTo>
                  <a:pt x="151805" y="169664"/>
                </a:lnTo>
                <a:lnTo>
                  <a:pt x="160734" y="178594"/>
                </a:lnTo>
                <a:lnTo>
                  <a:pt x="160734" y="187523"/>
                </a:lnTo>
                <a:lnTo>
                  <a:pt x="160734" y="196453"/>
                </a:lnTo>
                <a:lnTo>
                  <a:pt x="160734" y="214312"/>
                </a:lnTo>
                <a:lnTo>
                  <a:pt x="151805" y="232172"/>
                </a:lnTo>
                <a:lnTo>
                  <a:pt x="142875" y="250031"/>
                </a:lnTo>
                <a:lnTo>
                  <a:pt x="125016" y="267891"/>
                </a:lnTo>
                <a:lnTo>
                  <a:pt x="107156" y="276820"/>
                </a:lnTo>
                <a:lnTo>
                  <a:pt x="98227" y="276820"/>
                </a:lnTo>
                <a:lnTo>
                  <a:pt x="89297" y="267891"/>
                </a:lnTo>
                <a:lnTo>
                  <a:pt x="62508" y="250031"/>
                </a:lnTo>
                <a:lnTo>
                  <a:pt x="62508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116711" y="6143624"/>
            <a:ext cx="187524" cy="348259"/>
          </a:xfrm>
          <a:custGeom>
            <a:avLst/>
            <a:gdLst/>
            <a:ahLst/>
            <a:cxnLst/>
            <a:rect l="0" t="0" r="0" b="0"/>
            <a:pathLst>
              <a:path w="187524" h="348259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30" y="53578"/>
                </a:lnTo>
                <a:lnTo>
                  <a:pt x="8930" y="98227"/>
                </a:lnTo>
                <a:lnTo>
                  <a:pt x="26789" y="142875"/>
                </a:lnTo>
                <a:lnTo>
                  <a:pt x="35719" y="187524"/>
                </a:lnTo>
                <a:lnTo>
                  <a:pt x="53578" y="241102"/>
                </a:lnTo>
                <a:lnTo>
                  <a:pt x="71437" y="276821"/>
                </a:lnTo>
                <a:lnTo>
                  <a:pt x="80367" y="294680"/>
                </a:lnTo>
                <a:lnTo>
                  <a:pt x="98227" y="312539"/>
                </a:lnTo>
                <a:lnTo>
                  <a:pt x="107156" y="321469"/>
                </a:lnTo>
                <a:lnTo>
                  <a:pt x="125016" y="339328"/>
                </a:lnTo>
                <a:lnTo>
                  <a:pt x="151805" y="348258"/>
                </a:lnTo>
                <a:lnTo>
                  <a:pt x="169664" y="348258"/>
                </a:lnTo>
                <a:lnTo>
                  <a:pt x="178594" y="330399"/>
                </a:lnTo>
                <a:lnTo>
                  <a:pt x="187523" y="312539"/>
                </a:lnTo>
                <a:lnTo>
                  <a:pt x="178594" y="285750"/>
                </a:lnTo>
                <a:lnTo>
                  <a:pt x="160734" y="258961"/>
                </a:lnTo>
                <a:lnTo>
                  <a:pt x="142875" y="232172"/>
                </a:lnTo>
                <a:lnTo>
                  <a:pt x="142875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045273" y="6286499"/>
            <a:ext cx="205384" cy="89298"/>
          </a:xfrm>
          <a:custGeom>
            <a:avLst/>
            <a:gdLst/>
            <a:ahLst/>
            <a:cxnLst/>
            <a:rect l="0" t="0" r="0" b="0"/>
            <a:pathLst>
              <a:path w="205384" h="89298">
                <a:moveTo>
                  <a:pt x="0" y="80367"/>
                </a:moveTo>
                <a:lnTo>
                  <a:pt x="8930" y="80367"/>
                </a:lnTo>
                <a:lnTo>
                  <a:pt x="17860" y="89297"/>
                </a:lnTo>
                <a:lnTo>
                  <a:pt x="44649" y="89297"/>
                </a:lnTo>
                <a:lnTo>
                  <a:pt x="71438" y="89297"/>
                </a:lnTo>
                <a:lnTo>
                  <a:pt x="98227" y="80367"/>
                </a:lnTo>
                <a:lnTo>
                  <a:pt x="133946" y="71438"/>
                </a:lnTo>
                <a:lnTo>
                  <a:pt x="160735" y="53578"/>
                </a:lnTo>
                <a:lnTo>
                  <a:pt x="178594" y="35719"/>
                </a:lnTo>
                <a:lnTo>
                  <a:pt x="196454" y="26789"/>
                </a:lnTo>
                <a:lnTo>
                  <a:pt x="196454" y="893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866680" y="1687711"/>
            <a:ext cx="964407" cy="482204"/>
          </a:xfrm>
          <a:custGeom>
            <a:avLst/>
            <a:gdLst/>
            <a:ahLst/>
            <a:cxnLst/>
            <a:rect l="0" t="0" r="0" b="0"/>
            <a:pathLst>
              <a:path w="964407" h="482204">
                <a:moveTo>
                  <a:pt x="17859" y="482203"/>
                </a:moveTo>
                <a:lnTo>
                  <a:pt x="17859" y="482203"/>
                </a:lnTo>
                <a:lnTo>
                  <a:pt x="8929" y="482203"/>
                </a:lnTo>
                <a:lnTo>
                  <a:pt x="8929" y="482203"/>
                </a:lnTo>
                <a:lnTo>
                  <a:pt x="0" y="482203"/>
                </a:lnTo>
                <a:lnTo>
                  <a:pt x="0" y="482203"/>
                </a:lnTo>
                <a:lnTo>
                  <a:pt x="0" y="482203"/>
                </a:lnTo>
                <a:lnTo>
                  <a:pt x="8929" y="482203"/>
                </a:lnTo>
                <a:lnTo>
                  <a:pt x="8929" y="482203"/>
                </a:lnTo>
                <a:lnTo>
                  <a:pt x="17859" y="473273"/>
                </a:lnTo>
                <a:lnTo>
                  <a:pt x="44648" y="464343"/>
                </a:lnTo>
                <a:lnTo>
                  <a:pt x="71437" y="455414"/>
                </a:lnTo>
                <a:lnTo>
                  <a:pt x="107156" y="437554"/>
                </a:lnTo>
                <a:lnTo>
                  <a:pt x="160734" y="410765"/>
                </a:lnTo>
                <a:lnTo>
                  <a:pt x="223242" y="375047"/>
                </a:lnTo>
                <a:lnTo>
                  <a:pt x="303609" y="330398"/>
                </a:lnTo>
                <a:lnTo>
                  <a:pt x="383976" y="276820"/>
                </a:lnTo>
                <a:lnTo>
                  <a:pt x="473273" y="223242"/>
                </a:lnTo>
                <a:lnTo>
                  <a:pt x="553640" y="169664"/>
                </a:lnTo>
                <a:lnTo>
                  <a:pt x="642937" y="116086"/>
                </a:lnTo>
                <a:lnTo>
                  <a:pt x="723304" y="71437"/>
                </a:lnTo>
                <a:lnTo>
                  <a:pt x="794742" y="35718"/>
                </a:lnTo>
                <a:lnTo>
                  <a:pt x="857250" y="17859"/>
                </a:lnTo>
                <a:lnTo>
                  <a:pt x="901898" y="0"/>
                </a:lnTo>
                <a:lnTo>
                  <a:pt x="928687" y="0"/>
                </a:lnTo>
                <a:lnTo>
                  <a:pt x="955476" y="0"/>
                </a:lnTo>
                <a:lnTo>
                  <a:pt x="964406" y="8929"/>
                </a:lnTo>
                <a:lnTo>
                  <a:pt x="955476" y="17859"/>
                </a:lnTo>
                <a:lnTo>
                  <a:pt x="95547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848820" y="1902023"/>
            <a:ext cx="383978" cy="276822"/>
          </a:xfrm>
          <a:custGeom>
            <a:avLst/>
            <a:gdLst/>
            <a:ahLst/>
            <a:cxnLst/>
            <a:rect l="0" t="0" r="0" b="0"/>
            <a:pathLst>
              <a:path w="383978" h="276822">
                <a:moveTo>
                  <a:pt x="232172" y="0"/>
                </a:moveTo>
                <a:lnTo>
                  <a:pt x="223243" y="0"/>
                </a:lnTo>
                <a:lnTo>
                  <a:pt x="223243" y="8930"/>
                </a:lnTo>
                <a:lnTo>
                  <a:pt x="214313" y="8930"/>
                </a:lnTo>
                <a:lnTo>
                  <a:pt x="205383" y="17860"/>
                </a:lnTo>
                <a:lnTo>
                  <a:pt x="187524" y="35719"/>
                </a:lnTo>
                <a:lnTo>
                  <a:pt x="169664" y="62508"/>
                </a:lnTo>
                <a:lnTo>
                  <a:pt x="142875" y="98227"/>
                </a:lnTo>
                <a:lnTo>
                  <a:pt x="116086" y="133946"/>
                </a:lnTo>
                <a:lnTo>
                  <a:pt x="80368" y="178594"/>
                </a:lnTo>
                <a:lnTo>
                  <a:pt x="53578" y="214313"/>
                </a:lnTo>
                <a:lnTo>
                  <a:pt x="26789" y="241102"/>
                </a:lnTo>
                <a:lnTo>
                  <a:pt x="8930" y="258961"/>
                </a:lnTo>
                <a:lnTo>
                  <a:pt x="0" y="267891"/>
                </a:lnTo>
                <a:lnTo>
                  <a:pt x="17860" y="267891"/>
                </a:lnTo>
                <a:lnTo>
                  <a:pt x="44649" y="276821"/>
                </a:lnTo>
                <a:lnTo>
                  <a:pt x="98227" y="276821"/>
                </a:lnTo>
                <a:lnTo>
                  <a:pt x="169664" y="276821"/>
                </a:lnTo>
                <a:lnTo>
                  <a:pt x="232172" y="267891"/>
                </a:lnTo>
                <a:lnTo>
                  <a:pt x="303610" y="267891"/>
                </a:lnTo>
                <a:lnTo>
                  <a:pt x="348258" y="250031"/>
                </a:lnTo>
                <a:lnTo>
                  <a:pt x="383977" y="232172"/>
                </a:lnTo>
                <a:lnTo>
                  <a:pt x="383977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446984" y="1339453"/>
            <a:ext cx="517923" cy="330399"/>
          </a:xfrm>
          <a:custGeom>
            <a:avLst/>
            <a:gdLst/>
            <a:ahLst/>
            <a:cxnLst/>
            <a:rect l="0" t="0" r="0" b="0"/>
            <a:pathLst>
              <a:path w="517923" h="330399">
                <a:moveTo>
                  <a:pt x="8930" y="330398"/>
                </a:moveTo>
                <a:lnTo>
                  <a:pt x="0" y="330398"/>
                </a:lnTo>
                <a:lnTo>
                  <a:pt x="0" y="330398"/>
                </a:lnTo>
                <a:lnTo>
                  <a:pt x="0" y="330398"/>
                </a:lnTo>
                <a:lnTo>
                  <a:pt x="0" y="330398"/>
                </a:lnTo>
                <a:lnTo>
                  <a:pt x="0" y="330398"/>
                </a:lnTo>
                <a:lnTo>
                  <a:pt x="8930" y="330398"/>
                </a:lnTo>
                <a:lnTo>
                  <a:pt x="8930" y="330398"/>
                </a:lnTo>
                <a:lnTo>
                  <a:pt x="26789" y="330398"/>
                </a:lnTo>
                <a:lnTo>
                  <a:pt x="44649" y="321469"/>
                </a:lnTo>
                <a:lnTo>
                  <a:pt x="80368" y="303609"/>
                </a:lnTo>
                <a:lnTo>
                  <a:pt x="125016" y="276820"/>
                </a:lnTo>
                <a:lnTo>
                  <a:pt x="178594" y="241101"/>
                </a:lnTo>
                <a:lnTo>
                  <a:pt x="241102" y="196453"/>
                </a:lnTo>
                <a:lnTo>
                  <a:pt x="303610" y="160734"/>
                </a:lnTo>
                <a:lnTo>
                  <a:pt x="357188" y="116086"/>
                </a:lnTo>
                <a:lnTo>
                  <a:pt x="401836" y="80367"/>
                </a:lnTo>
                <a:lnTo>
                  <a:pt x="437555" y="44649"/>
                </a:lnTo>
                <a:lnTo>
                  <a:pt x="473274" y="26789"/>
                </a:lnTo>
                <a:lnTo>
                  <a:pt x="500063" y="8930"/>
                </a:lnTo>
                <a:lnTo>
                  <a:pt x="508993" y="0"/>
                </a:lnTo>
                <a:lnTo>
                  <a:pt x="517922" y="0"/>
                </a:lnTo>
                <a:lnTo>
                  <a:pt x="51792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375547" y="1482328"/>
            <a:ext cx="294681" cy="223243"/>
          </a:xfrm>
          <a:custGeom>
            <a:avLst/>
            <a:gdLst/>
            <a:ahLst/>
            <a:cxnLst/>
            <a:rect l="0" t="0" r="0" b="0"/>
            <a:pathLst>
              <a:path w="294681" h="223243">
                <a:moveTo>
                  <a:pt x="53578" y="0"/>
                </a:moveTo>
                <a:lnTo>
                  <a:pt x="53578" y="0"/>
                </a:lnTo>
                <a:lnTo>
                  <a:pt x="44648" y="8930"/>
                </a:lnTo>
                <a:lnTo>
                  <a:pt x="44648" y="17859"/>
                </a:lnTo>
                <a:lnTo>
                  <a:pt x="35719" y="35719"/>
                </a:lnTo>
                <a:lnTo>
                  <a:pt x="17859" y="62508"/>
                </a:lnTo>
                <a:lnTo>
                  <a:pt x="893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8930" y="178594"/>
                </a:lnTo>
                <a:lnTo>
                  <a:pt x="26789" y="205383"/>
                </a:lnTo>
                <a:lnTo>
                  <a:pt x="62508" y="214312"/>
                </a:lnTo>
                <a:lnTo>
                  <a:pt x="116086" y="223242"/>
                </a:lnTo>
                <a:lnTo>
                  <a:pt x="178594" y="205383"/>
                </a:lnTo>
                <a:lnTo>
                  <a:pt x="241101" y="169664"/>
                </a:lnTo>
                <a:lnTo>
                  <a:pt x="294680" y="133945"/>
                </a:lnTo>
                <a:lnTo>
                  <a:pt x="29468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357813" y="5027414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375672" y="4768453"/>
            <a:ext cx="580431" cy="250032"/>
          </a:xfrm>
          <a:custGeom>
            <a:avLst/>
            <a:gdLst/>
            <a:ahLst/>
            <a:cxnLst/>
            <a:rect l="0" t="0" r="0" b="0"/>
            <a:pathLst>
              <a:path w="580431" h="250032">
                <a:moveTo>
                  <a:pt x="0" y="250031"/>
                </a:moveTo>
                <a:lnTo>
                  <a:pt x="17859" y="241102"/>
                </a:lnTo>
                <a:lnTo>
                  <a:pt x="35719" y="241102"/>
                </a:lnTo>
                <a:lnTo>
                  <a:pt x="62508" y="232172"/>
                </a:lnTo>
                <a:lnTo>
                  <a:pt x="98226" y="214313"/>
                </a:lnTo>
                <a:lnTo>
                  <a:pt x="133945" y="196453"/>
                </a:lnTo>
                <a:lnTo>
                  <a:pt x="178594" y="178594"/>
                </a:lnTo>
                <a:lnTo>
                  <a:pt x="223242" y="160735"/>
                </a:lnTo>
                <a:lnTo>
                  <a:pt x="276820" y="133945"/>
                </a:lnTo>
                <a:lnTo>
                  <a:pt x="330398" y="98226"/>
                </a:lnTo>
                <a:lnTo>
                  <a:pt x="383976" y="71437"/>
                </a:lnTo>
                <a:lnTo>
                  <a:pt x="437555" y="44648"/>
                </a:lnTo>
                <a:lnTo>
                  <a:pt x="482203" y="17859"/>
                </a:lnTo>
                <a:lnTo>
                  <a:pt x="526851" y="0"/>
                </a:lnTo>
                <a:lnTo>
                  <a:pt x="553641" y="0"/>
                </a:lnTo>
                <a:lnTo>
                  <a:pt x="580430" y="0"/>
                </a:lnTo>
                <a:lnTo>
                  <a:pt x="5804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286375" y="4875609"/>
            <a:ext cx="232173" cy="241103"/>
          </a:xfrm>
          <a:custGeom>
            <a:avLst/>
            <a:gdLst/>
            <a:ahLst/>
            <a:cxnLst/>
            <a:rect l="0" t="0" r="0" b="0"/>
            <a:pathLst>
              <a:path w="232173" h="241103">
                <a:moveTo>
                  <a:pt x="169664" y="0"/>
                </a:moveTo>
                <a:lnTo>
                  <a:pt x="169664" y="0"/>
                </a:lnTo>
                <a:lnTo>
                  <a:pt x="169664" y="0"/>
                </a:lnTo>
                <a:lnTo>
                  <a:pt x="169664" y="8930"/>
                </a:lnTo>
                <a:lnTo>
                  <a:pt x="160734" y="17860"/>
                </a:lnTo>
                <a:lnTo>
                  <a:pt x="151805" y="44649"/>
                </a:lnTo>
                <a:lnTo>
                  <a:pt x="133945" y="62508"/>
                </a:lnTo>
                <a:lnTo>
                  <a:pt x="116086" y="98227"/>
                </a:lnTo>
                <a:lnTo>
                  <a:pt x="89297" y="133946"/>
                </a:lnTo>
                <a:lnTo>
                  <a:pt x="62508" y="169664"/>
                </a:lnTo>
                <a:lnTo>
                  <a:pt x="35719" y="196454"/>
                </a:lnTo>
                <a:lnTo>
                  <a:pt x="17859" y="223243"/>
                </a:lnTo>
                <a:lnTo>
                  <a:pt x="0" y="232172"/>
                </a:lnTo>
                <a:lnTo>
                  <a:pt x="0" y="241102"/>
                </a:lnTo>
                <a:lnTo>
                  <a:pt x="17859" y="241102"/>
                </a:lnTo>
                <a:lnTo>
                  <a:pt x="44648" y="241102"/>
                </a:lnTo>
                <a:lnTo>
                  <a:pt x="89297" y="241102"/>
                </a:lnTo>
                <a:lnTo>
                  <a:pt x="142875" y="241102"/>
                </a:lnTo>
                <a:lnTo>
                  <a:pt x="187523" y="232172"/>
                </a:lnTo>
                <a:lnTo>
                  <a:pt x="232172" y="214313"/>
                </a:lnTo>
                <a:lnTo>
                  <a:pt x="232172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375672" y="4027289"/>
            <a:ext cx="785813" cy="392907"/>
          </a:xfrm>
          <a:custGeom>
            <a:avLst/>
            <a:gdLst/>
            <a:ahLst/>
            <a:cxnLst/>
            <a:rect l="0" t="0" r="0" b="0"/>
            <a:pathLst>
              <a:path w="785813" h="392907">
                <a:moveTo>
                  <a:pt x="8930" y="392906"/>
                </a:moveTo>
                <a:lnTo>
                  <a:pt x="8930" y="392906"/>
                </a:lnTo>
                <a:lnTo>
                  <a:pt x="0" y="392906"/>
                </a:lnTo>
                <a:lnTo>
                  <a:pt x="0" y="392906"/>
                </a:lnTo>
                <a:lnTo>
                  <a:pt x="0" y="392906"/>
                </a:lnTo>
                <a:lnTo>
                  <a:pt x="0" y="392906"/>
                </a:lnTo>
                <a:lnTo>
                  <a:pt x="8930" y="392906"/>
                </a:lnTo>
                <a:lnTo>
                  <a:pt x="8930" y="392906"/>
                </a:lnTo>
                <a:lnTo>
                  <a:pt x="26789" y="383976"/>
                </a:lnTo>
                <a:lnTo>
                  <a:pt x="35719" y="383976"/>
                </a:lnTo>
                <a:lnTo>
                  <a:pt x="62508" y="375047"/>
                </a:lnTo>
                <a:lnTo>
                  <a:pt x="89297" y="366117"/>
                </a:lnTo>
                <a:lnTo>
                  <a:pt x="116086" y="348257"/>
                </a:lnTo>
                <a:lnTo>
                  <a:pt x="160734" y="330398"/>
                </a:lnTo>
                <a:lnTo>
                  <a:pt x="205383" y="312539"/>
                </a:lnTo>
                <a:lnTo>
                  <a:pt x="258961" y="285750"/>
                </a:lnTo>
                <a:lnTo>
                  <a:pt x="312539" y="250031"/>
                </a:lnTo>
                <a:lnTo>
                  <a:pt x="375047" y="214312"/>
                </a:lnTo>
                <a:lnTo>
                  <a:pt x="437555" y="178593"/>
                </a:lnTo>
                <a:lnTo>
                  <a:pt x="491133" y="151804"/>
                </a:lnTo>
                <a:lnTo>
                  <a:pt x="553641" y="116086"/>
                </a:lnTo>
                <a:lnTo>
                  <a:pt x="607219" y="89297"/>
                </a:lnTo>
                <a:lnTo>
                  <a:pt x="651867" y="62507"/>
                </a:lnTo>
                <a:lnTo>
                  <a:pt x="696516" y="44648"/>
                </a:lnTo>
                <a:lnTo>
                  <a:pt x="732234" y="26789"/>
                </a:lnTo>
                <a:lnTo>
                  <a:pt x="759023" y="17859"/>
                </a:lnTo>
                <a:lnTo>
                  <a:pt x="776883" y="8929"/>
                </a:lnTo>
                <a:lnTo>
                  <a:pt x="785812" y="0"/>
                </a:lnTo>
                <a:lnTo>
                  <a:pt x="7858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313164" y="4241601"/>
            <a:ext cx="303610" cy="214314"/>
          </a:xfrm>
          <a:custGeom>
            <a:avLst/>
            <a:gdLst/>
            <a:ahLst/>
            <a:cxnLst/>
            <a:rect l="0" t="0" r="0" b="0"/>
            <a:pathLst>
              <a:path w="303610" h="214314">
                <a:moveTo>
                  <a:pt x="196453" y="8930"/>
                </a:moveTo>
                <a:lnTo>
                  <a:pt x="196453" y="0"/>
                </a:lnTo>
                <a:lnTo>
                  <a:pt x="196453" y="0"/>
                </a:lnTo>
                <a:lnTo>
                  <a:pt x="187524" y="0"/>
                </a:lnTo>
                <a:lnTo>
                  <a:pt x="187524" y="0"/>
                </a:lnTo>
                <a:lnTo>
                  <a:pt x="187524" y="8930"/>
                </a:lnTo>
                <a:lnTo>
                  <a:pt x="187524" y="17860"/>
                </a:lnTo>
                <a:lnTo>
                  <a:pt x="187524" y="26789"/>
                </a:lnTo>
                <a:lnTo>
                  <a:pt x="169664" y="53578"/>
                </a:lnTo>
                <a:lnTo>
                  <a:pt x="151805" y="71438"/>
                </a:lnTo>
                <a:lnTo>
                  <a:pt x="125016" y="98227"/>
                </a:lnTo>
                <a:lnTo>
                  <a:pt x="98227" y="133945"/>
                </a:lnTo>
                <a:lnTo>
                  <a:pt x="62508" y="160735"/>
                </a:lnTo>
                <a:lnTo>
                  <a:pt x="26789" y="187524"/>
                </a:lnTo>
                <a:lnTo>
                  <a:pt x="8930" y="205383"/>
                </a:lnTo>
                <a:lnTo>
                  <a:pt x="0" y="214313"/>
                </a:lnTo>
                <a:lnTo>
                  <a:pt x="8930" y="214313"/>
                </a:lnTo>
                <a:lnTo>
                  <a:pt x="35719" y="214313"/>
                </a:lnTo>
                <a:lnTo>
                  <a:pt x="89297" y="214313"/>
                </a:lnTo>
                <a:lnTo>
                  <a:pt x="160734" y="205383"/>
                </a:lnTo>
                <a:lnTo>
                  <a:pt x="232172" y="205383"/>
                </a:lnTo>
                <a:lnTo>
                  <a:pt x="303609" y="196453"/>
                </a:lnTo>
                <a:lnTo>
                  <a:pt x="30360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089922" y="3134320"/>
            <a:ext cx="348259" cy="26790"/>
          </a:xfrm>
          <a:custGeom>
            <a:avLst/>
            <a:gdLst/>
            <a:ahLst/>
            <a:cxnLst/>
            <a:rect l="0" t="0" r="0" b="0"/>
            <a:pathLst>
              <a:path w="348259" h="26790">
                <a:moveTo>
                  <a:pt x="17859" y="26789"/>
                </a:moveTo>
                <a:lnTo>
                  <a:pt x="17859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62508" y="8930"/>
                </a:lnTo>
                <a:lnTo>
                  <a:pt x="80367" y="8930"/>
                </a:lnTo>
                <a:lnTo>
                  <a:pt x="107156" y="0"/>
                </a:lnTo>
                <a:lnTo>
                  <a:pt x="133945" y="0"/>
                </a:lnTo>
                <a:lnTo>
                  <a:pt x="160734" y="0"/>
                </a:lnTo>
                <a:lnTo>
                  <a:pt x="187523" y="0"/>
                </a:lnTo>
                <a:lnTo>
                  <a:pt x="223242" y="0"/>
                </a:lnTo>
                <a:lnTo>
                  <a:pt x="241101" y="0"/>
                </a:lnTo>
                <a:lnTo>
                  <a:pt x="267891" y="0"/>
                </a:lnTo>
                <a:lnTo>
                  <a:pt x="285750" y="0"/>
                </a:lnTo>
                <a:lnTo>
                  <a:pt x="303609" y="0"/>
                </a:lnTo>
                <a:lnTo>
                  <a:pt x="321469" y="0"/>
                </a:lnTo>
                <a:lnTo>
                  <a:pt x="330398" y="0"/>
                </a:lnTo>
                <a:lnTo>
                  <a:pt x="339328" y="0"/>
                </a:lnTo>
                <a:lnTo>
                  <a:pt x="339328" y="0"/>
                </a:lnTo>
                <a:lnTo>
                  <a:pt x="348258" y="0"/>
                </a:lnTo>
                <a:lnTo>
                  <a:pt x="348258" y="0"/>
                </a:lnTo>
                <a:lnTo>
                  <a:pt x="348258" y="0"/>
                </a:lnTo>
                <a:lnTo>
                  <a:pt x="348258" y="0"/>
                </a:lnTo>
                <a:lnTo>
                  <a:pt x="348258" y="0"/>
                </a:lnTo>
                <a:lnTo>
                  <a:pt x="348258" y="0"/>
                </a:lnTo>
                <a:lnTo>
                  <a:pt x="348258" y="0"/>
                </a:lnTo>
                <a:lnTo>
                  <a:pt x="348258" y="0"/>
                </a:lnTo>
                <a:lnTo>
                  <a:pt x="339328" y="0"/>
                </a:lnTo>
                <a:lnTo>
                  <a:pt x="330398" y="0"/>
                </a:lnTo>
                <a:lnTo>
                  <a:pt x="33039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66180" y="2803921"/>
            <a:ext cx="4321969" cy="732236"/>
          </a:xfrm>
          <a:custGeom>
            <a:avLst/>
            <a:gdLst/>
            <a:ahLst/>
            <a:cxnLst/>
            <a:rect l="0" t="0" r="0" b="0"/>
            <a:pathLst>
              <a:path w="4321969" h="732236">
                <a:moveTo>
                  <a:pt x="4205883" y="241102"/>
                </a:moveTo>
                <a:lnTo>
                  <a:pt x="4205883" y="232172"/>
                </a:lnTo>
                <a:lnTo>
                  <a:pt x="4205883" y="232172"/>
                </a:lnTo>
                <a:lnTo>
                  <a:pt x="4196953" y="232172"/>
                </a:lnTo>
                <a:lnTo>
                  <a:pt x="4196953" y="223243"/>
                </a:lnTo>
                <a:lnTo>
                  <a:pt x="4196953" y="214313"/>
                </a:lnTo>
                <a:lnTo>
                  <a:pt x="4196953" y="214313"/>
                </a:lnTo>
                <a:lnTo>
                  <a:pt x="4188023" y="205383"/>
                </a:lnTo>
                <a:lnTo>
                  <a:pt x="4179093" y="196454"/>
                </a:lnTo>
                <a:lnTo>
                  <a:pt x="4170164" y="187524"/>
                </a:lnTo>
                <a:lnTo>
                  <a:pt x="4152304" y="178594"/>
                </a:lnTo>
                <a:lnTo>
                  <a:pt x="4143375" y="169665"/>
                </a:lnTo>
                <a:lnTo>
                  <a:pt x="4116586" y="160735"/>
                </a:lnTo>
                <a:lnTo>
                  <a:pt x="4098726" y="151805"/>
                </a:lnTo>
                <a:lnTo>
                  <a:pt x="4071937" y="142875"/>
                </a:lnTo>
                <a:lnTo>
                  <a:pt x="4036218" y="133946"/>
                </a:lnTo>
                <a:lnTo>
                  <a:pt x="4009429" y="125016"/>
                </a:lnTo>
                <a:lnTo>
                  <a:pt x="3973711" y="116086"/>
                </a:lnTo>
                <a:lnTo>
                  <a:pt x="3937992" y="107157"/>
                </a:lnTo>
                <a:lnTo>
                  <a:pt x="3893343" y="89297"/>
                </a:lnTo>
                <a:lnTo>
                  <a:pt x="3848695" y="80368"/>
                </a:lnTo>
                <a:lnTo>
                  <a:pt x="3804047" y="71438"/>
                </a:lnTo>
                <a:lnTo>
                  <a:pt x="3750468" y="62508"/>
                </a:lnTo>
                <a:lnTo>
                  <a:pt x="3705820" y="53579"/>
                </a:lnTo>
                <a:lnTo>
                  <a:pt x="3643312" y="53579"/>
                </a:lnTo>
                <a:lnTo>
                  <a:pt x="3589734" y="44649"/>
                </a:lnTo>
                <a:lnTo>
                  <a:pt x="3527226" y="35719"/>
                </a:lnTo>
                <a:lnTo>
                  <a:pt x="3455789" y="35719"/>
                </a:lnTo>
                <a:lnTo>
                  <a:pt x="3393281" y="35719"/>
                </a:lnTo>
                <a:lnTo>
                  <a:pt x="3321843" y="35719"/>
                </a:lnTo>
                <a:lnTo>
                  <a:pt x="3250406" y="26790"/>
                </a:lnTo>
                <a:lnTo>
                  <a:pt x="3178968" y="26790"/>
                </a:lnTo>
                <a:lnTo>
                  <a:pt x="3107531" y="17860"/>
                </a:lnTo>
                <a:lnTo>
                  <a:pt x="3036093" y="17860"/>
                </a:lnTo>
                <a:lnTo>
                  <a:pt x="2955726" y="8930"/>
                </a:lnTo>
                <a:lnTo>
                  <a:pt x="2884289" y="8930"/>
                </a:lnTo>
                <a:lnTo>
                  <a:pt x="2803922" y="0"/>
                </a:lnTo>
                <a:lnTo>
                  <a:pt x="2723554" y="0"/>
                </a:lnTo>
                <a:lnTo>
                  <a:pt x="2643187" y="0"/>
                </a:lnTo>
                <a:lnTo>
                  <a:pt x="2562820" y="0"/>
                </a:lnTo>
                <a:lnTo>
                  <a:pt x="2491383" y="0"/>
                </a:lnTo>
                <a:lnTo>
                  <a:pt x="2411015" y="0"/>
                </a:lnTo>
                <a:lnTo>
                  <a:pt x="2330648" y="0"/>
                </a:lnTo>
                <a:lnTo>
                  <a:pt x="2250281" y="0"/>
                </a:lnTo>
                <a:lnTo>
                  <a:pt x="2178843" y="8930"/>
                </a:lnTo>
                <a:lnTo>
                  <a:pt x="2098476" y="8930"/>
                </a:lnTo>
                <a:lnTo>
                  <a:pt x="2027039" y="8930"/>
                </a:lnTo>
                <a:lnTo>
                  <a:pt x="1946672" y="8930"/>
                </a:lnTo>
                <a:lnTo>
                  <a:pt x="1875234" y="17860"/>
                </a:lnTo>
                <a:lnTo>
                  <a:pt x="1794867" y="17860"/>
                </a:lnTo>
                <a:lnTo>
                  <a:pt x="1714500" y="26790"/>
                </a:lnTo>
                <a:lnTo>
                  <a:pt x="1643062" y="26790"/>
                </a:lnTo>
                <a:lnTo>
                  <a:pt x="1571625" y="35719"/>
                </a:lnTo>
                <a:lnTo>
                  <a:pt x="1500187" y="35719"/>
                </a:lnTo>
                <a:lnTo>
                  <a:pt x="1437679" y="35719"/>
                </a:lnTo>
                <a:lnTo>
                  <a:pt x="1366242" y="35719"/>
                </a:lnTo>
                <a:lnTo>
                  <a:pt x="1303734" y="35719"/>
                </a:lnTo>
                <a:lnTo>
                  <a:pt x="1232297" y="35719"/>
                </a:lnTo>
                <a:lnTo>
                  <a:pt x="1169789" y="35719"/>
                </a:lnTo>
                <a:lnTo>
                  <a:pt x="1107281" y="44649"/>
                </a:lnTo>
                <a:lnTo>
                  <a:pt x="1044773" y="44649"/>
                </a:lnTo>
                <a:lnTo>
                  <a:pt x="982265" y="44649"/>
                </a:lnTo>
                <a:lnTo>
                  <a:pt x="919758" y="44649"/>
                </a:lnTo>
                <a:lnTo>
                  <a:pt x="857250" y="44649"/>
                </a:lnTo>
                <a:lnTo>
                  <a:pt x="794742" y="44649"/>
                </a:lnTo>
                <a:lnTo>
                  <a:pt x="741164" y="53579"/>
                </a:lnTo>
                <a:lnTo>
                  <a:pt x="678656" y="53579"/>
                </a:lnTo>
                <a:lnTo>
                  <a:pt x="625078" y="62508"/>
                </a:lnTo>
                <a:lnTo>
                  <a:pt x="571500" y="62508"/>
                </a:lnTo>
                <a:lnTo>
                  <a:pt x="526851" y="71438"/>
                </a:lnTo>
                <a:lnTo>
                  <a:pt x="473273" y="71438"/>
                </a:lnTo>
                <a:lnTo>
                  <a:pt x="428625" y="80368"/>
                </a:lnTo>
                <a:lnTo>
                  <a:pt x="383976" y="80368"/>
                </a:lnTo>
                <a:lnTo>
                  <a:pt x="339328" y="89297"/>
                </a:lnTo>
                <a:lnTo>
                  <a:pt x="303609" y="98227"/>
                </a:lnTo>
                <a:lnTo>
                  <a:pt x="258961" y="116086"/>
                </a:lnTo>
                <a:lnTo>
                  <a:pt x="223242" y="125016"/>
                </a:lnTo>
                <a:lnTo>
                  <a:pt x="187523" y="142875"/>
                </a:lnTo>
                <a:lnTo>
                  <a:pt x="151804" y="160735"/>
                </a:lnTo>
                <a:lnTo>
                  <a:pt x="116086" y="178594"/>
                </a:lnTo>
                <a:lnTo>
                  <a:pt x="89297" y="196454"/>
                </a:lnTo>
                <a:lnTo>
                  <a:pt x="62508" y="214313"/>
                </a:lnTo>
                <a:lnTo>
                  <a:pt x="44648" y="223243"/>
                </a:lnTo>
                <a:lnTo>
                  <a:pt x="35719" y="241102"/>
                </a:lnTo>
                <a:lnTo>
                  <a:pt x="17859" y="258961"/>
                </a:lnTo>
                <a:lnTo>
                  <a:pt x="8929" y="267891"/>
                </a:lnTo>
                <a:lnTo>
                  <a:pt x="8929" y="285750"/>
                </a:lnTo>
                <a:lnTo>
                  <a:pt x="0" y="303610"/>
                </a:lnTo>
                <a:lnTo>
                  <a:pt x="0" y="321469"/>
                </a:lnTo>
                <a:lnTo>
                  <a:pt x="0" y="339329"/>
                </a:lnTo>
                <a:lnTo>
                  <a:pt x="8929" y="366118"/>
                </a:lnTo>
                <a:lnTo>
                  <a:pt x="17859" y="383977"/>
                </a:lnTo>
                <a:lnTo>
                  <a:pt x="35719" y="410766"/>
                </a:lnTo>
                <a:lnTo>
                  <a:pt x="44648" y="428625"/>
                </a:lnTo>
                <a:lnTo>
                  <a:pt x="71437" y="446485"/>
                </a:lnTo>
                <a:lnTo>
                  <a:pt x="89297" y="464344"/>
                </a:lnTo>
                <a:lnTo>
                  <a:pt x="107156" y="482204"/>
                </a:lnTo>
                <a:lnTo>
                  <a:pt x="133945" y="500063"/>
                </a:lnTo>
                <a:lnTo>
                  <a:pt x="169664" y="517922"/>
                </a:lnTo>
                <a:lnTo>
                  <a:pt x="196453" y="526852"/>
                </a:lnTo>
                <a:lnTo>
                  <a:pt x="232172" y="544711"/>
                </a:lnTo>
                <a:lnTo>
                  <a:pt x="267890" y="562571"/>
                </a:lnTo>
                <a:lnTo>
                  <a:pt x="303609" y="580430"/>
                </a:lnTo>
                <a:lnTo>
                  <a:pt x="348258" y="589360"/>
                </a:lnTo>
                <a:lnTo>
                  <a:pt x="392906" y="598290"/>
                </a:lnTo>
                <a:lnTo>
                  <a:pt x="446484" y="616149"/>
                </a:lnTo>
                <a:lnTo>
                  <a:pt x="491133" y="625079"/>
                </a:lnTo>
                <a:lnTo>
                  <a:pt x="544711" y="634008"/>
                </a:lnTo>
                <a:lnTo>
                  <a:pt x="598289" y="634008"/>
                </a:lnTo>
                <a:lnTo>
                  <a:pt x="660797" y="642938"/>
                </a:lnTo>
                <a:lnTo>
                  <a:pt x="723304" y="651868"/>
                </a:lnTo>
                <a:lnTo>
                  <a:pt x="776883" y="660797"/>
                </a:lnTo>
                <a:lnTo>
                  <a:pt x="839390" y="669727"/>
                </a:lnTo>
                <a:lnTo>
                  <a:pt x="901898" y="669727"/>
                </a:lnTo>
                <a:lnTo>
                  <a:pt x="973336" y="678657"/>
                </a:lnTo>
                <a:lnTo>
                  <a:pt x="1035843" y="687586"/>
                </a:lnTo>
                <a:lnTo>
                  <a:pt x="1107281" y="696516"/>
                </a:lnTo>
                <a:lnTo>
                  <a:pt x="1178718" y="696516"/>
                </a:lnTo>
                <a:lnTo>
                  <a:pt x="1259086" y="705446"/>
                </a:lnTo>
                <a:lnTo>
                  <a:pt x="1330523" y="705446"/>
                </a:lnTo>
                <a:lnTo>
                  <a:pt x="1410890" y="714375"/>
                </a:lnTo>
                <a:lnTo>
                  <a:pt x="1491258" y="714375"/>
                </a:lnTo>
                <a:lnTo>
                  <a:pt x="1562695" y="714375"/>
                </a:lnTo>
                <a:lnTo>
                  <a:pt x="1651992" y="723305"/>
                </a:lnTo>
                <a:lnTo>
                  <a:pt x="1723429" y="723305"/>
                </a:lnTo>
                <a:lnTo>
                  <a:pt x="1812726" y="723305"/>
                </a:lnTo>
                <a:lnTo>
                  <a:pt x="1893093" y="732235"/>
                </a:lnTo>
                <a:lnTo>
                  <a:pt x="1973461" y="732235"/>
                </a:lnTo>
                <a:lnTo>
                  <a:pt x="2053828" y="732235"/>
                </a:lnTo>
                <a:lnTo>
                  <a:pt x="2143125" y="732235"/>
                </a:lnTo>
                <a:lnTo>
                  <a:pt x="2232422" y="732235"/>
                </a:lnTo>
                <a:lnTo>
                  <a:pt x="2312789" y="732235"/>
                </a:lnTo>
                <a:lnTo>
                  <a:pt x="2402086" y="723305"/>
                </a:lnTo>
                <a:lnTo>
                  <a:pt x="2491383" y="723305"/>
                </a:lnTo>
                <a:lnTo>
                  <a:pt x="2571750" y="723305"/>
                </a:lnTo>
                <a:lnTo>
                  <a:pt x="2661047" y="714375"/>
                </a:lnTo>
                <a:lnTo>
                  <a:pt x="2750343" y="714375"/>
                </a:lnTo>
                <a:lnTo>
                  <a:pt x="2830711" y="705446"/>
                </a:lnTo>
                <a:lnTo>
                  <a:pt x="2920008" y="705446"/>
                </a:lnTo>
                <a:lnTo>
                  <a:pt x="3000375" y="705446"/>
                </a:lnTo>
                <a:lnTo>
                  <a:pt x="3080742" y="705446"/>
                </a:lnTo>
                <a:lnTo>
                  <a:pt x="3161109" y="696516"/>
                </a:lnTo>
                <a:lnTo>
                  <a:pt x="3241476" y="696516"/>
                </a:lnTo>
                <a:lnTo>
                  <a:pt x="3312914" y="696516"/>
                </a:lnTo>
                <a:lnTo>
                  <a:pt x="3393281" y="687586"/>
                </a:lnTo>
                <a:lnTo>
                  <a:pt x="3464718" y="687586"/>
                </a:lnTo>
                <a:lnTo>
                  <a:pt x="3536156" y="678657"/>
                </a:lnTo>
                <a:lnTo>
                  <a:pt x="3607593" y="678657"/>
                </a:lnTo>
                <a:lnTo>
                  <a:pt x="3679031" y="678657"/>
                </a:lnTo>
                <a:lnTo>
                  <a:pt x="3741539" y="669727"/>
                </a:lnTo>
                <a:lnTo>
                  <a:pt x="3804047" y="669727"/>
                </a:lnTo>
                <a:lnTo>
                  <a:pt x="3866554" y="660797"/>
                </a:lnTo>
                <a:lnTo>
                  <a:pt x="3920133" y="660797"/>
                </a:lnTo>
                <a:lnTo>
                  <a:pt x="3973711" y="651868"/>
                </a:lnTo>
                <a:lnTo>
                  <a:pt x="4018359" y="642938"/>
                </a:lnTo>
                <a:lnTo>
                  <a:pt x="4071937" y="634008"/>
                </a:lnTo>
                <a:lnTo>
                  <a:pt x="4116586" y="625079"/>
                </a:lnTo>
                <a:lnTo>
                  <a:pt x="4152304" y="616149"/>
                </a:lnTo>
                <a:lnTo>
                  <a:pt x="4188023" y="598290"/>
                </a:lnTo>
                <a:lnTo>
                  <a:pt x="4214812" y="589360"/>
                </a:lnTo>
                <a:lnTo>
                  <a:pt x="4241601" y="571500"/>
                </a:lnTo>
                <a:lnTo>
                  <a:pt x="4268390" y="553641"/>
                </a:lnTo>
                <a:lnTo>
                  <a:pt x="4286250" y="535782"/>
                </a:lnTo>
                <a:lnTo>
                  <a:pt x="4304109" y="508993"/>
                </a:lnTo>
                <a:lnTo>
                  <a:pt x="4313039" y="491133"/>
                </a:lnTo>
                <a:lnTo>
                  <a:pt x="4313039" y="473274"/>
                </a:lnTo>
                <a:lnTo>
                  <a:pt x="4321968" y="455415"/>
                </a:lnTo>
                <a:lnTo>
                  <a:pt x="4313039" y="437555"/>
                </a:lnTo>
                <a:lnTo>
                  <a:pt x="4313039" y="410766"/>
                </a:lnTo>
                <a:lnTo>
                  <a:pt x="4313039" y="392907"/>
                </a:lnTo>
                <a:lnTo>
                  <a:pt x="4304109" y="375047"/>
                </a:lnTo>
                <a:lnTo>
                  <a:pt x="4295179" y="348258"/>
                </a:lnTo>
                <a:lnTo>
                  <a:pt x="4277320" y="321469"/>
                </a:lnTo>
                <a:lnTo>
                  <a:pt x="4259461" y="303610"/>
                </a:lnTo>
                <a:lnTo>
                  <a:pt x="4232672" y="276821"/>
                </a:lnTo>
                <a:lnTo>
                  <a:pt x="4214812" y="250032"/>
                </a:lnTo>
                <a:lnTo>
                  <a:pt x="4188023" y="232172"/>
                </a:lnTo>
                <a:lnTo>
                  <a:pt x="4161234" y="205383"/>
                </a:lnTo>
                <a:lnTo>
                  <a:pt x="4134445" y="187524"/>
                </a:lnTo>
                <a:lnTo>
                  <a:pt x="4107656" y="160735"/>
                </a:lnTo>
                <a:lnTo>
                  <a:pt x="4071937" y="142875"/>
                </a:lnTo>
                <a:lnTo>
                  <a:pt x="4045148" y="116086"/>
                </a:lnTo>
                <a:lnTo>
                  <a:pt x="4018359" y="98227"/>
                </a:lnTo>
                <a:lnTo>
                  <a:pt x="3991570" y="89297"/>
                </a:lnTo>
                <a:lnTo>
                  <a:pt x="3964781" y="71438"/>
                </a:lnTo>
                <a:lnTo>
                  <a:pt x="3937992" y="62508"/>
                </a:lnTo>
                <a:lnTo>
                  <a:pt x="3937992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4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Google Test-related open source </a:t>
            </a:r>
            <a:r>
              <a:rPr lang="en-US" sz="3600" dirty="0" smtClean="0"/>
              <a:t>projects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hlinkClick r:id="rId2"/>
              </a:rPr>
              <a:t>Google </a:t>
            </a:r>
            <a:r>
              <a:rPr lang="en-US" dirty="0">
                <a:hlinkClick r:id="rId2"/>
              </a:rPr>
              <a:t>Test UI</a:t>
            </a:r>
            <a:r>
              <a:rPr lang="en-US" dirty="0"/>
              <a:t> is test runner that runs your test binary, allows you to track its progress via a progress bar, and displays a list of test failures. Clicking on one shows failure text. Google Test UI is written in C#. </a:t>
            </a:r>
          </a:p>
          <a:p>
            <a:r>
              <a:rPr lang="en-US" dirty="0" err="1">
                <a:hlinkClick r:id="rId3"/>
              </a:rPr>
              <a:t>GTest</a:t>
            </a:r>
            <a:r>
              <a:rPr lang="en-US" dirty="0">
                <a:hlinkClick r:id="rId3"/>
              </a:rPr>
              <a:t> TAP Listener</a:t>
            </a:r>
            <a:r>
              <a:rPr lang="en-US" dirty="0"/>
              <a:t> is an event listener for Google Test that implements the </a:t>
            </a:r>
            <a:r>
              <a:rPr lang="en-US" dirty="0">
                <a:hlinkClick r:id="rId4"/>
              </a:rPr>
              <a:t>TAP protocol</a:t>
            </a:r>
            <a:r>
              <a:rPr lang="en-US" dirty="0"/>
              <a:t> for test result output. If your test runner understands TAP, you may find it useful.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26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27" y="1673224"/>
            <a:ext cx="8386308" cy="427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937742" y="4330898"/>
            <a:ext cx="705447" cy="330399"/>
          </a:xfrm>
          <a:custGeom>
            <a:avLst/>
            <a:gdLst/>
            <a:ahLst/>
            <a:cxnLst/>
            <a:rect l="0" t="0" r="0" b="0"/>
            <a:pathLst>
              <a:path w="705447" h="330399">
                <a:moveTo>
                  <a:pt x="8930" y="312539"/>
                </a:moveTo>
                <a:lnTo>
                  <a:pt x="8930" y="312539"/>
                </a:lnTo>
                <a:lnTo>
                  <a:pt x="8930" y="312539"/>
                </a:lnTo>
                <a:lnTo>
                  <a:pt x="8930" y="312539"/>
                </a:lnTo>
                <a:lnTo>
                  <a:pt x="8930" y="312539"/>
                </a:lnTo>
                <a:lnTo>
                  <a:pt x="0" y="312539"/>
                </a:lnTo>
                <a:lnTo>
                  <a:pt x="0" y="321469"/>
                </a:lnTo>
                <a:lnTo>
                  <a:pt x="0" y="321469"/>
                </a:lnTo>
                <a:lnTo>
                  <a:pt x="0" y="321469"/>
                </a:lnTo>
                <a:lnTo>
                  <a:pt x="0" y="321469"/>
                </a:lnTo>
                <a:lnTo>
                  <a:pt x="0" y="321469"/>
                </a:lnTo>
                <a:lnTo>
                  <a:pt x="0" y="330398"/>
                </a:lnTo>
                <a:lnTo>
                  <a:pt x="0" y="330398"/>
                </a:lnTo>
                <a:lnTo>
                  <a:pt x="8930" y="330398"/>
                </a:lnTo>
                <a:lnTo>
                  <a:pt x="17860" y="330398"/>
                </a:lnTo>
                <a:lnTo>
                  <a:pt x="26789" y="330398"/>
                </a:lnTo>
                <a:lnTo>
                  <a:pt x="44649" y="330398"/>
                </a:lnTo>
                <a:lnTo>
                  <a:pt x="62508" y="321469"/>
                </a:lnTo>
                <a:lnTo>
                  <a:pt x="80367" y="312539"/>
                </a:lnTo>
                <a:lnTo>
                  <a:pt x="107156" y="294680"/>
                </a:lnTo>
                <a:lnTo>
                  <a:pt x="133946" y="276820"/>
                </a:lnTo>
                <a:lnTo>
                  <a:pt x="169664" y="267891"/>
                </a:lnTo>
                <a:lnTo>
                  <a:pt x="205383" y="250031"/>
                </a:lnTo>
                <a:lnTo>
                  <a:pt x="241102" y="232172"/>
                </a:lnTo>
                <a:lnTo>
                  <a:pt x="276821" y="223242"/>
                </a:lnTo>
                <a:lnTo>
                  <a:pt x="312539" y="205383"/>
                </a:lnTo>
                <a:lnTo>
                  <a:pt x="348258" y="187523"/>
                </a:lnTo>
                <a:lnTo>
                  <a:pt x="383977" y="169664"/>
                </a:lnTo>
                <a:lnTo>
                  <a:pt x="428625" y="142875"/>
                </a:lnTo>
                <a:lnTo>
                  <a:pt x="473274" y="116086"/>
                </a:lnTo>
                <a:lnTo>
                  <a:pt x="517922" y="80367"/>
                </a:lnTo>
                <a:lnTo>
                  <a:pt x="562571" y="53578"/>
                </a:lnTo>
                <a:lnTo>
                  <a:pt x="616149" y="26789"/>
                </a:lnTo>
                <a:lnTo>
                  <a:pt x="651867" y="8930"/>
                </a:lnTo>
                <a:lnTo>
                  <a:pt x="678656" y="8930"/>
                </a:lnTo>
                <a:lnTo>
                  <a:pt x="705446" y="0"/>
                </a:lnTo>
                <a:lnTo>
                  <a:pt x="7054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902023" y="4429125"/>
            <a:ext cx="187525" cy="303610"/>
          </a:xfrm>
          <a:custGeom>
            <a:avLst/>
            <a:gdLst/>
            <a:ahLst/>
            <a:cxnLst/>
            <a:rect l="0" t="0" r="0" b="0"/>
            <a:pathLst>
              <a:path w="187525" h="303610">
                <a:moveTo>
                  <a:pt x="187524" y="0"/>
                </a:moveTo>
                <a:lnTo>
                  <a:pt x="187524" y="0"/>
                </a:lnTo>
                <a:lnTo>
                  <a:pt x="187524" y="8929"/>
                </a:lnTo>
                <a:lnTo>
                  <a:pt x="178594" y="8929"/>
                </a:lnTo>
                <a:lnTo>
                  <a:pt x="169665" y="17859"/>
                </a:lnTo>
                <a:lnTo>
                  <a:pt x="160735" y="35718"/>
                </a:lnTo>
                <a:lnTo>
                  <a:pt x="151805" y="44648"/>
                </a:lnTo>
                <a:lnTo>
                  <a:pt x="142875" y="71437"/>
                </a:lnTo>
                <a:lnTo>
                  <a:pt x="125016" y="89296"/>
                </a:lnTo>
                <a:lnTo>
                  <a:pt x="98227" y="116086"/>
                </a:lnTo>
                <a:lnTo>
                  <a:pt x="80368" y="151804"/>
                </a:lnTo>
                <a:lnTo>
                  <a:pt x="53579" y="187523"/>
                </a:lnTo>
                <a:lnTo>
                  <a:pt x="35719" y="223242"/>
                </a:lnTo>
                <a:lnTo>
                  <a:pt x="17860" y="250031"/>
                </a:lnTo>
                <a:lnTo>
                  <a:pt x="8930" y="276820"/>
                </a:lnTo>
                <a:lnTo>
                  <a:pt x="0" y="294679"/>
                </a:lnTo>
                <a:lnTo>
                  <a:pt x="8930" y="303609"/>
                </a:lnTo>
                <a:lnTo>
                  <a:pt x="26790" y="303609"/>
                </a:lnTo>
                <a:lnTo>
                  <a:pt x="62508" y="294679"/>
                </a:lnTo>
                <a:lnTo>
                  <a:pt x="98227" y="285750"/>
                </a:lnTo>
                <a:lnTo>
                  <a:pt x="142875" y="276820"/>
                </a:lnTo>
                <a:lnTo>
                  <a:pt x="187524" y="258961"/>
                </a:lnTo>
                <a:lnTo>
                  <a:pt x="187524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955727" y="4830961"/>
            <a:ext cx="5518547" cy="232173"/>
          </a:xfrm>
          <a:custGeom>
            <a:avLst/>
            <a:gdLst/>
            <a:ahLst/>
            <a:cxnLst/>
            <a:rect l="0" t="0" r="0" b="0"/>
            <a:pathLst>
              <a:path w="5518547" h="232173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26789"/>
                </a:lnTo>
                <a:lnTo>
                  <a:pt x="8929" y="26789"/>
                </a:lnTo>
                <a:lnTo>
                  <a:pt x="17859" y="35718"/>
                </a:lnTo>
                <a:lnTo>
                  <a:pt x="26789" y="35718"/>
                </a:lnTo>
                <a:lnTo>
                  <a:pt x="26789" y="44648"/>
                </a:lnTo>
                <a:lnTo>
                  <a:pt x="44648" y="44648"/>
                </a:lnTo>
                <a:lnTo>
                  <a:pt x="53578" y="44648"/>
                </a:lnTo>
                <a:lnTo>
                  <a:pt x="71437" y="53578"/>
                </a:lnTo>
                <a:lnTo>
                  <a:pt x="89296" y="53578"/>
                </a:lnTo>
                <a:lnTo>
                  <a:pt x="107156" y="53578"/>
                </a:lnTo>
                <a:lnTo>
                  <a:pt x="125015" y="53578"/>
                </a:lnTo>
                <a:lnTo>
                  <a:pt x="151804" y="53578"/>
                </a:lnTo>
                <a:lnTo>
                  <a:pt x="178593" y="53578"/>
                </a:lnTo>
                <a:lnTo>
                  <a:pt x="205382" y="53578"/>
                </a:lnTo>
                <a:lnTo>
                  <a:pt x="241101" y="53578"/>
                </a:lnTo>
                <a:lnTo>
                  <a:pt x="276820" y="53578"/>
                </a:lnTo>
                <a:lnTo>
                  <a:pt x="312539" y="44648"/>
                </a:lnTo>
                <a:lnTo>
                  <a:pt x="348257" y="44648"/>
                </a:lnTo>
                <a:lnTo>
                  <a:pt x="383976" y="44648"/>
                </a:lnTo>
                <a:lnTo>
                  <a:pt x="428625" y="44648"/>
                </a:lnTo>
                <a:lnTo>
                  <a:pt x="464343" y="44648"/>
                </a:lnTo>
                <a:lnTo>
                  <a:pt x="508992" y="44648"/>
                </a:lnTo>
                <a:lnTo>
                  <a:pt x="562570" y="44648"/>
                </a:lnTo>
                <a:lnTo>
                  <a:pt x="607218" y="44648"/>
                </a:lnTo>
                <a:lnTo>
                  <a:pt x="660796" y="35718"/>
                </a:lnTo>
                <a:lnTo>
                  <a:pt x="714375" y="35718"/>
                </a:lnTo>
                <a:lnTo>
                  <a:pt x="767953" y="35718"/>
                </a:lnTo>
                <a:lnTo>
                  <a:pt x="821531" y="26789"/>
                </a:lnTo>
                <a:lnTo>
                  <a:pt x="884039" y="26789"/>
                </a:lnTo>
                <a:lnTo>
                  <a:pt x="946546" y="17859"/>
                </a:lnTo>
                <a:lnTo>
                  <a:pt x="1000125" y="17859"/>
                </a:lnTo>
                <a:lnTo>
                  <a:pt x="1062632" y="17859"/>
                </a:lnTo>
                <a:lnTo>
                  <a:pt x="1125140" y="17859"/>
                </a:lnTo>
                <a:lnTo>
                  <a:pt x="1187648" y="17859"/>
                </a:lnTo>
                <a:lnTo>
                  <a:pt x="1241226" y="17859"/>
                </a:lnTo>
                <a:lnTo>
                  <a:pt x="1303734" y="17859"/>
                </a:lnTo>
                <a:lnTo>
                  <a:pt x="1366242" y="17859"/>
                </a:lnTo>
                <a:lnTo>
                  <a:pt x="1428750" y="17859"/>
                </a:lnTo>
                <a:lnTo>
                  <a:pt x="1491257" y="17859"/>
                </a:lnTo>
                <a:lnTo>
                  <a:pt x="1553765" y="17859"/>
                </a:lnTo>
                <a:lnTo>
                  <a:pt x="1625203" y="26789"/>
                </a:lnTo>
                <a:lnTo>
                  <a:pt x="1687711" y="26789"/>
                </a:lnTo>
                <a:lnTo>
                  <a:pt x="1759148" y="26789"/>
                </a:lnTo>
                <a:lnTo>
                  <a:pt x="1821656" y="26789"/>
                </a:lnTo>
                <a:lnTo>
                  <a:pt x="1884164" y="26789"/>
                </a:lnTo>
                <a:lnTo>
                  <a:pt x="1946671" y="26789"/>
                </a:lnTo>
                <a:lnTo>
                  <a:pt x="2009179" y="26789"/>
                </a:lnTo>
                <a:lnTo>
                  <a:pt x="2071687" y="35718"/>
                </a:lnTo>
                <a:lnTo>
                  <a:pt x="2134195" y="35718"/>
                </a:lnTo>
                <a:lnTo>
                  <a:pt x="2196703" y="35718"/>
                </a:lnTo>
                <a:lnTo>
                  <a:pt x="2268140" y="35718"/>
                </a:lnTo>
                <a:lnTo>
                  <a:pt x="2330648" y="44648"/>
                </a:lnTo>
                <a:lnTo>
                  <a:pt x="2402086" y="44648"/>
                </a:lnTo>
                <a:lnTo>
                  <a:pt x="2464593" y="44648"/>
                </a:lnTo>
                <a:lnTo>
                  <a:pt x="2536031" y="44648"/>
                </a:lnTo>
                <a:lnTo>
                  <a:pt x="2598539" y="53578"/>
                </a:lnTo>
                <a:lnTo>
                  <a:pt x="2661046" y="53578"/>
                </a:lnTo>
                <a:lnTo>
                  <a:pt x="2732484" y="62508"/>
                </a:lnTo>
                <a:lnTo>
                  <a:pt x="2794992" y="62508"/>
                </a:lnTo>
                <a:lnTo>
                  <a:pt x="2866429" y="71437"/>
                </a:lnTo>
                <a:lnTo>
                  <a:pt x="2928937" y="80367"/>
                </a:lnTo>
                <a:lnTo>
                  <a:pt x="3000375" y="80367"/>
                </a:lnTo>
                <a:lnTo>
                  <a:pt x="3071812" y="89297"/>
                </a:lnTo>
                <a:lnTo>
                  <a:pt x="3134320" y="98227"/>
                </a:lnTo>
                <a:lnTo>
                  <a:pt x="3214687" y="98227"/>
                </a:lnTo>
                <a:lnTo>
                  <a:pt x="3286125" y="107156"/>
                </a:lnTo>
                <a:lnTo>
                  <a:pt x="3348632" y="107156"/>
                </a:lnTo>
                <a:lnTo>
                  <a:pt x="3429000" y="107156"/>
                </a:lnTo>
                <a:lnTo>
                  <a:pt x="3500437" y="116086"/>
                </a:lnTo>
                <a:lnTo>
                  <a:pt x="3571875" y="116086"/>
                </a:lnTo>
                <a:lnTo>
                  <a:pt x="3643312" y="116086"/>
                </a:lnTo>
                <a:lnTo>
                  <a:pt x="3705820" y="125016"/>
                </a:lnTo>
                <a:lnTo>
                  <a:pt x="3777257" y="125016"/>
                </a:lnTo>
                <a:lnTo>
                  <a:pt x="3839765" y="125016"/>
                </a:lnTo>
                <a:lnTo>
                  <a:pt x="3911203" y="125016"/>
                </a:lnTo>
                <a:lnTo>
                  <a:pt x="3973711" y="133945"/>
                </a:lnTo>
                <a:lnTo>
                  <a:pt x="4045148" y="142875"/>
                </a:lnTo>
                <a:lnTo>
                  <a:pt x="4107656" y="142875"/>
                </a:lnTo>
                <a:lnTo>
                  <a:pt x="4179093" y="151805"/>
                </a:lnTo>
                <a:lnTo>
                  <a:pt x="4241601" y="151805"/>
                </a:lnTo>
                <a:lnTo>
                  <a:pt x="4304109" y="160734"/>
                </a:lnTo>
                <a:lnTo>
                  <a:pt x="4375546" y="169664"/>
                </a:lnTo>
                <a:lnTo>
                  <a:pt x="4438054" y="169664"/>
                </a:lnTo>
                <a:lnTo>
                  <a:pt x="4509492" y="169664"/>
                </a:lnTo>
                <a:lnTo>
                  <a:pt x="4572000" y="178594"/>
                </a:lnTo>
                <a:lnTo>
                  <a:pt x="4634507" y="178594"/>
                </a:lnTo>
                <a:lnTo>
                  <a:pt x="4705945" y="178594"/>
                </a:lnTo>
                <a:lnTo>
                  <a:pt x="4768453" y="178594"/>
                </a:lnTo>
                <a:lnTo>
                  <a:pt x="4830961" y="187523"/>
                </a:lnTo>
                <a:lnTo>
                  <a:pt x="4893468" y="187523"/>
                </a:lnTo>
                <a:lnTo>
                  <a:pt x="4955976" y="187523"/>
                </a:lnTo>
                <a:lnTo>
                  <a:pt x="5018484" y="187523"/>
                </a:lnTo>
                <a:lnTo>
                  <a:pt x="5080992" y="187523"/>
                </a:lnTo>
                <a:lnTo>
                  <a:pt x="5134570" y="187523"/>
                </a:lnTo>
                <a:lnTo>
                  <a:pt x="5197078" y="187523"/>
                </a:lnTo>
                <a:lnTo>
                  <a:pt x="5250655" y="196453"/>
                </a:lnTo>
                <a:lnTo>
                  <a:pt x="5304233" y="196453"/>
                </a:lnTo>
                <a:lnTo>
                  <a:pt x="5357811" y="196453"/>
                </a:lnTo>
                <a:lnTo>
                  <a:pt x="5402460" y="205383"/>
                </a:lnTo>
                <a:lnTo>
                  <a:pt x="5456038" y="214312"/>
                </a:lnTo>
                <a:lnTo>
                  <a:pt x="5482827" y="223242"/>
                </a:lnTo>
                <a:lnTo>
                  <a:pt x="5518546" y="232172"/>
                </a:lnTo>
                <a:lnTo>
                  <a:pt x="5518546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009430" y="5947171"/>
            <a:ext cx="955477" cy="160735"/>
          </a:xfrm>
          <a:custGeom>
            <a:avLst/>
            <a:gdLst/>
            <a:ahLst/>
            <a:cxnLst/>
            <a:rect l="0" t="0" r="0" b="0"/>
            <a:pathLst>
              <a:path w="955477" h="160735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29" y="26789"/>
                </a:lnTo>
                <a:lnTo>
                  <a:pt x="17859" y="26789"/>
                </a:lnTo>
                <a:lnTo>
                  <a:pt x="35718" y="17859"/>
                </a:lnTo>
                <a:lnTo>
                  <a:pt x="53578" y="17859"/>
                </a:lnTo>
                <a:lnTo>
                  <a:pt x="71437" y="8930"/>
                </a:lnTo>
                <a:lnTo>
                  <a:pt x="89297" y="0"/>
                </a:lnTo>
                <a:lnTo>
                  <a:pt x="116086" y="0"/>
                </a:lnTo>
                <a:lnTo>
                  <a:pt x="151804" y="0"/>
                </a:lnTo>
                <a:lnTo>
                  <a:pt x="178593" y="8930"/>
                </a:lnTo>
                <a:lnTo>
                  <a:pt x="214312" y="8930"/>
                </a:lnTo>
                <a:lnTo>
                  <a:pt x="258961" y="17859"/>
                </a:lnTo>
                <a:lnTo>
                  <a:pt x="294679" y="26789"/>
                </a:lnTo>
                <a:lnTo>
                  <a:pt x="339328" y="44649"/>
                </a:lnTo>
                <a:lnTo>
                  <a:pt x="392906" y="53578"/>
                </a:lnTo>
                <a:lnTo>
                  <a:pt x="437554" y="71438"/>
                </a:lnTo>
                <a:lnTo>
                  <a:pt x="491133" y="80367"/>
                </a:lnTo>
                <a:lnTo>
                  <a:pt x="544711" y="98227"/>
                </a:lnTo>
                <a:lnTo>
                  <a:pt x="598289" y="107156"/>
                </a:lnTo>
                <a:lnTo>
                  <a:pt x="642937" y="116086"/>
                </a:lnTo>
                <a:lnTo>
                  <a:pt x="696515" y="125016"/>
                </a:lnTo>
                <a:lnTo>
                  <a:pt x="750093" y="133945"/>
                </a:lnTo>
                <a:lnTo>
                  <a:pt x="803672" y="142875"/>
                </a:lnTo>
                <a:lnTo>
                  <a:pt x="857250" y="142875"/>
                </a:lnTo>
                <a:lnTo>
                  <a:pt x="901898" y="151805"/>
                </a:lnTo>
                <a:lnTo>
                  <a:pt x="955476" y="160734"/>
                </a:lnTo>
                <a:lnTo>
                  <a:pt x="955476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224117" y="3839765"/>
            <a:ext cx="625079" cy="35720"/>
          </a:xfrm>
          <a:custGeom>
            <a:avLst/>
            <a:gdLst/>
            <a:ahLst/>
            <a:cxnLst/>
            <a:rect l="0" t="0" r="0" b="0"/>
            <a:pathLst>
              <a:path w="625079" h="35720">
                <a:moveTo>
                  <a:pt x="0" y="35719"/>
                </a:moveTo>
                <a:lnTo>
                  <a:pt x="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26789" y="26789"/>
                </a:lnTo>
                <a:lnTo>
                  <a:pt x="44649" y="26789"/>
                </a:lnTo>
                <a:lnTo>
                  <a:pt x="53578" y="26789"/>
                </a:lnTo>
                <a:lnTo>
                  <a:pt x="71438" y="26789"/>
                </a:lnTo>
                <a:lnTo>
                  <a:pt x="89297" y="26789"/>
                </a:lnTo>
                <a:lnTo>
                  <a:pt x="116086" y="26789"/>
                </a:lnTo>
                <a:lnTo>
                  <a:pt x="133946" y="26789"/>
                </a:lnTo>
                <a:lnTo>
                  <a:pt x="160735" y="26789"/>
                </a:lnTo>
                <a:lnTo>
                  <a:pt x="187524" y="26789"/>
                </a:lnTo>
                <a:lnTo>
                  <a:pt x="214313" y="26789"/>
                </a:lnTo>
                <a:lnTo>
                  <a:pt x="241102" y="26789"/>
                </a:lnTo>
                <a:lnTo>
                  <a:pt x="267891" y="17860"/>
                </a:lnTo>
                <a:lnTo>
                  <a:pt x="294680" y="17860"/>
                </a:lnTo>
                <a:lnTo>
                  <a:pt x="330399" y="17860"/>
                </a:lnTo>
                <a:lnTo>
                  <a:pt x="357188" y="17860"/>
                </a:lnTo>
                <a:lnTo>
                  <a:pt x="392906" y="17860"/>
                </a:lnTo>
                <a:lnTo>
                  <a:pt x="428625" y="8930"/>
                </a:lnTo>
                <a:lnTo>
                  <a:pt x="464344" y="8930"/>
                </a:lnTo>
                <a:lnTo>
                  <a:pt x="500063" y="8930"/>
                </a:lnTo>
                <a:lnTo>
                  <a:pt x="526852" y="8930"/>
                </a:lnTo>
                <a:lnTo>
                  <a:pt x="544711" y="8930"/>
                </a:lnTo>
                <a:lnTo>
                  <a:pt x="571500" y="8930"/>
                </a:lnTo>
                <a:lnTo>
                  <a:pt x="589360" y="8930"/>
                </a:lnTo>
                <a:lnTo>
                  <a:pt x="607219" y="8930"/>
                </a:lnTo>
                <a:lnTo>
                  <a:pt x="616149" y="8930"/>
                </a:lnTo>
                <a:lnTo>
                  <a:pt x="625078" y="0"/>
                </a:lnTo>
                <a:lnTo>
                  <a:pt x="6250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134820" y="3759398"/>
            <a:ext cx="241103" cy="196454"/>
          </a:xfrm>
          <a:custGeom>
            <a:avLst/>
            <a:gdLst/>
            <a:ahLst/>
            <a:cxnLst/>
            <a:rect l="0" t="0" r="0" b="0"/>
            <a:pathLst>
              <a:path w="241103" h="196454">
                <a:moveTo>
                  <a:pt x="169664" y="0"/>
                </a:moveTo>
                <a:lnTo>
                  <a:pt x="169664" y="8930"/>
                </a:lnTo>
                <a:lnTo>
                  <a:pt x="160735" y="8930"/>
                </a:lnTo>
                <a:lnTo>
                  <a:pt x="151805" y="8930"/>
                </a:lnTo>
                <a:lnTo>
                  <a:pt x="142875" y="17859"/>
                </a:lnTo>
                <a:lnTo>
                  <a:pt x="125016" y="26789"/>
                </a:lnTo>
                <a:lnTo>
                  <a:pt x="116086" y="35719"/>
                </a:lnTo>
                <a:lnTo>
                  <a:pt x="107157" y="44648"/>
                </a:lnTo>
                <a:lnTo>
                  <a:pt x="89297" y="53578"/>
                </a:lnTo>
                <a:lnTo>
                  <a:pt x="71438" y="62508"/>
                </a:lnTo>
                <a:lnTo>
                  <a:pt x="53578" y="80367"/>
                </a:lnTo>
                <a:lnTo>
                  <a:pt x="35719" y="89297"/>
                </a:lnTo>
                <a:lnTo>
                  <a:pt x="17860" y="107156"/>
                </a:lnTo>
                <a:lnTo>
                  <a:pt x="8930" y="125016"/>
                </a:lnTo>
                <a:lnTo>
                  <a:pt x="0" y="133945"/>
                </a:lnTo>
                <a:lnTo>
                  <a:pt x="0" y="142875"/>
                </a:lnTo>
                <a:lnTo>
                  <a:pt x="8930" y="151805"/>
                </a:lnTo>
                <a:lnTo>
                  <a:pt x="26789" y="151805"/>
                </a:lnTo>
                <a:lnTo>
                  <a:pt x="44649" y="160734"/>
                </a:lnTo>
                <a:lnTo>
                  <a:pt x="71438" y="160734"/>
                </a:lnTo>
                <a:lnTo>
                  <a:pt x="107157" y="160734"/>
                </a:lnTo>
                <a:lnTo>
                  <a:pt x="142875" y="169664"/>
                </a:lnTo>
                <a:lnTo>
                  <a:pt x="178594" y="169664"/>
                </a:lnTo>
                <a:lnTo>
                  <a:pt x="205383" y="178594"/>
                </a:lnTo>
                <a:lnTo>
                  <a:pt x="223243" y="187523"/>
                </a:lnTo>
                <a:lnTo>
                  <a:pt x="241102" y="196453"/>
                </a:lnTo>
                <a:lnTo>
                  <a:pt x="241102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34133" y="4804171"/>
            <a:ext cx="62509" cy="89299"/>
          </a:xfrm>
          <a:custGeom>
            <a:avLst/>
            <a:gdLst/>
            <a:ahLst/>
            <a:cxnLst/>
            <a:rect l="0" t="0" r="0" b="0"/>
            <a:pathLst>
              <a:path w="62509" h="89299">
                <a:moveTo>
                  <a:pt x="62508" y="89298"/>
                </a:moveTo>
                <a:lnTo>
                  <a:pt x="53578" y="80368"/>
                </a:lnTo>
                <a:lnTo>
                  <a:pt x="35719" y="5357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9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V1_6_Primer   </a:t>
            </a:r>
            <a:r>
              <a:rPr lang="en-US" sz="3600" i="1" dirty="0"/>
              <a:t>Getting started with Google C++ Testing Framework</a:t>
            </a:r>
            <a:r>
              <a:rPr lang="en-US" sz="3600" dirty="0"/>
              <a:t> Updated Apr 18, 2011 by </a:t>
            </a:r>
            <a:r>
              <a:rPr lang="en-US" sz="3600" dirty="0">
                <a:hlinkClick r:id="rId2"/>
              </a:rPr>
              <a:t>zhanyong...@gmail.com</a:t>
            </a:r>
            <a:r>
              <a:rPr lang="en-US" sz="36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51037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3"/>
              </a:rPr>
              <a:t>Introduction</a:t>
            </a:r>
            <a:r>
              <a:rPr lang="en-US" dirty="0">
                <a:hlinkClick r:id="rId3"/>
              </a:rPr>
              <a:t>: Why Google C++ Testing Framework?</a:t>
            </a:r>
            <a:endParaRPr lang="en-US" dirty="0"/>
          </a:p>
          <a:p>
            <a:r>
              <a:rPr lang="en-US" dirty="0">
                <a:hlinkClick r:id="rId4"/>
              </a:rPr>
              <a:t>Setting up a New Test Project</a:t>
            </a:r>
            <a:endParaRPr lang="en-US" dirty="0"/>
          </a:p>
          <a:p>
            <a:r>
              <a:rPr lang="en-US" dirty="0">
                <a:hlinkClick r:id="rId5"/>
              </a:rPr>
              <a:t>Basic Concepts</a:t>
            </a:r>
            <a:endParaRPr lang="en-US" dirty="0"/>
          </a:p>
          <a:p>
            <a:r>
              <a:rPr lang="en-US" dirty="0">
                <a:hlinkClick r:id="rId6"/>
              </a:rPr>
              <a:t>Assertions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Basic Assertions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Binary Comparison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String Comparison</a:t>
            </a:r>
            <a:endParaRPr lang="en-US" dirty="0"/>
          </a:p>
          <a:p>
            <a:r>
              <a:rPr lang="en-US" dirty="0">
                <a:hlinkClick r:id="rId10"/>
              </a:rPr>
              <a:t>Simple Tests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hlinkClick r:id="rId11"/>
              </a:rPr>
              <a:t>Test Fixtures: Using the Same Data Configuration for Multiple Tests</a:t>
            </a:r>
            <a:endParaRPr lang="en-US" dirty="0"/>
          </a:p>
          <a:p>
            <a:r>
              <a:rPr lang="en-US" dirty="0">
                <a:hlinkClick r:id="rId12"/>
              </a:rPr>
              <a:t>Invoking the Tests</a:t>
            </a:r>
            <a:endParaRPr lang="en-US" dirty="0"/>
          </a:p>
          <a:p>
            <a:r>
              <a:rPr lang="en-US" dirty="0">
                <a:hlinkClick r:id="rId13"/>
              </a:rPr>
              <a:t>Writing the main() Function</a:t>
            </a:r>
            <a:endParaRPr lang="en-US" dirty="0"/>
          </a:p>
          <a:p>
            <a:pPr lvl="1"/>
            <a:r>
              <a:rPr lang="en-US" dirty="0">
                <a:hlinkClick r:id="rId14"/>
              </a:rPr>
              <a:t>Important note for Visual C++ users</a:t>
            </a:r>
            <a:endParaRPr lang="en-US" dirty="0"/>
          </a:p>
          <a:p>
            <a:r>
              <a:rPr lang="en-US" dirty="0">
                <a:hlinkClick r:id="rId15"/>
              </a:rPr>
              <a:t>Where to Go from Here</a:t>
            </a:r>
            <a:endParaRPr lang="en-US" dirty="0"/>
          </a:p>
          <a:p>
            <a:r>
              <a:rPr lang="en-US" dirty="0">
                <a:hlinkClick r:id="rId16"/>
              </a:rPr>
              <a:t>Known Limitations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419600" cy="365125"/>
          </a:xfrm>
        </p:spPr>
        <p:txBody>
          <a:bodyPr/>
          <a:lstStyle/>
          <a:p>
            <a:r>
              <a:rPr lang="en-US" sz="1400" b="1" dirty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2169914" y="6277570"/>
            <a:ext cx="3929064" cy="491133"/>
          </a:xfrm>
          <a:custGeom>
            <a:avLst/>
            <a:gdLst/>
            <a:ahLst/>
            <a:cxnLst/>
            <a:rect l="0" t="0" r="0" b="0"/>
            <a:pathLst>
              <a:path w="3929064" h="491133">
                <a:moveTo>
                  <a:pt x="89297" y="44648"/>
                </a:moveTo>
                <a:lnTo>
                  <a:pt x="89297" y="44648"/>
                </a:lnTo>
                <a:lnTo>
                  <a:pt x="89297" y="35718"/>
                </a:lnTo>
                <a:lnTo>
                  <a:pt x="80367" y="35718"/>
                </a:lnTo>
                <a:lnTo>
                  <a:pt x="80367" y="35718"/>
                </a:lnTo>
                <a:lnTo>
                  <a:pt x="71438" y="35718"/>
                </a:lnTo>
                <a:lnTo>
                  <a:pt x="71438" y="26789"/>
                </a:lnTo>
                <a:lnTo>
                  <a:pt x="62508" y="26789"/>
                </a:lnTo>
                <a:lnTo>
                  <a:pt x="62508" y="26789"/>
                </a:lnTo>
                <a:lnTo>
                  <a:pt x="53578" y="17859"/>
                </a:lnTo>
                <a:lnTo>
                  <a:pt x="53578" y="8929"/>
                </a:lnTo>
                <a:lnTo>
                  <a:pt x="53578" y="8929"/>
                </a:lnTo>
                <a:lnTo>
                  <a:pt x="44649" y="8929"/>
                </a:lnTo>
                <a:lnTo>
                  <a:pt x="44649" y="8929"/>
                </a:lnTo>
                <a:lnTo>
                  <a:pt x="44649" y="0"/>
                </a:lnTo>
                <a:lnTo>
                  <a:pt x="44649" y="0"/>
                </a:lnTo>
                <a:lnTo>
                  <a:pt x="44649" y="8929"/>
                </a:lnTo>
                <a:lnTo>
                  <a:pt x="44649" y="8929"/>
                </a:lnTo>
                <a:lnTo>
                  <a:pt x="44649" y="8929"/>
                </a:lnTo>
                <a:lnTo>
                  <a:pt x="35719" y="8929"/>
                </a:lnTo>
                <a:lnTo>
                  <a:pt x="35719" y="17859"/>
                </a:lnTo>
                <a:lnTo>
                  <a:pt x="35719" y="26789"/>
                </a:lnTo>
                <a:lnTo>
                  <a:pt x="26789" y="26789"/>
                </a:lnTo>
                <a:lnTo>
                  <a:pt x="26789" y="35718"/>
                </a:lnTo>
                <a:lnTo>
                  <a:pt x="17859" y="44648"/>
                </a:lnTo>
                <a:lnTo>
                  <a:pt x="8930" y="44648"/>
                </a:lnTo>
                <a:lnTo>
                  <a:pt x="8930" y="53578"/>
                </a:lnTo>
                <a:lnTo>
                  <a:pt x="0" y="62507"/>
                </a:lnTo>
                <a:lnTo>
                  <a:pt x="0" y="71437"/>
                </a:lnTo>
                <a:lnTo>
                  <a:pt x="0" y="89296"/>
                </a:lnTo>
                <a:lnTo>
                  <a:pt x="0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0" y="160734"/>
                </a:lnTo>
                <a:lnTo>
                  <a:pt x="8930" y="169664"/>
                </a:lnTo>
                <a:lnTo>
                  <a:pt x="8930" y="187523"/>
                </a:lnTo>
                <a:lnTo>
                  <a:pt x="8930" y="205382"/>
                </a:lnTo>
                <a:lnTo>
                  <a:pt x="17859" y="223242"/>
                </a:lnTo>
                <a:lnTo>
                  <a:pt x="17859" y="250031"/>
                </a:lnTo>
                <a:lnTo>
                  <a:pt x="17859" y="267890"/>
                </a:lnTo>
                <a:lnTo>
                  <a:pt x="26789" y="294679"/>
                </a:lnTo>
                <a:lnTo>
                  <a:pt x="26789" y="312539"/>
                </a:lnTo>
                <a:lnTo>
                  <a:pt x="26789" y="321468"/>
                </a:lnTo>
                <a:lnTo>
                  <a:pt x="26789" y="339328"/>
                </a:lnTo>
                <a:lnTo>
                  <a:pt x="26789" y="348257"/>
                </a:lnTo>
                <a:lnTo>
                  <a:pt x="35719" y="366117"/>
                </a:lnTo>
                <a:lnTo>
                  <a:pt x="35719" y="375046"/>
                </a:lnTo>
                <a:lnTo>
                  <a:pt x="35719" y="392906"/>
                </a:lnTo>
                <a:lnTo>
                  <a:pt x="44649" y="401835"/>
                </a:lnTo>
                <a:lnTo>
                  <a:pt x="53578" y="410765"/>
                </a:lnTo>
                <a:lnTo>
                  <a:pt x="53578" y="419695"/>
                </a:lnTo>
                <a:lnTo>
                  <a:pt x="62508" y="419695"/>
                </a:lnTo>
                <a:lnTo>
                  <a:pt x="71438" y="428625"/>
                </a:lnTo>
                <a:lnTo>
                  <a:pt x="80367" y="437554"/>
                </a:lnTo>
                <a:lnTo>
                  <a:pt x="89297" y="437554"/>
                </a:lnTo>
                <a:lnTo>
                  <a:pt x="98227" y="446484"/>
                </a:lnTo>
                <a:lnTo>
                  <a:pt x="107156" y="455414"/>
                </a:lnTo>
                <a:lnTo>
                  <a:pt x="116086" y="455414"/>
                </a:lnTo>
                <a:lnTo>
                  <a:pt x="125016" y="464343"/>
                </a:lnTo>
                <a:lnTo>
                  <a:pt x="142875" y="464343"/>
                </a:lnTo>
                <a:lnTo>
                  <a:pt x="151805" y="464343"/>
                </a:lnTo>
                <a:lnTo>
                  <a:pt x="169664" y="464343"/>
                </a:lnTo>
                <a:lnTo>
                  <a:pt x="187524" y="464343"/>
                </a:lnTo>
                <a:lnTo>
                  <a:pt x="205383" y="464343"/>
                </a:lnTo>
                <a:lnTo>
                  <a:pt x="223242" y="464343"/>
                </a:lnTo>
                <a:lnTo>
                  <a:pt x="241102" y="464343"/>
                </a:lnTo>
                <a:lnTo>
                  <a:pt x="267891" y="464343"/>
                </a:lnTo>
                <a:lnTo>
                  <a:pt x="294680" y="464343"/>
                </a:lnTo>
                <a:lnTo>
                  <a:pt x="321469" y="464343"/>
                </a:lnTo>
                <a:lnTo>
                  <a:pt x="357188" y="473273"/>
                </a:lnTo>
                <a:lnTo>
                  <a:pt x="383977" y="473273"/>
                </a:lnTo>
                <a:lnTo>
                  <a:pt x="419695" y="473273"/>
                </a:lnTo>
                <a:lnTo>
                  <a:pt x="455414" y="473273"/>
                </a:lnTo>
                <a:lnTo>
                  <a:pt x="491133" y="473273"/>
                </a:lnTo>
                <a:lnTo>
                  <a:pt x="535781" y="473273"/>
                </a:lnTo>
                <a:lnTo>
                  <a:pt x="571500" y="473273"/>
                </a:lnTo>
                <a:lnTo>
                  <a:pt x="625078" y="482203"/>
                </a:lnTo>
                <a:lnTo>
                  <a:pt x="669727" y="482203"/>
                </a:lnTo>
                <a:lnTo>
                  <a:pt x="723305" y="482203"/>
                </a:lnTo>
                <a:lnTo>
                  <a:pt x="767953" y="482203"/>
                </a:lnTo>
                <a:lnTo>
                  <a:pt x="830461" y="482203"/>
                </a:lnTo>
                <a:lnTo>
                  <a:pt x="884039" y="482203"/>
                </a:lnTo>
                <a:lnTo>
                  <a:pt x="946547" y="482203"/>
                </a:lnTo>
                <a:lnTo>
                  <a:pt x="1009055" y="482203"/>
                </a:lnTo>
                <a:lnTo>
                  <a:pt x="1062633" y="473273"/>
                </a:lnTo>
                <a:lnTo>
                  <a:pt x="1125141" y="473273"/>
                </a:lnTo>
                <a:lnTo>
                  <a:pt x="1187649" y="473273"/>
                </a:lnTo>
                <a:lnTo>
                  <a:pt x="1259086" y="464343"/>
                </a:lnTo>
                <a:lnTo>
                  <a:pt x="1321594" y="473273"/>
                </a:lnTo>
                <a:lnTo>
                  <a:pt x="1384102" y="473273"/>
                </a:lnTo>
                <a:lnTo>
                  <a:pt x="1446609" y="473273"/>
                </a:lnTo>
                <a:lnTo>
                  <a:pt x="1509117" y="482203"/>
                </a:lnTo>
                <a:lnTo>
                  <a:pt x="1580555" y="482203"/>
                </a:lnTo>
                <a:lnTo>
                  <a:pt x="1643063" y="491132"/>
                </a:lnTo>
                <a:lnTo>
                  <a:pt x="1714500" y="491132"/>
                </a:lnTo>
                <a:lnTo>
                  <a:pt x="1777008" y="491132"/>
                </a:lnTo>
                <a:lnTo>
                  <a:pt x="1848445" y="491132"/>
                </a:lnTo>
                <a:lnTo>
                  <a:pt x="1910953" y="491132"/>
                </a:lnTo>
                <a:lnTo>
                  <a:pt x="1982391" y="482203"/>
                </a:lnTo>
                <a:lnTo>
                  <a:pt x="2053828" y="473273"/>
                </a:lnTo>
                <a:lnTo>
                  <a:pt x="2125266" y="473273"/>
                </a:lnTo>
                <a:lnTo>
                  <a:pt x="2196703" y="464343"/>
                </a:lnTo>
                <a:lnTo>
                  <a:pt x="2268141" y="455414"/>
                </a:lnTo>
                <a:lnTo>
                  <a:pt x="2339578" y="455414"/>
                </a:lnTo>
                <a:lnTo>
                  <a:pt x="2419945" y="446484"/>
                </a:lnTo>
                <a:lnTo>
                  <a:pt x="2491383" y="437554"/>
                </a:lnTo>
                <a:lnTo>
                  <a:pt x="2571750" y="437554"/>
                </a:lnTo>
                <a:lnTo>
                  <a:pt x="2643188" y="428625"/>
                </a:lnTo>
                <a:lnTo>
                  <a:pt x="2714625" y="428625"/>
                </a:lnTo>
                <a:lnTo>
                  <a:pt x="2786063" y="419695"/>
                </a:lnTo>
                <a:lnTo>
                  <a:pt x="2857500" y="419695"/>
                </a:lnTo>
                <a:lnTo>
                  <a:pt x="2928938" y="419695"/>
                </a:lnTo>
                <a:lnTo>
                  <a:pt x="3000375" y="410765"/>
                </a:lnTo>
                <a:lnTo>
                  <a:pt x="3062883" y="410765"/>
                </a:lnTo>
                <a:lnTo>
                  <a:pt x="3125391" y="410765"/>
                </a:lnTo>
                <a:lnTo>
                  <a:pt x="3187899" y="410765"/>
                </a:lnTo>
                <a:lnTo>
                  <a:pt x="3250406" y="410765"/>
                </a:lnTo>
                <a:lnTo>
                  <a:pt x="3312914" y="410765"/>
                </a:lnTo>
                <a:lnTo>
                  <a:pt x="3375422" y="410765"/>
                </a:lnTo>
                <a:lnTo>
                  <a:pt x="3437930" y="410765"/>
                </a:lnTo>
                <a:lnTo>
                  <a:pt x="3491508" y="410765"/>
                </a:lnTo>
                <a:lnTo>
                  <a:pt x="3545086" y="419695"/>
                </a:lnTo>
                <a:lnTo>
                  <a:pt x="3607594" y="419695"/>
                </a:lnTo>
                <a:lnTo>
                  <a:pt x="3661172" y="419695"/>
                </a:lnTo>
                <a:lnTo>
                  <a:pt x="3714750" y="419695"/>
                </a:lnTo>
                <a:lnTo>
                  <a:pt x="3759399" y="419695"/>
                </a:lnTo>
                <a:lnTo>
                  <a:pt x="3812977" y="419695"/>
                </a:lnTo>
                <a:lnTo>
                  <a:pt x="3857625" y="428625"/>
                </a:lnTo>
                <a:lnTo>
                  <a:pt x="3902274" y="428625"/>
                </a:lnTo>
                <a:lnTo>
                  <a:pt x="3929063" y="428625"/>
                </a:lnTo>
                <a:lnTo>
                  <a:pt x="3929063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196703" y="6125765"/>
            <a:ext cx="4259462" cy="339329"/>
          </a:xfrm>
          <a:custGeom>
            <a:avLst/>
            <a:gdLst/>
            <a:ahLst/>
            <a:cxnLst/>
            <a:rect l="0" t="0" r="0" b="0"/>
            <a:pathLst>
              <a:path w="4259462" h="339329">
                <a:moveTo>
                  <a:pt x="223242" y="142875"/>
                </a:moveTo>
                <a:lnTo>
                  <a:pt x="223242" y="142875"/>
                </a:lnTo>
                <a:lnTo>
                  <a:pt x="214313" y="142875"/>
                </a:lnTo>
                <a:lnTo>
                  <a:pt x="205383" y="151805"/>
                </a:lnTo>
                <a:lnTo>
                  <a:pt x="205383" y="151805"/>
                </a:lnTo>
                <a:lnTo>
                  <a:pt x="196453" y="151805"/>
                </a:lnTo>
                <a:lnTo>
                  <a:pt x="187524" y="151805"/>
                </a:lnTo>
                <a:lnTo>
                  <a:pt x="187524" y="151805"/>
                </a:lnTo>
                <a:lnTo>
                  <a:pt x="178594" y="151805"/>
                </a:lnTo>
                <a:lnTo>
                  <a:pt x="169664" y="142875"/>
                </a:lnTo>
                <a:lnTo>
                  <a:pt x="169664" y="142875"/>
                </a:lnTo>
                <a:lnTo>
                  <a:pt x="160735" y="133945"/>
                </a:lnTo>
                <a:lnTo>
                  <a:pt x="160735" y="133945"/>
                </a:lnTo>
                <a:lnTo>
                  <a:pt x="151805" y="125015"/>
                </a:lnTo>
                <a:lnTo>
                  <a:pt x="142875" y="125015"/>
                </a:lnTo>
                <a:lnTo>
                  <a:pt x="133945" y="125015"/>
                </a:lnTo>
                <a:lnTo>
                  <a:pt x="133945" y="116086"/>
                </a:lnTo>
                <a:lnTo>
                  <a:pt x="125016" y="116086"/>
                </a:lnTo>
                <a:lnTo>
                  <a:pt x="116086" y="116086"/>
                </a:lnTo>
                <a:lnTo>
                  <a:pt x="107156" y="125015"/>
                </a:lnTo>
                <a:lnTo>
                  <a:pt x="98227" y="125015"/>
                </a:lnTo>
                <a:lnTo>
                  <a:pt x="89297" y="125015"/>
                </a:lnTo>
                <a:lnTo>
                  <a:pt x="80367" y="125015"/>
                </a:lnTo>
                <a:lnTo>
                  <a:pt x="71438" y="125015"/>
                </a:lnTo>
                <a:lnTo>
                  <a:pt x="62508" y="125015"/>
                </a:lnTo>
                <a:lnTo>
                  <a:pt x="44649" y="125015"/>
                </a:lnTo>
                <a:lnTo>
                  <a:pt x="35719" y="125015"/>
                </a:lnTo>
                <a:lnTo>
                  <a:pt x="26789" y="125015"/>
                </a:lnTo>
                <a:lnTo>
                  <a:pt x="17860" y="125015"/>
                </a:lnTo>
                <a:lnTo>
                  <a:pt x="8930" y="125015"/>
                </a:lnTo>
                <a:lnTo>
                  <a:pt x="8930" y="125015"/>
                </a:lnTo>
                <a:lnTo>
                  <a:pt x="0" y="125015"/>
                </a:lnTo>
                <a:lnTo>
                  <a:pt x="8930" y="125015"/>
                </a:lnTo>
                <a:lnTo>
                  <a:pt x="8930" y="125015"/>
                </a:lnTo>
                <a:lnTo>
                  <a:pt x="17860" y="125015"/>
                </a:lnTo>
                <a:lnTo>
                  <a:pt x="26789" y="133945"/>
                </a:lnTo>
                <a:lnTo>
                  <a:pt x="35719" y="133945"/>
                </a:lnTo>
                <a:lnTo>
                  <a:pt x="53578" y="133945"/>
                </a:lnTo>
                <a:lnTo>
                  <a:pt x="80367" y="133945"/>
                </a:lnTo>
                <a:lnTo>
                  <a:pt x="98227" y="133945"/>
                </a:lnTo>
                <a:lnTo>
                  <a:pt x="133945" y="133945"/>
                </a:lnTo>
                <a:lnTo>
                  <a:pt x="160735" y="133945"/>
                </a:lnTo>
                <a:lnTo>
                  <a:pt x="205383" y="125015"/>
                </a:lnTo>
                <a:lnTo>
                  <a:pt x="241102" y="125015"/>
                </a:lnTo>
                <a:lnTo>
                  <a:pt x="285750" y="125015"/>
                </a:lnTo>
                <a:lnTo>
                  <a:pt x="339328" y="125015"/>
                </a:lnTo>
                <a:lnTo>
                  <a:pt x="392906" y="133945"/>
                </a:lnTo>
                <a:lnTo>
                  <a:pt x="446485" y="133945"/>
                </a:lnTo>
                <a:lnTo>
                  <a:pt x="517922" y="133945"/>
                </a:lnTo>
                <a:lnTo>
                  <a:pt x="589360" y="133945"/>
                </a:lnTo>
                <a:lnTo>
                  <a:pt x="660797" y="125015"/>
                </a:lnTo>
                <a:lnTo>
                  <a:pt x="732235" y="125015"/>
                </a:lnTo>
                <a:lnTo>
                  <a:pt x="812602" y="116086"/>
                </a:lnTo>
                <a:lnTo>
                  <a:pt x="892969" y="116086"/>
                </a:lnTo>
                <a:lnTo>
                  <a:pt x="973336" y="107156"/>
                </a:lnTo>
                <a:lnTo>
                  <a:pt x="1062633" y="98226"/>
                </a:lnTo>
                <a:lnTo>
                  <a:pt x="1151930" y="89297"/>
                </a:lnTo>
                <a:lnTo>
                  <a:pt x="1241227" y="89297"/>
                </a:lnTo>
                <a:lnTo>
                  <a:pt x="1330524" y="80367"/>
                </a:lnTo>
                <a:lnTo>
                  <a:pt x="1428750" y="80367"/>
                </a:lnTo>
                <a:lnTo>
                  <a:pt x="1526977" y="71437"/>
                </a:lnTo>
                <a:lnTo>
                  <a:pt x="1634133" y="62508"/>
                </a:lnTo>
                <a:lnTo>
                  <a:pt x="1732360" y="62508"/>
                </a:lnTo>
                <a:lnTo>
                  <a:pt x="1830586" y="53578"/>
                </a:lnTo>
                <a:lnTo>
                  <a:pt x="1928813" y="44648"/>
                </a:lnTo>
                <a:lnTo>
                  <a:pt x="2027039" y="35719"/>
                </a:lnTo>
                <a:lnTo>
                  <a:pt x="2125266" y="26789"/>
                </a:lnTo>
                <a:lnTo>
                  <a:pt x="2223492" y="26789"/>
                </a:lnTo>
                <a:lnTo>
                  <a:pt x="2321719" y="17859"/>
                </a:lnTo>
                <a:lnTo>
                  <a:pt x="2419945" y="8930"/>
                </a:lnTo>
                <a:lnTo>
                  <a:pt x="2518172" y="8930"/>
                </a:lnTo>
                <a:lnTo>
                  <a:pt x="2607469" y="8930"/>
                </a:lnTo>
                <a:lnTo>
                  <a:pt x="2696766" y="0"/>
                </a:lnTo>
                <a:lnTo>
                  <a:pt x="2786063" y="0"/>
                </a:lnTo>
                <a:lnTo>
                  <a:pt x="2875360" y="0"/>
                </a:lnTo>
                <a:lnTo>
                  <a:pt x="2955727" y="8930"/>
                </a:lnTo>
                <a:lnTo>
                  <a:pt x="3045024" y="8930"/>
                </a:lnTo>
                <a:lnTo>
                  <a:pt x="3125391" y="8930"/>
                </a:lnTo>
                <a:lnTo>
                  <a:pt x="3205758" y="8930"/>
                </a:lnTo>
                <a:lnTo>
                  <a:pt x="3277195" y="8930"/>
                </a:lnTo>
                <a:lnTo>
                  <a:pt x="3348633" y="8930"/>
                </a:lnTo>
                <a:lnTo>
                  <a:pt x="3420070" y="17859"/>
                </a:lnTo>
                <a:lnTo>
                  <a:pt x="3482578" y="17859"/>
                </a:lnTo>
                <a:lnTo>
                  <a:pt x="3554016" y="26789"/>
                </a:lnTo>
                <a:lnTo>
                  <a:pt x="3607594" y="26789"/>
                </a:lnTo>
                <a:lnTo>
                  <a:pt x="3661172" y="26789"/>
                </a:lnTo>
                <a:lnTo>
                  <a:pt x="3714750" y="35719"/>
                </a:lnTo>
                <a:lnTo>
                  <a:pt x="3768328" y="35719"/>
                </a:lnTo>
                <a:lnTo>
                  <a:pt x="3804047" y="35719"/>
                </a:lnTo>
                <a:lnTo>
                  <a:pt x="3848695" y="35719"/>
                </a:lnTo>
                <a:lnTo>
                  <a:pt x="3884414" y="44648"/>
                </a:lnTo>
                <a:lnTo>
                  <a:pt x="3920133" y="44648"/>
                </a:lnTo>
                <a:lnTo>
                  <a:pt x="3946922" y="44648"/>
                </a:lnTo>
                <a:lnTo>
                  <a:pt x="3973711" y="53578"/>
                </a:lnTo>
                <a:lnTo>
                  <a:pt x="3991570" y="53578"/>
                </a:lnTo>
                <a:lnTo>
                  <a:pt x="4018360" y="53578"/>
                </a:lnTo>
                <a:lnTo>
                  <a:pt x="4036219" y="53578"/>
                </a:lnTo>
                <a:lnTo>
                  <a:pt x="4054078" y="62508"/>
                </a:lnTo>
                <a:lnTo>
                  <a:pt x="4063008" y="62508"/>
                </a:lnTo>
                <a:lnTo>
                  <a:pt x="4071938" y="62508"/>
                </a:lnTo>
                <a:lnTo>
                  <a:pt x="4080867" y="62508"/>
                </a:lnTo>
                <a:lnTo>
                  <a:pt x="4089797" y="71437"/>
                </a:lnTo>
                <a:lnTo>
                  <a:pt x="4098727" y="71437"/>
                </a:lnTo>
                <a:lnTo>
                  <a:pt x="4107656" y="71437"/>
                </a:lnTo>
                <a:lnTo>
                  <a:pt x="4116586" y="71437"/>
                </a:lnTo>
                <a:lnTo>
                  <a:pt x="4116586" y="71437"/>
                </a:lnTo>
                <a:lnTo>
                  <a:pt x="4125516" y="71437"/>
                </a:lnTo>
                <a:lnTo>
                  <a:pt x="4134445" y="71437"/>
                </a:lnTo>
                <a:lnTo>
                  <a:pt x="4143375" y="71437"/>
                </a:lnTo>
                <a:lnTo>
                  <a:pt x="4143375" y="71437"/>
                </a:lnTo>
                <a:lnTo>
                  <a:pt x="4152305" y="80367"/>
                </a:lnTo>
                <a:lnTo>
                  <a:pt x="4161235" y="89297"/>
                </a:lnTo>
                <a:lnTo>
                  <a:pt x="4170164" y="89297"/>
                </a:lnTo>
                <a:lnTo>
                  <a:pt x="4170164" y="98226"/>
                </a:lnTo>
                <a:lnTo>
                  <a:pt x="4179094" y="107156"/>
                </a:lnTo>
                <a:lnTo>
                  <a:pt x="4179094" y="107156"/>
                </a:lnTo>
                <a:lnTo>
                  <a:pt x="4188024" y="116086"/>
                </a:lnTo>
                <a:lnTo>
                  <a:pt x="4188024" y="116086"/>
                </a:lnTo>
                <a:lnTo>
                  <a:pt x="4188024" y="116086"/>
                </a:lnTo>
                <a:lnTo>
                  <a:pt x="4196953" y="125015"/>
                </a:lnTo>
                <a:lnTo>
                  <a:pt x="4196953" y="125015"/>
                </a:lnTo>
                <a:lnTo>
                  <a:pt x="4196953" y="125015"/>
                </a:lnTo>
                <a:lnTo>
                  <a:pt x="4205883" y="133945"/>
                </a:lnTo>
                <a:lnTo>
                  <a:pt x="4205883" y="133945"/>
                </a:lnTo>
                <a:lnTo>
                  <a:pt x="4214813" y="133945"/>
                </a:lnTo>
                <a:lnTo>
                  <a:pt x="4214813" y="142875"/>
                </a:lnTo>
                <a:lnTo>
                  <a:pt x="4214813" y="142875"/>
                </a:lnTo>
                <a:lnTo>
                  <a:pt x="4223742" y="151805"/>
                </a:lnTo>
                <a:lnTo>
                  <a:pt x="4223742" y="151805"/>
                </a:lnTo>
                <a:lnTo>
                  <a:pt x="4223742" y="160734"/>
                </a:lnTo>
                <a:lnTo>
                  <a:pt x="4232672" y="169664"/>
                </a:lnTo>
                <a:lnTo>
                  <a:pt x="4232672" y="187523"/>
                </a:lnTo>
                <a:lnTo>
                  <a:pt x="4232672" y="205383"/>
                </a:lnTo>
                <a:lnTo>
                  <a:pt x="4232672" y="232172"/>
                </a:lnTo>
                <a:lnTo>
                  <a:pt x="4241602" y="267890"/>
                </a:lnTo>
                <a:lnTo>
                  <a:pt x="4250531" y="294680"/>
                </a:lnTo>
                <a:lnTo>
                  <a:pt x="4250531" y="321469"/>
                </a:lnTo>
                <a:lnTo>
                  <a:pt x="4259461" y="339328"/>
                </a:lnTo>
                <a:lnTo>
                  <a:pt x="4259461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098977" y="6554390"/>
            <a:ext cx="428626" cy="160735"/>
          </a:xfrm>
          <a:custGeom>
            <a:avLst/>
            <a:gdLst/>
            <a:ahLst/>
            <a:cxnLst/>
            <a:rect l="0" t="0" r="0" b="0"/>
            <a:pathLst>
              <a:path w="428626" h="160735">
                <a:moveTo>
                  <a:pt x="375046" y="0"/>
                </a:moveTo>
                <a:lnTo>
                  <a:pt x="383976" y="35719"/>
                </a:lnTo>
                <a:lnTo>
                  <a:pt x="392906" y="62508"/>
                </a:lnTo>
                <a:lnTo>
                  <a:pt x="401836" y="89297"/>
                </a:lnTo>
                <a:lnTo>
                  <a:pt x="410765" y="116086"/>
                </a:lnTo>
                <a:lnTo>
                  <a:pt x="410765" y="116086"/>
                </a:lnTo>
                <a:lnTo>
                  <a:pt x="419695" y="125015"/>
                </a:lnTo>
                <a:lnTo>
                  <a:pt x="419695" y="133945"/>
                </a:lnTo>
                <a:lnTo>
                  <a:pt x="419695" y="142875"/>
                </a:lnTo>
                <a:lnTo>
                  <a:pt x="428625" y="142875"/>
                </a:lnTo>
                <a:lnTo>
                  <a:pt x="428625" y="151805"/>
                </a:lnTo>
                <a:lnTo>
                  <a:pt x="428625" y="151805"/>
                </a:lnTo>
                <a:lnTo>
                  <a:pt x="428625" y="151805"/>
                </a:lnTo>
                <a:lnTo>
                  <a:pt x="428625" y="160734"/>
                </a:lnTo>
                <a:lnTo>
                  <a:pt x="428625" y="160734"/>
                </a:lnTo>
                <a:lnTo>
                  <a:pt x="419695" y="160734"/>
                </a:lnTo>
                <a:lnTo>
                  <a:pt x="419695" y="160734"/>
                </a:lnTo>
                <a:lnTo>
                  <a:pt x="410765" y="160734"/>
                </a:lnTo>
                <a:lnTo>
                  <a:pt x="401836" y="160734"/>
                </a:lnTo>
                <a:lnTo>
                  <a:pt x="392906" y="151805"/>
                </a:lnTo>
                <a:lnTo>
                  <a:pt x="383976" y="151805"/>
                </a:lnTo>
                <a:lnTo>
                  <a:pt x="366117" y="151805"/>
                </a:lnTo>
                <a:lnTo>
                  <a:pt x="357187" y="151805"/>
                </a:lnTo>
                <a:lnTo>
                  <a:pt x="339328" y="151805"/>
                </a:lnTo>
                <a:lnTo>
                  <a:pt x="321468" y="151805"/>
                </a:lnTo>
                <a:lnTo>
                  <a:pt x="294679" y="151805"/>
                </a:lnTo>
                <a:lnTo>
                  <a:pt x="267890" y="151805"/>
                </a:lnTo>
                <a:lnTo>
                  <a:pt x="241101" y="151805"/>
                </a:lnTo>
                <a:lnTo>
                  <a:pt x="214312" y="151805"/>
                </a:lnTo>
                <a:lnTo>
                  <a:pt x="178593" y="151805"/>
                </a:lnTo>
                <a:lnTo>
                  <a:pt x="151804" y="151805"/>
                </a:lnTo>
                <a:lnTo>
                  <a:pt x="116086" y="151805"/>
                </a:lnTo>
                <a:lnTo>
                  <a:pt x="80367" y="151805"/>
                </a:lnTo>
                <a:lnTo>
                  <a:pt x="53578" y="151805"/>
                </a:lnTo>
                <a:lnTo>
                  <a:pt x="26789" y="151805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9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</a:t>
            </a:r>
            <a:r>
              <a:rPr lang="en-US" dirty="0" smtClean="0"/>
              <a:t>test: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Tests </a:t>
            </a:r>
            <a:r>
              <a:rPr lang="en-US" dirty="0"/>
              <a:t>should be </a:t>
            </a:r>
            <a:r>
              <a:rPr lang="en-US" i="1" dirty="0"/>
              <a:t>independent</a:t>
            </a:r>
            <a:r>
              <a:rPr lang="en-US" dirty="0"/>
              <a:t> and </a:t>
            </a:r>
            <a:r>
              <a:rPr lang="en-US" i="1" dirty="0"/>
              <a:t>repeatable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It's </a:t>
            </a:r>
            <a:r>
              <a:rPr lang="en-US" dirty="0"/>
              <a:t>a pain to debug a test that succeeds or fails as a result of other tests. </a:t>
            </a:r>
            <a:endParaRPr lang="en-US" dirty="0" smtClean="0"/>
          </a:p>
          <a:p>
            <a:pPr lvl="1"/>
            <a:r>
              <a:rPr lang="en-US" dirty="0" smtClean="0"/>
              <a:t>Google </a:t>
            </a:r>
            <a:r>
              <a:rPr lang="en-US" dirty="0"/>
              <a:t>C++ Testing Framework isolates the tests by running each of them on a different object. 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dirty="0"/>
              <a:t>a test fails, Google C++ Testing Framework allows you to run it in isolation for quick debugging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3339703" y="2160984"/>
            <a:ext cx="151806" cy="312540"/>
          </a:xfrm>
          <a:custGeom>
            <a:avLst/>
            <a:gdLst/>
            <a:ahLst/>
            <a:cxnLst/>
            <a:rect l="0" t="0" r="0" b="0"/>
            <a:pathLst>
              <a:path w="151806" h="312540">
                <a:moveTo>
                  <a:pt x="151805" y="8930"/>
                </a:moveTo>
                <a:lnTo>
                  <a:pt x="151805" y="8930"/>
                </a:lnTo>
                <a:lnTo>
                  <a:pt x="142875" y="8930"/>
                </a:lnTo>
                <a:lnTo>
                  <a:pt x="142875" y="8930"/>
                </a:lnTo>
                <a:lnTo>
                  <a:pt x="133945" y="0"/>
                </a:lnTo>
                <a:lnTo>
                  <a:pt x="133945" y="0"/>
                </a:lnTo>
                <a:lnTo>
                  <a:pt x="125016" y="8930"/>
                </a:lnTo>
                <a:lnTo>
                  <a:pt x="116086" y="17860"/>
                </a:lnTo>
                <a:lnTo>
                  <a:pt x="107156" y="35719"/>
                </a:lnTo>
                <a:lnTo>
                  <a:pt x="98227" y="44649"/>
                </a:lnTo>
                <a:lnTo>
                  <a:pt x="89297" y="71438"/>
                </a:lnTo>
                <a:lnTo>
                  <a:pt x="89297" y="107156"/>
                </a:lnTo>
                <a:lnTo>
                  <a:pt x="89297" y="142875"/>
                </a:lnTo>
                <a:lnTo>
                  <a:pt x="89297" y="169664"/>
                </a:lnTo>
                <a:lnTo>
                  <a:pt x="89297" y="214313"/>
                </a:lnTo>
                <a:lnTo>
                  <a:pt x="98227" y="250031"/>
                </a:lnTo>
                <a:lnTo>
                  <a:pt x="98227" y="276820"/>
                </a:lnTo>
                <a:lnTo>
                  <a:pt x="107156" y="294680"/>
                </a:lnTo>
                <a:lnTo>
                  <a:pt x="98227" y="312539"/>
                </a:lnTo>
                <a:lnTo>
                  <a:pt x="89297" y="312539"/>
                </a:lnTo>
                <a:lnTo>
                  <a:pt x="71438" y="303610"/>
                </a:lnTo>
                <a:lnTo>
                  <a:pt x="53578" y="285750"/>
                </a:lnTo>
                <a:lnTo>
                  <a:pt x="26789" y="267891"/>
                </a:lnTo>
                <a:lnTo>
                  <a:pt x="0" y="241102"/>
                </a:lnTo>
                <a:lnTo>
                  <a:pt x="0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277195" y="2393156"/>
            <a:ext cx="196454" cy="53579"/>
          </a:xfrm>
          <a:custGeom>
            <a:avLst/>
            <a:gdLst/>
            <a:ahLst/>
            <a:cxnLst/>
            <a:rect l="0" t="0" r="0" b="0"/>
            <a:pathLst>
              <a:path w="196454" h="53579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26789" y="17859"/>
                </a:lnTo>
                <a:lnTo>
                  <a:pt x="53578" y="35719"/>
                </a:lnTo>
                <a:lnTo>
                  <a:pt x="80368" y="44648"/>
                </a:lnTo>
                <a:lnTo>
                  <a:pt x="107157" y="44648"/>
                </a:lnTo>
                <a:lnTo>
                  <a:pt x="142875" y="53578"/>
                </a:lnTo>
                <a:lnTo>
                  <a:pt x="169664" y="53578"/>
                </a:lnTo>
                <a:lnTo>
                  <a:pt x="196453" y="53578"/>
                </a:lnTo>
                <a:lnTo>
                  <a:pt x="19645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598664" y="2357437"/>
            <a:ext cx="26790" cy="142877"/>
          </a:xfrm>
          <a:custGeom>
            <a:avLst/>
            <a:gdLst/>
            <a:ahLst/>
            <a:cxnLst/>
            <a:rect l="0" t="0" r="0" b="0"/>
            <a:pathLst>
              <a:path w="26790" h="142877">
                <a:moveTo>
                  <a:pt x="26789" y="0"/>
                </a:moveTo>
                <a:lnTo>
                  <a:pt x="26789" y="8930"/>
                </a:lnTo>
                <a:lnTo>
                  <a:pt x="26789" y="17860"/>
                </a:lnTo>
                <a:lnTo>
                  <a:pt x="17859" y="35719"/>
                </a:lnTo>
                <a:lnTo>
                  <a:pt x="8930" y="53578"/>
                </a:lnTo>
                <a:lnTo>
                  <a:pt x="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0" y="142876"/>
                </a:lnTo>
                <a:lnTo>
                  <a:pt x="8930" y="142876"/>
                </a:lnTo>
                <a:lnTo>
                  <a:pt x="17859" y="133946"/>
                </a:lnTo>
                <a:lnTo>
                  <a:pt x="26789" y="125016"/>
                </a:lnTo>
                <a:lnTo>
                  <a:pt x="26789" y="98227"/>
                </a:lnTo>
                <a:lnTo>
                  <a:pt x="26789" y="62508"/>
                </a:lnTo>
                <a:lnTo>
                  <a:pt x="26789" y="17860"/>
                </a:lnTo>
                <a:lnTo>
                  <a:pt x="2678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598664" y="2241351"/>
            <a:ext cx="62509" cy="80369"/>
          </a:xfrm>
          <a:custGeom>
            <a:avLst/>
            <a:gdLst/>
            <a:ahLst/>
            <a:cxnLst/>
            <a:rect l="0" t="0" r="0" b="0"/>
            <a:pathLst>
              <a:path w="62509" h="80369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35719"/>
                </a:lnTo>
                <a:lnTo>
                  <a:pt x="17859" y="53578"/>
                </a:lnTo>
                <a:lnTo>
                  <a:pt x="26789" y="62508"/>
                </a:lnTo>
                <a:lnTo>
                  <a:pt x="44649" y="71438"/>
                </a:lnTo>
                <a:lnTo>
                  <a:pt x="62508" y="80368"/>
                </a:lnTo>
                <a:lnTo>
                  <a:pt x="62508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741539" y="2321719"/>
            <a:ext cx="196454" cy="133946"/>
          </a:xfrm>
          <a:custGeom>
            <a:avLst/>
            <a:gdLst/>
            <a:ahLst/>
            <a:cxnLst/>
            <a:rect l="0" t="0" r="0" b="0"/>
            <a:pathLst>
              <a:path w="196454" h="133946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8930" y="80367"/>
                </a:lnTo>
                <a:lnTo>
                  <a:pt x="8930" y="98226"/>
                </a:lnTo>
                <a:lnTo>
                  <a:pt x="8930" y="116085"/>
                </a:lnTo>
                <a:lnTo>
                  <a:pt x="8930" y="133945"/>
                </a:lnTo>
                <a:lnTo>
                  <a:pt x="17859" y="133945"/>
                </a:lnTo>
                <a:lnTo>
                  <a:pt x="17859" y="133945"/>
                </a:lnTo>
                <a:lnTo>
                  <a:pt x="26789" y="125015"/>
                </a:lnTo>
                <a:lnTo>
                  <a:pt x="35719" y="107156"/>
                </a:lnTo>
                <a:lnTo>
                  <a:pt x="35719" y="89296"/>
                </a:lnTo>
                <a:lnTo>
                  <a:pt x="53578" y="62507"/>
                </a:lnTo>
                <a:lnTo>
                  <a:pt x="62508" y="44648"/>
                </a:lnTo>
                <a:lnTo>
                  <a:pt x="71438" y="35718"/>
                </a:lnTo>
                <a:lnTo>
                  <a:pt x="80367" y="26789"/>
                </a:lnTo>
                <a:lnTo>
                  <a:pt x="89297" y="35718"/>
                </a:lnTo>
                <a:lnTo>
                  <a:pt x="98227" y="44648"/>
                </a:lnTo>
                <a:lnTo>
                  <a:pt x="98227" y="62507"/>
                </a:lnTo>
                <a:lnTo>
                  <a:pt x="107156" y="89296"/>
                </a:lnTo>
                <a:lnTo>
                  <a:pt x="107156" y="107156"/>
                </a:lnTo>
                <a:lnTo>
                  <a:pt x="116086" y="116085"/>
                </a:lnTo>
                <a:lnTo>
                  <a:pt x="125016" y="133945"/>
                </a:lnTo>
                <a:lnTo>
                  <a:pt x="133945" y="133945"/>
                </a:lnTo>
                <a:lnTo>
                  <a:pt x="151805" y="133945"/>
                </a:lnTo>
                <a:lnTo>
                  <a:pt x="169664" y="125015"/>
                </a:lnTo>
                <a:lnTo>
                  <a:pt x="178594" y="116085"/>
                </a:lnTo>
                <a:lnTo>
                  <a:pt x="196453" y="89296"/>
                </a:lnTo>
                <a:lnTo>
                  <a:pt x="196453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920133" y="2312789"/>
            <a:ext cx="294681" cy="178595"/>
          </a:xfrm>
          <a:custGeom>
            <a:avLst/>
            <a:gdLst/>
            <a:ahLst/>
            <a:cxnLst/>
            <a:rect l="0" t="0" r="0" b="0"/>
            <a:pathLst>
              <a:path w="294681" h="178595">
                <a:moveTo>
                  <a:pt x="0" y="80367"/>
                </a:moveTo>
                <a:lnTo>
                  <a:pt x="0" y="80367"/>
                </a:lnTo>
                <a:lnTo>
                  <a:pt x="8930" y="89297"/>
                </a:lnTo>
                <a:lnTo>
                  <a:pt x="17859" y="98226"/>
                </a:lnTo>
                <a:lnTo>
                  <a:pt x="26789" y="107156"/>
                </a:lnTo>
                <a:lnTo>
                  <a:pt x="44648" y="116086"/>
                </a:lnTo>
                <a:lnTo>
                  <a:pt x="62508" y="116086"/>
                </a:lnTo>
                <a:lnTo>
                  <a:pt x="80367" y="116086"/>
                </a:lnTo>
                <a:lnTo>
                  <a:pt x="107156" y="107156"/>
                </a:lnTo>
                <a:lnTo>
                  <a:pt x="125015" y="98226"/>
                </a:lnTo>
                <a:lnTo>
                  <a:pt x="142875" y="80367"/>
                </a:lnTo>
                <a:lnTo>
                  <a:pt x="151805" y="62508"/>
                </a:lnTo>
                <a:lnTo>
                  <a:pt x="151805" y="35719"/>
                </a:lnTo>
                <a:lnTo>
                  <a:pt x="151805" y="17859"/>
                </a:lnTo>
                <a:lnTo>
                  <a:pt x="142875" y="0"/>
                </a:lnTo>
                <a:lnTo>
                  <a:pt x="133945" y="0"/>
                </a:lnTo>
                <a:lnTo>
                  <a:pt x="107156" y="8930"/>
                </a:lnTo>
                <a:lnTo>
                  <a:pt x="89297" y="35719"/>
                </a:lnTo>
                <a:lnTo>
                  <a:pt x="71437" y="71437"/>
                </a:lnTo>
                <a:lnTo>
                  <a:pt x="62508" y="98226"/>
                </a:lnTo>
                <a:lnTo>
                  <a:pt x="62508" y="133945"/>
                </a:lnTo>
                <a:lnTo>
                  <a:pt x="71437" y="160734"/>
                </a:lnTo>
                <a:lnTo>
                  <a:pt x="89297" y="178594"/>
                </a:lnTo>
                <a:lnTo>
                  <a:pt x="116086" y="178594"/>
                </a:lnTo>
                <a:lnTo>
                  <a:pt x="151805" y="178594"/>
                </a:lnTo>
                <a:lnTo>
                  <a:pt x="187523" y="160734"/>
                </a:lnTo>
                <a:lnTo>
                  <a:pt x="241101" y="133945"/>
                </a:lnTo>
                <a:lnTo>
                  <a:pt x="294680" y="89297"/>
                </a:lnTo>
                <a:lnTo>
                  <a:pt x="29468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357688" y="2303859"/>
            <a:ext cx="482204" cy="401837"/>
          </a:xfrm>
          <a:custGeom>
            <a:avLst/>
            <a:gdLst/>
            <a:ahLst/>
            <a:cxnLst/>
            <a:rect l="0" t="0" r="0" b="0"/>
            <a:pathLst>
              <a:path w="482204" h="401837">
                <a:moveTo>
                  <a:pt x="125015" y="107156"/>
                </a:moveTo>
                <a:lnTo>
                  <a:pt x="116085" y="107156"/>
                </a:lnTo>
                <a:lnTo>
                  <a:pt x="116085" y="107156"/>
                </a:lnTo>
                <a:lnTo>
                  <a:pt x="98226" y="107156"/>
                </a:lnTo>
                <a:lnTo>
                  <a:pt x="89296" y="107156"/>
                </a:lnTo>
                <a:lnTo>
                  <a:pt x="80367" y="89297"/>
                </a:lnTo>
                <a:lnTo>
                  <a:pt x="80367" y="71438"/>
                </a:lnTo>
                <a:lnTo>
                  <a:pt x="71437" y="53578"/>
                </a:lnTo>
                <a:lnTo>
                  <a:pt x="80367" y="26789"/>
                </a:lnTo>
                <a:lnTo>
                  <a:pt x="80367" y="8930"/>
                </a:lnTo>
                <a:lnTo>
                  <a:pt x="80367" y="0"/>
                </a:lnTo>
                <a:lnTo>
                  <a:pt x="71437" y="0"/>
                </a:lnTo>
                <a:lnTo>
                  <a:pt x="62507" y="8930"/>
                </a:lnTo>
                <a:lnTo>
                  <a:pt x="53578" y="26789"/>
                </a:lnTo>
                <a:lnTo>
                  <a:pt x="35718" y="53578"/>
                </a:lnTo>
                <a:lnTo>
                  <a:pt x="17859" y="71438"/>
                </a:lnTo>
                <a:lnTo>
                  <a:pt x="8929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8929" y="116086"/>
                </a:lnTo>
                <a:lnTo>
                  <a:pt x="17859" y="116086"/>
                </a:lnTo>
                <a:lnTo>
                  <a:pt x="35718" y="98227"/>
                </a:lnTo>
                <a:lnTo>
                  <a:pt x="53578" y="80367"/>
                </a:lnTo>
                <a:lnTo>
                  <a:pt x="80367" y="62508"/>
                </a:lnTo>
                <a:lnTo>
                  <a:pt x="89296" y="53578"/>
                </a:lnTo>
                <a:lnTo>
                  <a:pt x="107156" y="62508"/>
                </a:lnTo>
                <a:lnTo>
                  <a:pt x="116085" y="71438"/>
                </a:lnTo>
                <a:lnTo>
                  <a:pt x="125015" y="98227"/>
                </a:lnTo>
                <a:lnTo>
                  <a:pt x="125015" y="125016"/>
                </a:lnTo>
                <a:lnTo>
                  <a:pt x="125015" y="169664"/>
                </a:lnTo>
                <a:lnTo>
                  <a:pt x="133945" y="205383"/>
                </a:lnTo>
                <a:lnTo>
                  <a:pt x="133945" y="250032"/>
                </a:lnTo>
                <a:lnTo>
                  <a:pt x="125015" y="294680"/>
                </a:lnTo>
                <a:lnTo>
                  <a:pt x="125015" y="330399"/>
                </a:lnTo>
                <a:lnTo>
                  <a:pt x="116085" y="366118"/>
                </a:lnTo>
                <a:lnTo>
                  <a:pt x="107156" y="392907"/>
                </a:lnTo>
                <a:lnTo>
                  <a:pt x="98226" y="401836"/>
                </a:lnTo>
                <a:lnTo>
                  <a:pt x="89296" y="401836"/>
                </a:lnTo>
                <a:lnTo>
                  <a:pt x="80367" y="392907"/>
                </a:lnTo>
                <a:lnTo>
                  <a:pt x="80367" y="366118"/>
                </a:lnTo>
                <a:lnTo>
                  <a:pt x="80367" y="321469"/>
                </a:lnTo>
                <a:lnTo>
                  <a:pt x="80367" y="276821"/>
                </a:lnTo>
                <a:lnTo>
                  <a:pt x="89296" y="232172"/>
                </a:lnTo>
                <a:lnTo>
                  <a:pt x="116085" y="187524"/>
                </a:lnTo>
                <a:lnTo>
                  <a:pt x="133945" y="142875"/>
                </a:lnTo>
                <a:lnTo>
                  <a:pt x="169664" y="107156"/>
                </a:lnTo>
                <a:lnTo>
                  <a:pt x="196453" y="80367"/>
                </a:lnTo>
                <a:lnTo>
                  <a:pt x="214312" y="62508"/>
                </a:lnTo>
                <a:lnTo>
                  <a:pt x="232171" y="44649"/>
                </a:lnTo>
                <a:lnTo>
                  <a:pt x="241101" y="44649"/>
                </a:lnTo>
                <a:lnTo>
                  <a:pt x="241101" y="44649"/>
                </a:lnTo>
                <a:lnTo>
                  <a:pt x="241101" y="62508"/>
                </a:lnTo>
                <a:lnTo>
                  <a:pt x="232171" y="89297"/>
                </a:lnTo>
                <a:lnTo>
                  <a:pt x="223242" y="116086"/>
                </a:lnTo>
                <a:lnTo>
                  <a:pt x="214312" y="151805"/>
                </a:lnTo>
                <a:lnTo>
                  <a:pt x="214312" y="169664"/>
                </a:lnTo>
                <a:lnTo>
                  <a:pt x="214312" y="196454"/>
                </a:lnTo>
                <a:lnTo>
                  <a:pt x="214312" y="205383"/>
                </a:lnTo>
                <a:lnTo>
                  <a:pt x="223242" y="205383"/>
                </a:lnTo>
                <a:lnTo>
                  <a:pt x="232171" y="205383"/>
                </a:lnTo>
                <a:lnTo>
                  <a:pt x="241101" y="196454"/>
                </a:lnTo>
                <a:lnTo>
                  <a:pt x="250031" y="178594"/>
                </a:lnTo>
                <a:lnTo>
                  <a:pt x="258960" y="151805"/>
                </a:lnTo>
                <a:lnTo>
                  <a:pt x="258960" y="116086"/>
                </a:lnTo>
                <a:lnTo>
                  <a:pt x="267890" y="89297"/>
                </a:lnTo>
                <a:lnTo>
                  <a:pt x="276820" y="62508"/>
                </a:lnTo>
                <a:lnTo>
                  <a:pt x="285750" y="35719"/>
                </a:lnTo>
                <a:lnTo>
                  <a:pt x="303609" y="26789"/>
                </a:lnTo>
                <a:lnTo>
                  <a:pt x="312539" y="17860"/>
                </a:lnTo>
                <a:lnTo>
                  <a:pt x="339328" y="17860"/>
                </a:lnTo>
                <a:lnTo>
                  <a:pt x="357187" y="17860"/>
                </a:lnTo>
                <a:lnTo>
                  <a:pt x="383976" y="17860"/>
                </a:lnTo>
                <a:lnTo>
                  <a:pt x="410765" y="17860"/>
                </a:lnTo>
                <a:lnTo>
                  <a:pt x="437554" y="26789"/>
                </a:lnTo>
                <a:lnTo>
                  <a:pt x="455414" y="17860"/>
                </a:lnTo>
                <a:lnTo>
                  <a:pt x="473273" y="17860"/>
                </a:lnTo>
                <a:lnTo>
                  <a:pt x="473273" y="8930"/>
                </a:lnTo>
                <a:lnTo>
                  <a:pt x="482203" y="0"/>
                </a:lnTo>
                <a:lnTo>
                  <a:pt x="48220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741664" y="2303859"/>
            <a:ext cx="178595" cy="214314"/>
          </a:xfrm>
          <a:custGeom>
            <a:avLst/>
            <a:gdLst/>
            <a:ahLst/>
            <a:cxnLst/>
            <a:rect l="0" t="0" r="0" b="0"/>
            <a:pathLst>
              <a:path w="178595" h="214314">
                <a:moveTo>
                  <a:pt x="53578" y="0"/>
                </a:moveTo>
                <a:lnTo>
                  <a:pt x="44649" y="0"/>
                </a:lnTo>
                <a:lnTo>
                  <a:pt x="44649" y="8930"/>
                </a:lnTo>
                <a:lnTo>
                  <a:pt x="35719" y="26789"/>
                </a:lnTo>
                <a:lnTo>
                  <a:pt x="26789" y="53578"/>
                </a:lnTo>
                <a:lnTo>
                  <a:pt x="17859" y="80367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87524"/>
                </a:lnTo>
                <a:lnTo>
                  <a:pt x="17859" y="187524"/>
                </a:lnTo>
                <a:lnTo>
                  <a:pt x="26789" y="187524"/>
                </a:lnTo>
                <a:lnTo>
                  <a:pt x="44649" y="187524"/>
                </a:lnTo>
                <a:lnTo>
                  <a:pt x="62508" y="169664"/>
                </a:lnTo>
                <a:lnTo>
                  <a:pt x="89297" y="142875"/>
                </a:lnTo>
                <a:lnTo>
                  <a:pt x="107156" y="107156"/>
                </a:lnTo>
                <a:lnTo>
                  <a:pt x="116086" y="71438"/>
                </a:lnTo>
                <a:lnTo>
                  <a:pt x="125016" y="53578"/>
                </a:lnTo>
                <a:lnTo>
                  <a:pt x="133945" y="35719"/>
                </a:lnTo>
                <a:lnTo>
                  <a:pt x="133945" y="35719"/>
                </a:lnTo>
                <a:lnTo>
                  <a:pt x="125016" y="53578"/>
                </a:lnTo>
                <a:lnTo>
                  <a:pt x="116086" y="80367"/>
                </a:lnTo>
                <a:lnTo>
                  <a:pt x="107156" y="116086"/>
                </a:lnTo>
                <a:lnTo>
                  <a:pt x="107156" y="142875"/>
                </a:lnTo>
                <a:lnTo>
                  <a:pt x="107156" y="169664"/>
                </a:lnTo>
                <a:lnTo>
                  <a:pt x="107156" y="196454"/>
                </a:lnTo>
                <a:lnTo>
                  <a:pt x="107156" y="205383"/>
                </a:lnTo>
                <a:lnTo>
                  <a:pt x="116086" y="214313"/>
                </a:lnTo>
                <a:lnTo>
                  <a:pt x="133945" y="205383"/>
                </a:lnTo>
                <a:lnTo>
                  <a:pt x="142875" y="196454"/>
                </a:lnTo>
                <a:lnTo>
                  <a:pt x="160734" y="169664"/>
                </a:lnTo>
                <a:lnTo>
                  <a:pt x="178594" y="125016"/>
                </a:lnTo>
                <a:lnTo>
                  <a:pt x="17859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929188" y="2312789"/>
            <a:ext cx="44649" cy="169665"/>
          </a:xfrm>
          <a:custGeom>
            <a:avLst/>
            <a:gdLst/>
            <a:ahLst/>
            <a:cxnLst/>
            <a:rect l="0" t="0" r="0" b="0"/>
            <a:pathLst>
              <a:path w="44649" h="169665">
                <a:moveTo>
                  <a:pt x="44648" y="0"/>
                </a:moveTo>
                <a:lnTo>
                  <a:pt x="35718" y="8930"/>
                </a:lnTo>
                <a:lnTo>
                  <a:pt x="26789" y="26789"/>
                </a:lnTo>
                <a:lnTo>
                  <a:pt x="17859" y="53578"/>
                </a:lnTo>
                <a:lnTo>
                  <a:pt x="8929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51805"/>
                </a:lnTo>
                <a:lnTo>
                  <a:pt x="8929" y="160734"/>
                </a:lnTo>
                <a:lnTo>
                  <a:pt x="17859" y="169664"/>
                </a:lnTo>
                <a:lnTo>
                  <a:pt x="17859" y="160734"/>
                </a:lnTo>
                <a:lnTo>
                  <a:pt x="26789" y="151805"/>
                </a:lnTo>
                <a:lnTo>
                  <a:pt x="35718" y="133945"/>
                </a:lnTo>
                <a:lnTo>
                  <a:pt x="35718" y="98226"/>
                </a:lnTo>
                <a:lnTo>
                  <a:pt x="35718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964906" y="2205633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17860" y="0"/>
                </a:moveTo>
                <a:lnTo>
                  <a:pt x="1786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8929"/>
                </a:lnTo>
                <a:lnTo>
                  <a:pt x="26789" y="8929"/>
                </a:lnTo>
                <a:lnTo>
                  <a:pt x="2678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036344" y="2303859"/>
            <a:ext cx="205384" cy="214314"/>
          </a:xfrm>
          <a:custGeom>
            <a:avLst/>
            <a:gdLst/>
            <a:ahLst/>
            <a:cxnLst/>
            <a:rect l="0" t="0" r="0" b="0"/>
            <a:pathLst>
              <a:path w="205384" h="214314">
                <a:moveTo>
                  <a:pt x="26789" y="8930"/>
                </a:moveTo>
                <a:lnTo>
                  <a:pt x="17859" y="17860"/>
                </a:lnTo>
                <a:lnTo>
                  <a:pt x="17859" y="44649"/>
                </a:lnTo>
                <a:lnTo>
                  <a:pt x="8929" y="71438"/>
                </a:lnTo>
                <a:lnTo>
                  <a:pt x="8929" y="98227"/>
                </a:lnTo>
                <a:lnTo>
                  <a:pt x="0" y="133945"/>
                </a:lnTo>
                <a:lnTo>
                  <a:pt x="0" y="160735"/>
                </a:lnTo>
                <a:lnTo>
                  <a:pt x="0" y="187524"/>
                </a:lnTo>
                <a:lnTo>
                  <a:pt x="0" y="205383"/>
                </a:lnTo>
                <a:lnTo>
                  <a:pt x="0" y="214313"/>
                </a:lnTo>
                <a:lnTo>
                  <a:pt x="8929" y="214313"/>
                </a:lnTo>
                <a:lnTo>
                  <a:pt x="17859" y="205383"/>
                </a:lnTo>
                <a:lnTo>
                  <a:pt x="35719" y="178594"/>
                </a:lnTo>
                <a:lnTo>
                  <a:pt x="53578" y="142875"/>
                </a:lnTo>
                <a:lnTo>
                  <a:pt x="80367" y="98227"/>
                </a:lnTo>
                <a:lnTo>
                  <a:pt x="107156" y="53578"/>
                </a:lnTo>
                <a:lnTo>
                  <a:pt x="133945" y="17860"/>
                </a:lnTo>
                <a:lnTo>
                  <a:pt x="151804" y="0"/>
                </a:lnTo>
                <a:lnTo>
                  <a:pt x="169664" y="0"/>
                </a:lnTo>
                <a:lnTo>
                  <a:pt x="178594" y="8930"/>
                </a:lnTo>
                <a:lnTo>
                  <a:pt x="178594" y="35719"/>
                </a:lnTo>
                <a:lnTo>
                  <a:pt x="169664" y="71438"/>
                </a:lnTo>
                <a:lnTo>
                  <a:pt x="169664" y="107156"/>
                </a:lnTo>
                <a:lnTo>
                  <a:pt x="169664" y="133945"/>
                </a:lnTo>
                <a:lnTo>
                  <a:pt x="160734" y="160735"/>
                </a:lnTo>
                <a:lnTo>
                  <a:pt x="169664" y="178594"/>
                </a:lnTo>
                <a:lnTo>
                  <a:pt x="169664" y="187524"/>
                </a:lnTo>
                <a:lnTo>
                  <a:pt x="178594" y="187524"/>
                </a:lnTo>
                <a:lnTo>
                  <a:pt x="187523" y="178594"/>
                </a:lnTo>
                <a:lnTo>
                  <a:pt x="205383" y="151805"/>
                </a:lnTo>
                <a:lnTo>
                  <a:pt x="205383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250656" y="2339578"/>
            <a:ext cx="169665" cy="169665"/>
          </a:xfrm>
          <a:custGeom>
            <a:avLst/>
            <a:gdLst/>
            <a:ahLst/>
            <a:cxnLst/>
            <a:rect l="0" t="0" r="0" b="0"/>
            <a:pathLst>
              <a:path w="169665" h="169665">
                <a:moveTo>
                  <a:pt x="0" y="71437"/>
                </a:move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8930" y="98226"/>
                </a:lnTo>
                <a:lnTo>
                  <a:pt x="17860" y="98226"/>
                </a:lnTo>
                <a:lnTo>
                  <a:pt x="35719" y="98226"/>
                </a:lnTo>
                <a:lnTo>
                  <a:pt x="53578" y="89297"/>
                </a:lnTo>
                <a:lnTo>
                  <a:pt x="62508" y="80367"/>
                </a:lnTo>
                <a:lnTo>
                  <a:pt x="80367" y="71437"/>
                </a:lnTo>
                <a:lnTo>
                  <a:pt x="89297" y="44648"/>
                </a:lnTo>
                <a:lnTo>
                  <a:pt x="98227" y="26789"/>
                </a:lnTo>
                <a:lnTo>
                  <a:pt x="98227" y="17859"/>
                </a:lnTo>
                <a:lnTo>
                  <a:pt x="98227" y="0"/>
                </a:lnTo>
                <a:lnTo>
                  <a:pt x="89297" y="0"/>
                </a:lnTo>
                <a:lnTo>
                  <a:pt x="71438" y="17859"/>
                </a:lnTo>
                <a:lnTo>
                  <a:pt x="62508" y="35719"/>
                </a:lnTo>
                <a:lnTo>
                  <a:pt x="44649" y="62508"/>
                </a:lnTo>
                <a:lnTo>
                  <a:pt x="35719" y="98226"/>
                </a:lnTo>
                <a:lnTo>
                  <a:pt x="35719" y="125016"/>
                </a:lnTo>
                <a:lnTo>
                  <a:pt x="35719" y="142875"/>
                </a:lnTo>
                <a:lnTo>
                  <a:pt x="44649" y="160735"/>
                </a:lnTo>
                <a:lnTo>
                  <a:pt x="53578" y="169664"/>
                </a:lnTo>
                <a:lnTo>
                  <a:pt x="71438" y="169664"/>
                </a:lnTo>
                <a:lnTo>
                  <a:pt x="89297" y="160735"/>
                </a:lnTo>
                <a:lnTo>
                  <a:pt x="116086" y="151805"/>
                </a:lnTo>
                <a:lnTo>
                  <a:pt x="142875" y="125016"/>
                </a:lnTo>
                <a:lnTo>
                  <a:pt x="169664" y="89297"/>
                </a:lnTo>
                <a:lnTo>
                  <a:pt x="16966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402461" y="2152054"/>
            <a:ext cx="214313" cy="375049"/>
          </a:xfrm>
          <a:custGeom>
            <a:avLst/>
            <a:gdLst/>
            <a:ahLst/>
            <a:cxnLst/>
            <a:rect l="0" t="0" r="0" b="0"/>
            <a:pathLst>
              <a:path w="214313" h="375049">
                <a:moveTo>
                  <a:pt x="89297" y="187524"/>
                </a:moveTo>
                <a:lnTo>
                  <a:pt x="89297" y="187524"/>
                </a:lnTo>
                <a:lnTo>
                  <a:pt x="80367" y="187524"/>
                </a:lnTo>
                <a:lnTo>
                  <a:pt x="71437" y="187524"/>
                </a:lnTo>
                <a:lnTo>
                  <a:pt x="71437" y="187524"/>
                </a:lnTo>
                <a:lnTo>
                  <a:pt x="62508" y="187524"/>
                </a:lnTo>
                <a:lnTo>
                  <a:pt x="62508" y="187524"/>
                </a:lnTo>
                <a:lnTo>
                  <a:pt x="53578" y="196454"/>
                </a:lnTo>
                <a:lnTo>
                  <a:pt x="53578" y="205383"/>
                </a:lnTo>
                <a:lnTo>
                  <a:pt x="44648" y="223243"/>
                </a:lnTo>
                <a:lnTo>
                  <a:pt x="35719" y="250032"/>
                </a:lnTo>
                <a:lnTo>
                  <a:pt x="26789" y="285750"/>
                </a:lnTo>
                <a:lnTo>
                  <a:pt x="17859" y="312540"/>
                </a:lnTo>
                <a:lnTo>
                  <a:pt x="8930" y="339329"/>
                </a:lnTo>
                <a:lnTo>
                  <a:pt x="0" y="357188"/>
                </a:lnTo>
                <a:lnTo>
                  <a:pt x="8930" y="375048"/>
                </a:lnTo>
                <a:lnTo>
                  <a:pt x="8930" y="375048"/>
                </a:lnTo>
                <a:lnTo>
                  <a:pt x="26789" y="375048"/>
                </a:lnTo>
                <a:lnTo>
                  <a:pt x="35719" y="357188"/>
                </a:lnTo>
                <a:lnTo>
                  <a:pt x="53578" y="339329"/>
                </a:lnTo>
                <a:lnTo>
                  <a:pt x="62508" y="303610"/>
                </a:lnTo>
                <a:lnTo>
                  <a:pt x="80367" y="258961"/>
                </a:lnTo>
                <a:lnTo>
                  <a:pt x="98227" y="205383"/>
                </a:lnTo>
                <a:lnTo>
                  <a:pt x="107156" y="142875"/>
                </a:lnTo>
                <a:lnTo>
                  <a:pt x="125016" y="80368"/>
                </a:lnTo>
                <a:lnTo>
                  <a:pt x="133945" y="35719"/>
                </a:lnTo>
                <a:lnTo>
                  <a:pt x="142875" y="8930"/>
                </a:lnTo>
                <a:lnTo>
                  <a:pt x="142875" y="0"/>
                </a:lnTo>
                <a:lnTo>
                  <a:pt x="133945" y="8930"/>
                </a:lnTo>
                <a:lnTo>
                  <a:pt x="125016" y="35719"/>
                </a:lnTo>
                <a:lnTo>
                  <a:pt x="116086" y="71438"/>
                </a:lnTo>
                <a:lnTo>
                  <a:pt x="107156" y="125016"/>
                </a:lnTo>
                <a:lnTo>
                  <a:pt x="107156" y="178594"/>
                </a:lnTo>
                <a:lnTo>
                  <a:pt x="116086" y="232172"/>
                </a:lnTo>
                <a:lnTo>
                  <a:pt x="125016" y="276821"/>
                </a:lnTo>
                <a:lnTo>
                  <a:pt x="142875" y="312540"/>
                </a:lnTo>
                <a:lnTo>
                  <a:pt x="160734" y="339329"/>
                </a:lnTo>
                <a:lnTo>
                  <a:pt x="178594" y="357188"/>
                </a:lnTo>
                <a:lnTo>
                  <a:pt x="196453" y="366118"/>
                </a:lnTo>
                <a:lnTo>
                  <a:pt x="205383" y="357188"/>
                </a:lnTo>
                <a:lnTo>
                  <a:pt x="214312" y="339329"/>
                </a:lnTo>
                <a:lnTo>
                  <a:pt x="214312" y="312540"/>
                </a:lnTo>
                <a:lnTo>
                  <a:pt x="214312" y="3125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178969" y="2107406"/>
            <a:ext cx="258962" cy="571501"/>
          </a:xfrm>
          <a:custGeom>
            <a:avLst/>
            <a:gdLst/>
            <a:ahLst/>
            <a:cxnLst/>
            <a:rect l="0" t="0" r="0" b="0"/>
            <a:pathLst>
              <a:path w="258962" h="571501">
                <a:moveTo>
                  <a:pt x="89297" y="0"/>
                </a:moveTo>
                <a:lnTo>
                  <a:pt x="80367" y="0"/>
                </a:lnTo>
                <a:lnTo>
                  <a:pt x="71437" y="8930"/>
                </a:lnTo>
                <a:lnTo>
                  <a:pt x="71437" y="17859"/>
                </a:lnTo>
                <a:lnTo>
                  <a:pt x="53578" y="44648"/>
                </a:lnTo>
                <a:lnTo>
                  <a:pt x="44648" y="89297"/>
                </a:lnTo>
                <a:lnTo>
                  <a:pt x="26789" y="160734"/>
                </a:lnTo>
                <a:lnTo>
                  <a:pt x="8929" y="241102"/>
                </a:lnTo>
                <a:lnTo>
                  <a:pt x="0" y="321469"/>
                </a:lnTo>
                <a:lnTo>
                  <a:pt x="8929" y="401836"/>
                </a:lnTo>
                <a:lnTo>
                  <a:pt x="44648" y="473274"/>
                </a:lnTo>
                <a:lnTo>
                  <a:pt x="98226" y="526852"/>
                </a:lnTo>
                <a:lnTo>
                  <a:pt x="169664" y="553641"/>
                </a:lnTo>
                <a:lnTo>
                  <a:pt x="258961" y="571500"/>
                </a:lnTo>
                <a:lnTo>
                  <a:pt x="258961" y="5715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804297" y="2098476"/>
            <a:ext cx="142876" cy="508994"/>
          </a:xfrm>
          <a:custGeom>
            <a:avLst/>
            <a:gdLst/>
            <a:ahLst/>
            <a:cxnLst/>
            <a:rect l="0" t="0" r="0" b="0"/>
            <a:pathLst>
              <a:path w="142876" h="508994">
                <a:moveTo>
                  <a:pt x="116086" y="0"/>
                </a:move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25016" y="26789"/>
                </a:lnTo>
                <a:lnTo>
                  <a:pt x="133945" y="62508"/>
                </a:lnTo>
                <a:lnTo>
                  <a:pt x="142875" y="107157"/>
                </a:lnTo>
                <a:lnTo>
                  <a:pt x="142875" y="169664"/>
                </a:lnTo>
                <a:lnTo>
                  <a:pt x="142875" y="250032"/>
                </a:lnTo>
                <a:lnTo>
                  <a:pt x="133945" y="321469"/>
                </a:lnTo>
                <a:lnTo>
                  <a:pt x="107156" y="392907"/>
                </a:lnTo>
                <a:lnTo>
                  <a:pt x="71437" y="455415"/>
                </a:lnTo>
                <a:lnTo>
                  <a:pt x="44648" y="491133"/>
                </a:lnTo>
                <a:lnTo>
                  <a:pt x="17859" y="508993"/>
                </a:lnTo>
                <a:lnTo>
                  <a:pt x="0" y="491133"/>
                </a:lnTo>
                <a:lnTo>
                  <a:pt x="0" y="49113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357313" y="3991570"/>
            <a:ext cx="4259461" cy="89298"/>
          </a:xfrm>
          <a:custGeom>
            <a:avLst/>
            <a:gdLst/>
            <a:ahLst/>
            <a:cxnLst/>
            <a:rect l="0" t="0" r="0" b="0"/>
            <a:pathLst>
              <a:path w="4259461" h="89298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17859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0"/>
                </a:lnTo>
                <a:lnTo>
                  <a:pt x="44648" y="0"/>
                </a:lnTo>
                <a:lnTo>
                  <a:pt x="62507" y="0"/>
                </a:lnTo>
                <a:lnTo>
                  <a:pt x="80367" y="0"/>
                </a:lnTo>
                <a:lnTo>
                  <a:pt x="98226" y="0"/>
                </a:lnTo>
                <a:lnTo>
                  <a:pt x="107156" y="0"/>
                </a:lnTo>
                <a:lnTo>
                  <a:pt x="125015" y="0"/>
                </a:lnTo>
                <a:lnTo>
                  <a:pt x="142875" y="8930"/>
                </a:lnTo>
                <a:lnTo>
                  <a:pt x="169664" y="8930"/>
                </a:lnTo>
                <a:lnTo>
                  <a:pt x="187523" y="17859"/>
                </a:lnTo>
                <a:lnTo>
                  <a:pt x="214312" y="17859"/>
                </a:lnTo>
                <a:lnTo>
                  <a:pt x="241101" y="26789"/>
                </a:lnTo>
                <a:lnTo>
                  <a:pt x="267890" y="26789"/>
                </a:lnTo>
                <a:lnTo>
                  <a:pt x="294679" y="35719"/>
                </a:lnTo>
                <a:lnTo>
                  <a:pt x="330398" y="35719"/>
                </a:lnTo>
                <a:lnTo>
                  <a:pt x="366117" y="35719"/>
                </a:lnTo>
                <a:lnTo>
                  <a:pt x="410765" y="44648"/>
                </a:lnTo>
                <a:lnTo>
                  <a:pt x="446484" y="44648"/>
                </a:lnTo>
                <a:lnTo>
                  <a:pt x="491132" y="44648"/>
                </a:lnTo>
                <a:lnTo>
                  <a:pt x="535781" y="44648"/>
                </a:lnTo>
                <a:lnTo>
                  <a:pt x="580429" y="44648"/>
                </a:lnTo>
                <a:lnTo>
                  <a:pt x="625078" y="44648"/>
                </a:lnTo>
                <a:lnTo>
                  <a:pt x="660796" y="53578"/>
                </a:lnTo>
                <a:lnTo>
                  <a:pt x="714375" y="53578"/>
                </a:lnTo>
                <a:lnTo>
                  <a:pt x="759023" y="53578"/>
                </a:lnTo>
                <a:lnTo>
                  <a:pt x="812601" y="62508"/>
                </a:lnTo>
                <a:lnTo>
                  <a:pt x="866179" y="62508"/>
                </a:lnTo>
                <a:lnTo>
                  <a:pt x="928687" y="71437"/>
                </a:lnTo>
                <a:lnTo>
                  <a:pt x="991195" y="71437"/>
                </a:lnTo>
                <a:lnTo>
                  <a:pt x="1053703" y="71437"/>
                </a:lnTo>
                <a:lnTo>
                  <a:pt x="1116210" y="80367"/>
                </a:lnTo>
                <a:lnTo>
                  <a:pt x="1187648" y="80367"/>
                </a:lnTo>
                <a:lnTo>
                  <a:pt x="1259085" y="80367"/>
                </a:lnTo>
                <a:lnTo>
                  <a:pt x="1330523" y="80367"/>
                </a:lnTo>
                <a:lnTo>
                  <a:pt x="1410890" y="80367"/>
                </a:lnTo>
                <a:lnTo>
                  <a:pt x="1491257" y="80367"/>
                </a:lnTo>
                <a:lnTo>
                  <a:pt x="1580554" y="80367"/>
                </a:lnTo>
                <a:lnTo>
                  <a:pt x="1669851" y="80367"/>
                </a:lnTo>
                <a:lnTo>
                  <a:pt x="1759148" y="80367"/>
                </a:lnTo>
                <a:lnTo>
                  <a:pt x="1848445" y="80367"/>
                </a:lnTo>
                <a:lnTo>
                  <a:pt x="1946671" y="71437"/>
                </a:lnTo>
                <a:lnTo>
                  <a:pt x="2044898" y="71437"/>
                </a:lnTo>
                <a:lnTo>
                  <a:pt x="2143125" y="71437"/>
                </a:lnTo>
                <a:lnTo>
                  <a:pt x="2241351" y="62508"/>
                </a:lnTo>
                <a:lnTo>
                  <a:pt x="2339578" y="62508"/>
                </a:lnTo>
                <a:lnTo>
                  <a:pt x="2446734" y="62508"/>
                </a:lnTo>
                <a:lnTo>
                  <a:pt x="2553890" y="53578"/>
                </a:lnTo>
                <a:lnTo>
                  <a:pt x="2652117" y="53578"/>
                </a:lnTo>
                <a:lnTo>
                  <a:pt x="2759273" y="44648"/>
                </a:lnTo>
                <a:lnTo>
                  <a:pt x="2857500" y="44648"/>
                </a:lnTo>
                <a:lnTo>
                  <a:pt x="2955726" y="35719"/>
                </a:lnTo>
                <a:lnTo>
                  <a:pt x="3053953" y="35719"/>
                </a:lnTo>
                <a:lnTo>
                  <a:pt x="3152179" y="35719"/>
                </a:lnTo>
                <a:lnTo>
                  <a:pt x="3250406" y="26789"/>
                </a:lnTo>
                <a:lnTo>
                  <a:pt x="3339703" y="26789"/>
                </a:lnTo>
                <a:lnTo>
                  <a:pt x="3429000" y="26789"/>
                </a:lnTo>
                <a:lnTo>
                  <a:pt x="3509367" y="26789"/>
                </a:lnTo>
                <a:lnTo>
                  <a:pt x="3589734" y="26789"/>
                </a:lnTo>
                <a:lnTo>
                  <a:pt x="3670101" y="26789"/>
                </a:lnTo>
                <a:lnTo>
                  <a:pt x="3741539" y="26789"/>
                </a:lnTo>
                <a:lnTo>
                  <a:pt x="3812976" y="26789"/>
                </a:lnTo>
                <a:lnTo>
                  <a:pt x="3884414" y="35719"/>
                </a:lnTo>
                <a:lnTo>
                  <a:pt x="3946921" y="35719"/>
                </a:lnTo>
                <a:lnTo>
                  <a:pt x="4009429" y="44648"/>
                </a:lnTo>
                <a:lnTo>
                  <a:pt x="4071937" y="53578"/>
                </a:lnTo>
                <a:lnTo>
                  <a:pt x="4125515" y="53578"/>
                </a:lnTo>
                <a:lnTo>
                  <a:pt x="4170164" y="71437"/>
                </a:lnTo>
                <a:lnTo>
                  <a:pt x="4205882" y="80367"/>
                </a:lnTo>
                <a:lnTo>
                  <a:pt x="4232671" y="80367"/>
                </a:lnTo>
                <a:lnTo>
                  <a:pt x="4259460" y="89297"/>
                </a:lnTo>
                <a:lnTo>
                  <a:pt x="425946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0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test: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Tests should be well </a:t>
            </a:r>
            <a:r>
              <a:rPr lang="en-US" i="1" dirty="0"/>
              <a:t>organized</a:t>
            </a:r>
            <a:r>
              <a:rPr lang="en-US" dirty="0"/>
              <a:t> and reflect the structure of the tested code. </a:t>
            </a:r>
            <a:endParaRPr lang="en-US" dirty="0" smtClean="0"/>
          </a:p>
          <a:p>
            <a:pPr lvl="1"/>
            <a:r>
              <a:rPr lang="en-US" dirty="0" smtClean="0"/>
              <a:t>Google </a:t>
            </a:r>
            <a:r>
              <a:rPr lang="en-US" dirty="0"/>
              <a:t>C++ Testing Framework groups related tests into test cases that can share data and subroutines.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common pattern is easy to recognize and makes tests easy to maintain. </a:t>
            </a:r>
            <a:endParaRPr lang="en-US" dirty="0" smtClean="0"/>
          </a:p>
          <a:p>
            <a:pPr lvl="1"/>
            <a:r>
              <a:rPr lang="en-US" dirty="0" smtClean="0"/>
              <a:t>Such </a:t>
            </a:r>
            <a:r>
              <a:rPr lang="en-US" dirty="0"/>
              <a:t>consistency is especially helpful when people switch projects and start to work on a new code base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73212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test: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Tests should be </a:t>
            </a:r>
            <a:r>
              <a:rPr lang="en-US" i="1" dirty="0"/>
              <a:t>portable</a:t>
            </a:r>
            <a:r>
              <a:rPr lang="en-US" dirty="0"/>
              <a:t> and </a:t>
            </a:r>
            <a:r>
              <a:rPr lang="en-US" i="1" dirty="0"/>
              <a:t>reusable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open-source community has a lot of code that is platform-neutral, its tests should also be platform-neutral. </a:t>
            </a:r>
            <a:endParaRPr lang="en-US" dirty="0" smtClean="0"/>
          </a:p>
          <a:p>
            <a:pPr lvl="1"/>
            <a:r>
              <a:rPr lang="en-US" dirty="0" smtClean="0"/>
              <a:t>Google </a:t>
            </a:r>
            <a:r>
              <a:rPr lang="en-US" dirty="0"/>
              <a:t>C++ Testing Framework works on different </a:t>
            </a:r>
            <a:r>
              <a:rPr lang="en-US" dirty="0" err="1"/>
              <a:t>OSes</a:t>
            </a:r>
            <a:r>
              <a:rPr lang="en-US" dirty="0"/>
              <a:t>, with different compilers </a:t>
            </a:r>
            <a:endParaRPr lang="en-US" dirty="0" smtClean="0"/>
          </a:p>
          <a:p>
            <a:pPr lvl="1"/>
            <a:r>
              <a:rPr lang="en-US" dirty="0" smtClean="0"/>
              <a:t>with </a:t>
            </a:r>
            <a:r>
              <a:rPr lang="en-US" dirty="0"/>
              <a:t>or without exceptions, so Google C++ Testing Framework tests can easily work with a variety of </a:t>
            </a:r>
            <a:r>
              <a:rPr lang="en-US" dirty="0" smtClean="0"/>
              <a:t>configurations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0498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test: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When tests fail, they should provide as much </a:t>
            </a:r>
            <a:r>
              <a:rPr lang="en-US" i="1" dirty="0"/>
              <a:t>information</a:t>
            </a:r>
            <a:r>
              <a:rPr lang="en-US" dirty="0"/>
              <a:t> about the problem as possible. </a:t>
            </a:r>
            <a:endParaRPr lang="en-US" dirty="0" smtClean="0"/>
          </a:p>
          <a:p>
            <a:r>
              <a:rPr lang="en-US" dirty="0" smtClean="0"/>
              <a:t>Google </a:t>
            </a:r>
            <a:r>
              <a:rPr lang="en-US" dirty="0"/>
              <a:t>C++ Testing Framework doesn't stop at the first test failure. Instead, it only stops the current test and continues with the next.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also set up tests that report non-fatal failures after which the current test continues.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you can detect and fix multiple bugs in a single run-edit-compile cycle.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7840266" y="2000250"/>
            <a:ext cx="133946" cy="267891"/>
          </a:xfrm>
          <a:custGeom>
            <a:avLst/>
            <a:gdLst/>
            <a:ahLst/>
            <a:cxnLst/>
            <a:rect l="0" t="0" r="0" b="0"/>
            <a:pathLst>
              <a:path w="133946" h="267891">
                <a:moveTo>
                  <a:pt x="71437" y="26789"/>
                </a:moveTo>
                <a:lnTo>
                  <a:pt x="71437" y="26789"/>
                </a:lnTo>
                <a:lnTo>
                  <a:pt x="71437" y="17859"/>
                </a:lnTo>
                <a:lnTo>
                  <a:pt x="62507" y="8929"/>
                </a:lnTo>
                <a:lnTo>
                  <a:pt x="62507" y="8929"/>
                </a:lnTo>
                <a:lnTo>
                  <a:pt x="62507" y="8929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0"/>
                </a:lnTo>
                <a:lnTo>
                  <a:pt x="44648" y="0"/>
                </a:lnTo>
                <a:lnTo>
                  <a:pt x="35718" y="8929"/>
                </a:lnTo>
                <a:lnTo>
                  <a:pt x="26789" y="17859"/>
                </a:lnTo>
                <a:lnTo>
                  <a:pt x="17859" y="44648"/>
                </a:lnTo>
                <a:lnTo>
                  <a:pt x="8929" y="71437"/>
                </a:lnTo>
                <a:lnTo>
                  <a:pt x="8929" y="98226"/>
                </a:lnTo>
                <a:lnTo>
                  <a:pt x="0" y="142875"/>
                </a:lnTo>
                <a:lnTo>
                  <a:pt x="0" y="169664"/>
                </a:lnTo>
                <a:lnTo>
                  <a:pt x="0" y="205383"/>
                </a:lnTo>
                <a:lnTo>
                  <a:pt x="8929" y="232172"/>
                </a:lnTo>
                <a:lnTo>
                  <a:pt x="26789" y="250031"/>
                </a:lnTo>
                <a:lnTo>
                  <a:pt x="44648" y="258961"/>
                </a:lnTo>
                <a:lnTo>
                  <a:pt x="62507" y="258961"/>
                </a:lnTo>
                <a:lnTo>
                  <a:pt x="80367" y="250031"/>
                </a:lnTo>
                <a:lnTo>
                  <a:pt x="98226" y="232172"/>
                </a:lnTo>
                <a:lnTo>
                  <a:pt x="116086" y="214312"/>
                </a:lnTo>
                <a:lnTo>
                  <a:pt x="125015" y="196453"/>
                </a:lnTo>
                <a:lnTo>
                  <a:pt x="133945" y="178594"/>
                </a:lnTo>
                <a:lnTo>
                  <a:pt x="133945" y="160734"/>
                </a:lnTo>
                <a:lnTo>
                  <a:pt x="125015" y="142875"/>
                </a:lnTo>
                <a:lnTo>
                  <a:pt x="116086" y="142875"/>
                </a:lnTo>
                <a:lnTo>
                  <a:pt x="98226" y="142875"/>
                </a:lnTo>
                <a:lnTo>
                  <a:pt x="80367" y="142875"/>
                </a:lnTo>
                <a:lnTo>
                  <a:pt x="62507" y="169664"/>
                </a:lnTo>
                <a:lnTo>
                  <a:pt x="53578" y="196453"/>
                </a:lnTo>
                <a:lnTo>
                  <a:pt x="44648" y="223242"/>
                </a:lnTo>
                <a:lnTo>
                  <a:pt x="44648" y="250031"/>
                </a:lnTo>
                <a:lnTo>
                  <a:pt x="53578" y="267890"/>
                </a:lnTo>
                <a:lnTo>
                  <a:pt x="53578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992070" y="1893094"/>
            <a:ext cx="169665" cy="258961"/>
          </a:xfrm>
          <a:custGeom>
            <a:avLst/>
            <a:gdLst/>
            <a:ahLst/>
            <a:cxnLst/>
            <a:rect l="0" t="0" r="0" b="0"/>
            <a:pathLst>
              <a:path w="169665" h="258961">
                <a:moveTo>
                  <a:pt x="0" y="35718"/>
                </a:moveTo>
                <a:lnTo>
                  <a:pt x="0" y="35718"/>
                </a:lnTo>
                <a:lnTo>
                  <a:pt x="0" y="44648"/>
                </a:lnTo>
                <a:lnTo>
                  <a:pt x="0" y="53578"/>
                </a:lnTo>
                <a:lnTo>
                  <a:pt x="8930" y="71437"/>
                </a:lnTo>
                <a:lnTo>
                  <a:pt x="8930" y="107156"/>
                </a:lnTo>
                <a:lnTo>
                  <a:pt x="17860" y="133945"/>
                </a:lnTo>
                <a:lnTo>
                  <a:pt x="26789" y="169664"/>
                </a:lnTo>
                <a:lnTo>
                  <a:pt x="35719" y="205382"/>
                </a:lnTo>
                <a:lnTo>
                  <a:pt x="44649" y="232171"/>
                </a:lnTo>
                <a:lnTo>
                  <a:pt x="53578" y="250031"/>
                </a:lnTo>
                <a:lnTo>
                  <a:pt x="53578" y="258960"/>
                </a:lnTo>
                <a:lnTo>
                  <a:pt x="62508" y="258960"/>
                </a:lnTo>
                <a:lnTo>
                  <a:pt x="62508" y="250031"/>
                </a:lnTo>
                <a:lnTo>
                  <a:pt x="71438" y="232171"/>
                </a:lnTo>
                <a:lnTo>
                  <a:pt x="71438" y="196453"/>
                </a:lnTo>
                <a:lnTo>
                  <a:pt x="62508" y="160734"/>
                </a:lnTo>
                <a:lnTo>
                  <a:pt x="62508" y="116085"/>
                </a:lnTo>
                <a:lnTo>
                  <a:pt x="62508" y="71437"/>
                </a:lnTo>
                <a:lnTo>
                  <a:pt x="53578" y="35718"/>
                </a:lnTo>
                <a:lnTo>
                  <a:pt x="53578" y="8929"/>
                </a:lnTo>
                <a:lnTo>
                  <a:pt x="53578" y="0"/>
                </a:lnTo>
                <a:lnTo>
                  <a:pt x="53578" y="0"/>
                </a:lnTo>
                <a:lnTo>
                  <a:pt x="53578" y="8929"/>
                </a:lnTo>
                <a:lnTo>
                  <a:pt x="62508" y="26789"/>
                </a:lnTo>
                <a:lnTo>
                  <a:pt x="62508" y="53578"/>
                </a:lnTo>
                <a:lnTo>
                  <a:pt x="71438" y="80367"/>
                </a:lnTo>
                <a:lnTo>
                  <a:pt x="89297" y="107156"/>
                </a:lnTo>
                <a:lnTo>
                  <a:pt x="98227" y="125015"/>
                </a:lnTo>
                <a:lnTo>
                  <a:pt x="116086" y="142875"/>
                </a:lnTo>
                <a:lnTo>
                  <a:pt x="133946" y="151804"/>
                </a:lnTo>
                <a:lnTo>
                  <a:pt x="142875" y="151804"/>
                </a:lnTo>
                <a:lnTo>
                  <a:pt x="160735" y="142875"/>
                </a:lnTo>
                <a:lnTo>
                  <a:pt x="169664" y="125015"/>
                </a:lnTo>
                <a:lnTo>
                  <a:pt x="169664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197452" y="1759148"/>
            <a:ext cx="89298" cy="232173"/>
          </a:xfrm>
          <a:custGeom>
            <a:avLst/>
            <a:gdLst/>
            <a:ahLst/>
            <a:cxnLst/>
            <a:rect l="0" t="0" r="0" b="0"/>
            <a:pathLst>
              <a:path w="89298" h="232173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8930" y="44649"/>
                </a:lnTo>
                <a:lnTo>
                  <a:pt x="17860" y="62508"/>
                </a:lnTo>
                <a:lnTo>
                  <a:pt x="35719" y="98227"/>
                </a:lnTo>
                <a:lnTo>
                  <a:pt x="44649" y="133946"/>
                </a:lnTo>
                <a:lnTo>
                  <a:pt x="62508" y="160735"/>
                </a:lnTo>
                <a:lnTo>
                  <a:pt x="71438" y="187524"/>
                </a:lnTo>
                <a:lnTo>
                  <a:pt x="80368" y="214313"/>
                </a:lnTo>
                <a:lnTo>
                  <a:pt x="80368" y="223242"/>
                </a:lnTo>
                <a:lnTo>
                  <a:pt x="89297" y="232172"/>
                </a:lnTo>
                <a:lnTo>
                  <a:pt x="80368" y="232172"/>
                </a:lnTo>
                <a:lnTo>
                  <a:pt x="80368" y="223242"/>
                </a:lnTo>
                <a:lnTo>
                  <a:pt x="80368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170664" y="1884164"/>
            <a:ext cx="133946" cy="89298"/>
          </a:xfrm>
          <a:custGeom>
            <a:avLst/>
            <a:gdLst/>
            <a:ahLst/>
            <a:cxnLst/>
            <a:rect l="0" t="0" r="0" b="0"/>
            <a:pathLst>
              <a:path w="133946" h="89298">
                <a:moveTo>
                  <a:pt x="0" y="89297"/>
                </a:moveTo>
                <a:lnTo>
                  <a:pt x="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26788" y="80367"/>
                </a:lnTo>
                <a:lnTo>
                  <a:pt x="44648" y="80367"/>
                </a:lnTo>
                <a:lnTo>
                  <a:pt x="62507" y="71437"/>
                </a:lnTo>
                <a:lnTo>
                  <a:pt x="80366" y="62508"/>
                </a:lnTo>
                <a:lnTo>
                  <a:pt x="98226" y="62508"/>
                </a:lnTo>
                <a:lnTo>
                  <a:pt x="116085" y="53578"/>
                </a:lnTo>
                <a:lnTo>
                  <a:pt x="125015" y="44648"/>
                </a:lnTo>
                <a:lnTo>
                  <a:pt x="133945" y="35719"/>
                </a:lnTo>
                <a:lnTo>
                  <a:pt x="133945" y="17859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099227" y="1660922"/>
            <a:ext cx="196453" cy="151805"/>
          </a:xfrm>
          <a:custGeom>
            <a:avLst/>
            <a:gdLst/>
            <a:ahLst/>
            <a:cxnLst/>
            <a:rect l="0" t="0" r="0" b="0"/>
            <a:pathLst>
              <a:path w="196453" h="151805">
                <a:moveTo>
                  <a:pt x="0" y="151804"/>
                </a:moveTo>
                <a:lnTo>
                  <a:pt x="8929" y="142875"/>
                </a:lnTo>
                <a:lnTo>
                  <a:pt x="8929" y="142875"/>
                </a:lnTo>
                <a:lnTo>
                  <a:pt x="17859" y="133945"/>
                </a:lnTo>
                <a:lnTo>
                  <a:pt x="35718" y="107156"/>
                </a:lnTo>
                <a:lnTo>
                  <a:pt x="53578" y="89297"/>
                </a:lnTo>
                <a:lnTo>
                  <a:pt x="80367" y="62507"/>
                </a:lnTo>
                <a:lnTo>
                  <a:pt x="107155" y="35718"/>
                </a:lnTo>
                <a:lnTo>
                  <a:pt x="133944" y="17859"/>
                </a:lnTo>
                <a:lnTo>
                  <a:pt x="160733" y="8929"/>
                </a:lnTo>
                <a:lnTo>
                  <a:pt x="178593" y="0"/>
                </a:lnTo>
                <a:lnTo>
                  <a:pt x="196452" y="0"/>
                </a:lnTo>
                <a:lnTo>
                  <a:pt x="19645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367116" y="1473398"/>
            <a:ext cx="71439" cy="526853"/>
          </a:xfrm>
          <a:custGeom>
            <a:avLst/>
            <a:gdLst/>
            <a:ahLst/>
            <a:cxnLst/>
            <a:rect l="0" t="0" r="0" b="0"/>
            <a:pathLst>
              <a:path w="71439" h="526853">
                <a:moveTo>
                  <a:pt x="17860" y="0"/>
                </a:moveTo>
                <a:lnTo>
                  <a:pt x="1786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0" y="71438"/>
                </a:lnTo>
                <a:lnTo>
                  <a:pt x="0" y="107156"/>
                </a:lnTo>
                <a:lnTo>
                  <a:pt x="0" y="169664"/>
                </a:lnTo>
                <a:lnTo>
                  <a:pt x="0" y="232172"/>
                </a:lnTo>
                <a:lnTo>
                  <a:pt x="8930" y="294680"/>
                </a:lnTo>
                <a:lnTo>
                  <a:pt x="17860" y="366117"/>
                </a:lnTo>
                <a:lnTo>
                  <a:pt x="26789" y="419696"/>
                </a:lnTo>
                <a:lnTo>
                  <a:pt x="35719" y="473274"/>
                </a:lnTo>
                <a:lnTo>
                  <a:pt x="44649" y="500063"/>
                </a:lnTo>
                <a:lnTo>
                  <a:pt x="53579" y="517922"/>
                </a:lnTo>
                <a:lnTo>
                  <a:pt x="71438" y="526852"/>
                </a:lnTo>
                <a:lnTo>
                  <a:pt x="71438" y="52685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429624" y="1410890"/>
            <a:ext cx="214314" cy="437556"/>
          </a:xfrm>
          <a:custGeom>
            <a:avLst/>
            <a:gdLst/>
            <a:ahLst/>
            <a:cxnLst/>
            <a:rect l="0" t="0" r="0" b="0"/>
            <a:pathLst>
              <a:path w="214314" h="437556">
                <a:moveTo>
                  <a:pt x="0" y="178594"/>
                </a:moveTo>
                <a:lnTo>
                  <a:pt x="0" y="187524"/>
                </a:lnTo>
                <a:lnTo>
                  <a:pt x="0" y="187524"/>
                </a:lnTo>
                <a:lnTo>
                  <a:pt x="0" y="196454"/>
                </a:lnTo>
                <a:lnTo>
                  <a:pt x="0" y="214313"/>
                </a:lnTo>
                <a:lnTo>
                  <a:pt x="8930" y="241102"/>
                </a:lnTo>
                <a:lnTo>
                  <a:pt x="17860" y="276821"/>
                </a:lnTo>
                <a:lnTo>
                  <a:pt x="35719" y="321469"/>
                </a:lnTo>
                <a:lnTo>
                  <a:pt x="44649" y="357188"/>
                </a:lnTo>
                <a:lnTo>
                  <a:pt x="53578" y="392907"/>
                </a:lnTo>
                <a:lnTo>
                  <a:pt x="71438" y="419696"/>
                </a:lnTo>
                <a:lnTo>
                  <a:pt x="89297" y="437555"/>
                </a:lnTo>
                <a:lnTo>
                  <a:pt x="98227" y="437555"/>
                </a:lnTo>
                <a:lnTo>
                  <a:pt x="107156" y="428625"/>
                </a:lnTo>
                <a:lnTo>
                  <a:pt x="116086" y="410766"/>
                </a:lnTo>
                <a:lnTo>
                  <a:pt x="125016" y="375047"/>
                </a:lnTo>
                <a:lnTo>
                  <a:pt x="125016" y="330399"/>
                </a:lnTo>
                <a:lnTo>
                  <a:pt x="125016" y="285750"/>
                </a:lnTo>
                <a:lnTo>
                  <a:pt x="116086" y="232172"/>
                </a:lnTo>
                <a:lnTo>
                  <a:pt x="107156" y="196454"/>
                </a:lnTo>
                <a:lnTo>
                  <a:pt x="107156" y="178594"/>
                </a:lnTo>
                <a:lnTo>
                  <a:pt x="107156" y="178594"/>
                </a:lnTo>
                <a:lnTo>
                  <a:pt x="116086" y="196454"/>
                </a:lnTo>
                <a:lnTo>
                  <a:pt x="116086" y="223243"/>
                </a:lnTo>
                <a:lnTo>
                  <a:pt x="125016" y="258961"/>
                </a:lnTo>
                <a:lnTo>
                  <a:pt x="133946" y="294680"/>
                </a:lnTo>
                <a:lnTo>
                  <a:pt x="142875" y="321469"/>
                </a:lnTo>
                <a:lnTo>
                  <a:pt x="160735" y="348258"/>
                </a:lnTo>
                <a:lnTo>
                  <a:pt x="169664" y="357188"/>
                </a:lnTo>
                <a:lnTo>
                  <a:pt x="187524" y="357188"/>
                </a:lnTo>
                <a:lnTo>
                  <a:pt x="196453" y="348258"/>
                </a:lnTo>
                <a:lnTo>
                  <a:pt x="214313" y="330399"/>
                </a:lnTo>
                <a:lnTo>
                  <a:pt x="214313" y="294680"/>
                </a:lnTo>
                <a:lnTo>
                  <a:pt x="214313" y="250032"/>
                </a:lnTo>
                <a:lnTo>
                  <a:pt x="214313" y="196454"/>
                </a:lnTo>
                <a:lnTo>
                  <a:pt x="205383" y="142875"/>
                </a:lnTo>
                <a:lnTo>
                  <a:pt x="196453" y="89297"/>
                </a:lnTo>
                <a:lnTo>
                  <a:pt x="187524" y="53579"/>
                </a:lnTo>
                <a:lnTo>
                  <a:pt x="187524" y="17860"/>
                </a:lnTo>
                <a:lnTo>
                  <a:pt x="187524" y="893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8930"/>
                </a:lnTo>
                <a:lnTo>
                  <a:pt x="187524" y="8930"/>
                </a:lnTo>
                <a:lnTo>
                  <a:pt x="187524" y="17860"/>
                </a:lnTo>
                <a:lnTo>
                  <a:pt x="196453" y="17860"/>
                </a:lnTo>
                <a:lnTo>
                  <a:pt x="196453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643937" y="1491258"/>
            <a:ext cx="178594" cy="169665"/>
          </a:xfrm>
          <a:custGeom>
            <a:avLst/>
            <a:gdLst/>
            <a:ahLst/>
            <a:cxnLst/>
            <a:rect l="0" t="0" r="0" b="0"/>
            <a:pathLst>
              <a:path w="178594" h="169665">
                <a:moveTo>
                  <a:pt x="0" y="125015"/>
                </a:moveTo>
                <a:lnTo>
                  <a:pt x="0" y="125015"/>
                </a:lnTo>
                <a:lnTo>
                  <a:pt x="8929" y="125015"/>
                </a:lnTo>
                <a:lnTo>
                  <a:pt x="8929" y="125015"/>
                </a:lnTo>
                <a:lnTo>
                  <a:pt x="17859" y="125015"/>
                </a:lnTo>
                <a:lnTo>
                  <a:pt x="35718" y="116086"/>
                </a:lnTo>
                <a:lnTo>
                  <a:pt x="44648" y="98226"/>
                </a:lnTo>
                <a:lnTo>
                  <a:pt x="53578" y="89296"/>
                </a:lnTo>
                <a:lnTo>
                  <a:pt x="62508" y="80367"/>
                </a:lnTo>
                <a:lnTo>
                  <a:pt x="71437" y="71437"/>
                </a:lnTo>
                <a:lnTo>
                  <a:pt x="71437" y="53578"/>
                </a:lnTo>
                <a:lnTo>
                  <a:pt x="71437" y="44648"/>
                </a:lnTo>
                <a:lnTo>
                  <a:pt x="62508" y="35718"/>
                </a:lnTo>
                <a:lnTo>
                  <a:pt x="62508" y="26789"/>
                </a:lnTo>
                <a:lnTo>
                  <a:pt x="53578" y="26789"/>
                </a:lnTo>
                <a:lnTo>
                  <a:pt x="44648" y="35718"/>
                </a:lnTo>
                <a:lnTo>
                  <a:pt x="35718" y="53578"/>
                </a:lnTo>
                <a:lnTo>
                  <a:pt x="26789" y="71437"/>
                </a:lnTo>
                <a:lnTo>
                  <a:pt x="26789" y="98226"/>
                </a:lnTo>
                <a:lnTo>
                  <a:pt x="26789" y="125015"/>
                </a:lnTo>
                <a:lnTo>
                  <a:pt x="35718" y="151804"/>
                </a:lnTo>
                <a:lnTo>
                  <a:pt x="53578" y="160734"/>
                </a:lnTo>
                <a:lnTo>
                  <a:pt x="71437" y="169664"/>
                </a:lnTo>
                <a:lnTo>
                  <a:pt x="89297" y="169664"/>
                </a:lnTo>
                <a:lnTo>
                  <a:pt x="107156" y="160734"/>
                </a:lnTo>
                <a:lnTo>
                  <a:pt x="125015" y="142875"/>
                </a:lnTo>
                <a:lnTo>
                  <a:pt x="142875" y="116086"/>
                </a:lnTo>
                <a:lnTo>
                  <a:pt x="160734" y="80367"/>
                </a:lnTo>
                <a:lnTo>
                  <a:pt x="169664" y="35718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786812" y="1268016"/>
            <a:ext cx="133946" cy="375047"/>
          </a:xfrm>
          <a:custGeom>
            <a:avLst/>
            <a:gdLst/>
            <a:ahLst/>
            <a:cxnLst/>
            <a:rect l="0" t="0" r="0" b="0"/>
            <a:pathLst>
              <a:path w="133946" h="375047">
                <a:moveTo>
                  <a:pt x="26789" y="0"/>
                </a:moveTo>
                <a:lnTo>
                  <a:pt x="17859" y="0"/>
                </a:lnTo>
                <a:lnTo>
                  <a:pt x="8929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62507"/>
                </a:lnTo>
                <a:lnTo>
                  <a:pt x="0" y="89297"/>
                </a:lnTo>
                <a:lnTo>
                  <a:pt x="8929" y="133945"/>
                </a:lnTo>
                <a:lnTo>
                  <a:pt x="17859" y="178593"/>
                </a:lnTo>
                <a:lnTo>
                  <a:pt x="17859" y="223242"/>
                </a:lnTo>
                <a:lnTo>
                  <a:pt x="26789" y="267890"/>
                </a:lnTo>
                <a:lnTo>
                  <a:pt x="35718" y="294679"/>
                </a:lnTo>
                <a:lnTo>
                  <a:pt x="35718" y="321468"/>
                </a:lnTo>
                <a:lnTo>
                  <a:pt x="35718" y="330398"/>
                </a:lnTo>
                <a:lnTo>
                  <a:pt x="35718" y="321468"/>
                </a:lnTo>
                <a:lnTo>
                  <a:pt x="44648" y="312538"/>
                </a:lnTo>
                <a:lnTo>
                  <a:pt x="44648" y="294679"/>
                </a:lnTo>
                <a:lnTo>
                  <a:pt x="53578" y="285749"/>
                </a:lnTo>
                <a:lnTo>
                  <a:pt x="53578" y="267890"/>
                </a:lnTo>
                <a:lnTo>
                  <a:pt x="71437" y="250031"/>
                </a:lnTo>
                <a:lnTo>
                  <a:pt x="80367" y="232171"/>
                </a:lnTo>
                <a:lnTo>
                  <a:pt x="98226" y="214312"/>
                </a:lnTo>
                <a:lnTo>
                  <a:pt x="107156" y="196453"/>
                </a:lnTo>
                <a:lnTo>
                  <a:pt x="125015" y="187523"/>
                </a:lnTo>
                <a:lnTo>
                  <a:pt x="125015" y="187523"/>
                </a:lnTo>
                <a:lnTo>
                  <a:pt x="133945" y="196453"/>
                </a:lnTo>
                <a:lnTo>
                  <a:pt x="133945" y="205382"/>
                </a:lnTo>
                <a:lnTo>
                  <a:pt x="133945" y="223242"/>
                </a:lnTo>
                <a:lnTo>
                  <a:pt x="125015" y="241101"/>
                </a:lnTo>
                <a:lnTo>
                  <a:pt x="107156" y="294679"/>
                </a:lnTo>
                <a:lnTo>
                  <a:pt x="80367" y="339328"/>
                </a:lnTo>
                <a:lnTo>
                  <a:pt x="44648" y="375046"/>
                </a:lnTo>
                <a:lnTo>
                  <a:pt x="44648" y="3750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911703" y="2384226"/>
            <a:ext cx="160736" cy="214314"/>
          </a:xfrm>
          <a:custGeom>
            <a:avLst/>
            <a:gdLst/>
            <a:ahLst/>
            <a:cxnLst/>
            <a:rect l="0" t="0" r="0" b="0"/>
            <a:pathLst>
              <a:path w="160736" h="214314">
                <a:moveTo>
                  <a:pt x="98227" y="0"/>
                </a:moveTo>
                <a:lnTo>
                  <a:pt x="98227" y="0"/>
                </a:lnTo>
                <a:lnTo>
                  <a:pt x="89297" y="0"/>
                </a:lnTo>
                <a:lnTo>
                  <a:pt x="80367" y="8930"/>
                </a:lnTo>
                <a:lnTo>
                  <a:pt x="71438" y="17860"/>
                </a:lnTo>
                <a:lnTo>
                  <a:pt x="62508" y="26789"/>
                </a:lnTo>
                <a:lnTo>
                  <a:pt x="53578" y="35719"/>
                </a:lnTo>
                <a:lnTo>
                  <a:pt x="44649" y="44649"/>
                </a:lnTo>
                <a:lnTo>
                  <a:pt x="44649" y="53578"/>
                </a:lnTo>
                <a:lnTo>
                  <a:pt x="44649" y="53578"/>
                </a:lnTo>
                <a:lnTo>
                  <a:pt x="44649" y="62508"/>
                </a:lnTo>
                <a:lnTo>
                  <a:pt x="53578" y="53578"/>
                </a:lnTo>
                <a:lnTo>
                  <a:pt x="62508" y="53578"/>
                </a:lnTo>
                <a:lnTo>
                  <a:pt x="80367" y="53578"/>
                </a:lnTo>
                <a:lnTo>
                  <a:pt x="107156" y="44649"/>
                </a:lnTo>
                <a:lnTo>
                  <a:pt x="125016" y="53578"/>
                </a:lnTo>
                <a:lnTo>
                  <a:pt x="142875" y="53578"/>
                </a:lnTo>
                <a:lnTo>
                  <a:pt x="160735" y="71438"/>
                </a:lnTo>
                <a:lnTo>
                  <a:pt x="160735" y="89297"/>
                </a:lnTo>
                <a:lnTo>
                  <a:pt x="151805" y="116087"/>
                </a:lnTo>
                <a:lnTo>
                  <a:pt x="142875" y="142876"/>
                </a:lnTo>
                <a:lnTo>
                  <a:pt x="116086" y="169665"/>
                </a:lnTo>
                <a:lnTo>
                  <a:pt x="89297" y="187524"/>
                </a:lnTo>
                <a:lnTo>
                  <a:pt x="62508" y="205383"/>
                </a:lnTo>
                <a:lnTo>
                  <a:pt x="35719" y="214313"/>
                </a:lnTo>
                <a:lnTo>
                  <a:pt x="17860" y="214313"/>
                </a:lnTo>
                <a:lnTo>
                  <a:pt x="8930" y="214313"/>
                </a:lnTo>
                <a:lnTo>
                  <a:pt x="0" y="205383"/>
                </a:lnTo>
                <a:lnTo>
                  <a:pt x="8930" y="187524"/>
                </a:lnTo>
                <a:lnTo>
                  <a:pt x="26789" y="169665"/>
                </a:lnTo>
                <a:lnTo>
                  <a:pt x="26789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108156" y="2312789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893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8930" y="133945"/>
                </a:lnTo>
                <a:lnTo>
                  <a:pt x="17860" y="151805"/>
                </a:lnTo>
                <a:lnTo>
                  <a:pt x="35719" y="160734"/>
                </a:lnTo>
                <a:lnTo>
                  <a:pt x="53578" y="169664"/>
                </a:lnTo>
                <a:lnTo>
                  <a:pt x="71438" y="160734"/>
                </a:lnTo>
                <a:lnTo>
                  <a:pt x="98226" y="151805"/>
                </a:lnTo>
                <a:lnTo>
                  <a:pt x="116085" y="142875"/>
                </a:lnTo>
                <a:lnTo>
                  <a:pt x="125015" y="125015"/>
                </a:lnTo>
                <a:lnTo>
                  <a:pt x="133945" y="98226"/>
                </a:lnTo>
                <a:lnTo>
                  <a:pt x="133945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206382" y="2214562"/>
            <a:ext cx="80368" cy="178595"/>
          </a:xfrm>
          <a:custGeom>
            <a:avLst/>
            <a:gdLst/>
            <a:ahLst/>
            <a:cxnLst/>
            <a:rect l="0" t="0" r="0" b="0"/>
            <a:pathLst>
              <a:path w="80368" h="178595">
                <a:moveTo>
                  <a:pt x="0" y="62508"/>
                </a:moveTo>
                <a:lnTo>
                  <a:pt x="0" y="62508"/>
                </a:lnTo>
                <a:lnTo>
                  <a:pt x="0" y="71438"/>
                </a:lnTo>
                <a:lnTo>
                  <a:pt x="8930" y="80367"/>
                </a:lnTo>
                <a:lnTo>
                  <a:pt x="17859" y="98227"/>
                </a:lnTo>
                <a:lnTo>
                  <a:pt x="26789" y="116086"/>
                </a:lnTo>
                <a:lnTo>
                  <a:pt x="44648" y="133946"/>
                </a:lnTo>
                <a:lnTo>
                  <a:pt x="53578" y="142875"/>
                </a:lnTo>
                <a:lnTo>
                  <a:pt x="62508" y="160735"/>
                </a:lnTo>
                <a:lnTo>
                  <a:pt x="71438" y="169664"/>
                </a:lnTo>
                <a:lnTo>
                  <a:pt x="80367" y="178594"/>
                </a:lnTo>
                <a:lnTo>
                  <a:pt x="80367" y="178594"/>
                </a:lnTo>
                <a:lnTo>
                  <a:pt x="80367" y="169664"/>
                </a:lnTo>
                <a:lnTo>
                  <a:pt x="80367" y="160735"/>
                </a:lnTo>
                <a:lnTo>
                  <a:pt x="71438" y="133946"/>
                </a:lnTo>
                <a:lnTo>
                  <a:pt x="53578" y="116086"/>
                </a:lnTo>
                <a:lnTo>
                  <a:pt x="44648" y="80367"/>
                </a:lnTo>
                <a:lnTo>
                  <a:pt x="44648" y="53578"/>
                </a:lnTo>
                <a:lnTo>
                  <a:pt x="44648" y="26789"/>
                </a:lnTo>
                <a:lnTo>
                  <a:pt x="53578" y="8930"/>
                </a:lnTo>
                <a:lnTo>
                  <a:pt x="53578" y="0"/>
                </a:lnTo>
                <a:lnTo>
                  <a:pt x="62508" y="0"/>
                </a:lnTo>
                <a:lnTo>
                  <a:pt x="71438" y="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340327" y="2160984"/>
            <a:ext cx="107158" cy="196454"/>
          </a:xfrm>
          <a:custGeom>
            <a:avLst/>
            <a:gdLst/>
            <a:ahLst/>
            <a:cxnLst/>
            <a:rect l="0" t="0" r="0" b="0"/>
            <a:pathLst>
              <a:path w="107158" h="196454">
                <a:moveTo>
                  <a:pt x="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42875"/>
                </a:lnTo>
                <a:lnTo>
                  <a:pt x="8930" y="133945"/>
                </a:lnTo>
                <a:lnTo>
                  <a:pt x="17860" y="125016"/>
                </a:lnTo>
                <a:lnTo>
                  <a:pt x="26789" y="116086"/>
                </a:lnTo>
                <a:lnTo>
                  <a:pt x="26789" y="98227"/>
                </a:lnTo>
                <a:lnTo>
                  <a:pt x="35719" y="80367"/>
                </a:lnTo>
                <a:lnTo>
                  <a:pt x="35719" y="62508"/>
                </a:lnTo>
                <a:lnTo>
                  <a:pt x="44649" y="44649"/>
                </a:lnTo>
                <a:lnTo>
                  <a:pt x="35719" y="26789"/>
                </a:lnTo>
                <a:lnTo>
                  <a:pt x="35719" y="8930"/>
                </a:lnTo>
                <a:lnTo>
                  <a:pt x="26789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44649"/>
                </a:lnTo>
                <a:lnTo>
                  <a:pt x="0" y="71438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69664"/>
                </a:lnTo>
                <a:lnTo>
                  <a:pt x="26789" y="178594"/>
                </a:lnTo>
                <a:lnTo>
                  <a:pt x="35719" y="187524"/>
                </a:lnTo>
                <a:lnTo>
                  <a:pt x="53578" y="196453"/>
                </a:lnTo>
                <a:lnTo>
                  <a:pt x="62508" y="187524"/>
                </a:lnTo>
                <a:lnTo>
                  <a:pt x="80368" y="169664"/>
                </a:lnTo>
                <a:lnTo>
                  <a:pt x="98227" y="151805"/>
                </a:lnTo>
                <a:lnTo>
                  <a:pt x="98227" y="125016"/>
                </a:lnTo>
                <a:lnTo>
                  <a:pt x="107157" y="89297"/>
                </a:lnTo>
                <a:lnTo>
                  <a:pt x="10715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411765" y="2134195"/>
            <a:ext cx="116087" cy="151806"/>
          </a:xfrm>
          <a:custGeom>
            <a:avLst/>
            <a:gdLst/>
            <a:ahLst/>
            <a:cxnLst/>
            <a:rect l="0" t="0" r="0" b="0"/>
            <a:pathLst>
              <a:path w="116087" h="151806">
                <a:moveTo>
                  <a:pt x="0" y="116086"/>
                </a:moveTo>
                <a:lnTo>
                  <a:pt x="0" y="116086"/>
                </a:lnTo>
                <a:lnTo>
                  <a:pt x="8930" y="116086"/>
                </a:lnTo>
                <a:lnTo>
                  <a:pt x="8930" y="116086"/>
                </a:lnTo>
                <a:lnTo>
                  <a:pt x="17859" y="107156"/>
                </a:lnTo>
                <a:lnTo>
                  <a:pt x="26789" y="98227"/>
                </a:lnTo>
                <a:lnTo>
                  <a:pt x="35719" y="89297"/>
                </a:lnTo>
                <a:lnTo>
                  <a:pt x="44648" y="80367"/>
                </a:lnTo>
                <a:lnTo>
                  <a:pt x="53578" y="62508"/>
                </a:lnTo>
                <a:lnTo>
                  <a:pt x="53578" y="44649"/>
                </a:lnTo>
                <a:lnTo>
                  <a:pt x="62508" y="35719"/>
                </a:lnTo>
                <a:lnTo>
                  <a:pt x="62508" y="26789"/>
                </a:lnTo>
                <a:lnTo>
                  <a:pt x="53578" y="8930"/>
                </a:lnTo>
                <a:lnTo>
                  <a:pt x="44648" y="0"/>
                </a:lnTo>
                <a:lnTo>
                  <a:pt x="35719" y="0"/>
                </a:lnTo>
                <a:lnTo>
                  <a:pt x="26789" y="0"/>
                </a:lnTo>
                <a:lnTo>
                  <a:pt x="17859" y="0"/>
                </a:lnTo>
                <a:lnTo>
                  <a:pt x="8930" y="17859"/>
                </a:lnTo>
                <a:lnTo>
                  <a:pt x="8930" y="35719"/>
                </a:lnTo>
                <a:lnTo>
                  <a:pt x="8930" y="62508"/>
                </a:lnTo>
                <a:lnTo>
                  <a:pt x="17859" y="89297"/>
                </a:lnTo>
                <a:lnTo>
                  <a:pt x="26789" y="116086"/>
                </a:lnTo>
                <a:lnTo>
                  <a:pt x="35719" y="133945"/>
                </a:lnTo>
                <a:lnTo>
                  <a:pt x="44648" y="151805"/>
                </a:lnTo>
                <a:lnTo>
                  <a:pt x="62508" y="151805"/>
                </a:lnTo>
                <a:lnTo>
                  <a:pt x="71437" y="151805"/>
                </a:lnTo>
                <a:lnTo>
                  <a:pt x="89297" y="142875"/>
                </a:lnTo>
                <a:lnTo>
                  <a:pt x="98226" y="133945"/>
                </a:lnTo>
                <a:lnTo>
                  <a:pt x="107156" y="107156"/>
                </a:lnTo>
                <a:lnTo>
                  <a:pt x="116086" y="80367"/>
                </a:lnTo>
                <a:lnTo>
                  <a:pt x="116086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492132" y="2062758"/>
            <a:ext cx="169665" cy="160735"/>
          </a:xfrm>
          <a:custGeom>
            <a:avLst/>
            <a:gdLst/>
            <a:ahLst/>
            <a:cxnLst/>
            <a:rect l="0" t="0" r="0" b="0"/>
            <a:pathLst>
              <a:path w="169665" h="160735">
                <a:moveTo>
                  <a:pt x="26789" y="17859"/>
                </a:moveTo>
                <a:lnTo>
                  <a:pt x="17859" y="26789"/>
                </a:lnTo>
                <a:lnTo>
                  <a:pt x="8930" y="35718"/>
                </a:lnTo>
                <a:lnTo>
                  <a:pt x="0" y="53578"/>
                </a:lnTo>
                <a:lnTo>
                  <a:pt x="0" y="71437"/>
                </a:lnTo>
                <a:lnTo>
                  <a:pt x="0" y="98226"/>
                </a:lnTo>
                <a:lnTo>
                  <a:pt x="0" y="107156"/>
                </a:lnTo>
                <a:lnTo>
                  <a:pt x="8930" y="125015"/>
                </a:lnTo>
                <a:lnTo>
                  <a:pt x="17859" y="142875"/>
                </a:lnTo>
                <a:lnTo>
                  <a:pt x="17859" y="151804"/>
                </a:lnTo>
                <a:lnTo>
                  <a:pt x="26789" y="160734"/>
                </a:lnTo>
                <a:lnTo>
                  <a:pt x="35719" y="160734"/>
                </a:lnTo>
                <a:lnTo>
                  <a:pt x="35719" y="151804"/>
                </a:lnTo>
                <a:lnTo>
                  <a:pt x="44648" y="142875"/>
                </a:lnTo>
                <a:lnTo>
                  <a:pt x="44648" y="125015"/>
                </a:lnTo>
                <a:lnTo>
                  <a:pt x="44648" y="98226"/>
                </a:lnTo>
                <a:lnTo>
                  <a:pt x="44648" y="71437"/>
                </a:lnTo>
                <a:lnTo>
                  <a:pt x="35719" y="44648"/>
                </a:lnTo>
                <a:lnTo>
                  <a:pt x="35719" y="17859"/>
                </a:lnTo>
                <a:lnTo>
                  <a:pt x="35719" y="0"/>
                </a:lnTo>
                <a:lnTo>
                  <a:pt x="35719" y="0"/>
                </a:lnTo>
                <a:lnTo>
                  <a:pt x="53578" y="0"/>
                </a:lnTo>
                <a:lnTo>
                  <a:pt x="62508" y="17859"/>
                </a:lnTo>
                <a:lnTo>
                  <a:pt x="80367" y="44648"/>
                </a:lnTo>
                <a:lnTo>
                  <a:pt x="98227" y="62507"/>
                </a:lnTo>
                <a:lnTo>
                  <a:pt x="116086" y="89296"/>
                </a:lnTo>
                <a:lnTo>
                  <a:pt x="133945" y="107156"/>
                </a:lnTo>
                <a:lnTo>
                  <a:pt x="151805" y="116086"/>
                </a:lnTo>
                <a:lnTo>
                  <a:pt x="160734" y="125015"/>
                </a:lnTo>
                <a:lnTo>
                  <a:pt x="169664" y="116086"/>
                </a:lnTo>
                <a:lnTo>
                  <a:pt x="169664" y="107156"/>
                </a:lnTo>
                <a:lnTo>
                  <a:pt x="169664" y="80367"/>
                </a:lnTo>
                <a:lnTo>
                  <a:pt x="160734" y="44648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643937" y="1955601"/>
            <a:ext cx="125016" cy="142876"/>
          </a:xfrm>
          <a:custGeom>
            <a:avLst/>
            <a:gdLst/>
            <a:ahLst/>
            <a:cxnLst/>
            <a:rect l="0" t="0" r="0" b="0"/>
            <a:pathLst>
              <a:path w="125016" h="142876">
                <a:moveTo>
                  <a:pt x="53578" y="17860"/>
                </a:moveTo>
                <a:lnTo>
                  <a:pt x="53578" y="17860"/>
                </a:lnTo>
                <a:lnTo>
                  <a:pt x="53578" y="17860"/>
                </a:lnTo>
                <a:lnTo>
                  <a:pt x="53578" y="893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35718" y="0"/>
                </a:lnTo>
                <a:lnTo>
                  <a:pt x="35718" y="0"/>
                </a:lnTo>
                <a:lnTo>
                  <a:pt x="26789" y="0"/>
                </a:lnTo>
                <a:lnTo>
                  <a:pt x="17859" y="17860"/>
                </a:lnTo>
                <a:lnTo>
                  <a:pt x="8929" y="26789"/>
                </a:lnTo>
                <a:lnTo>
                  <a:pt x="8929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53578"/>
                </a:lnTo>
                <a:lnTo>
                  <a:pt x="8929" y="53578"/>
                </a:lnTo>
                <a:lnTo>
                  <a:pt x="17859" y="53578"/>
                </a:lnTo>
                <a:lnTo>
                  <a:pt x="26789" y="53578"/>
                </a:lnTo>
                <a:lnTo>
                  <a:pt x="44648" y="53578"/>
                </a:lnTo>
                <a:lnTo>
                  <a:pt x="62508" y="53578"/>
                </a:lnTo>
                <a:lnTo>
                  <a:pt x="80367" y="62508"/>
                </a:lnTo>
                <a:lnTo>
                  <a:pt x="98226" y="71438"/>
                </a:lnTo>
                <a:lnTo>
                  <a:pt x="116086" y="80368"/>
                </a:lnTo>
                <a:lnTo>
                  <a:pt x="125015" y="80368"/>
                </a:lnTo>
                <a:lnTo>
                  <a:pt x="125015" y="98227"/>
                </a:lnTo>
                <a:lnTo>
                  <a:pt x="116086" y="107157"/>
                </a:lnTo>
                <a:lnTo>
                  <a:pt x="107156" y="125016"/>
                </a:lnTo>
                <a:lnTo>
                  <a:pt x="89297" y="133946"/>
                </a:lnTo>
                <a:lnTo>
                  <a:pt x="80367" y="142875"/>
                </a:lnTo>
                <a:lnTo>
                  <a:pt x="71437" y="142875"/>
                </a:lnTo>
                <a:lnTo>
                  <a:pt x="71437" y="142875"/>
                </a:lnTo>
                <a:lnTo>
                  <a:pt x="71437" y="125016"/>
                </a:lnTo>
                <a:lnTo>
                  <a:pt x="71437" y="98227"/>
                </a:lnTo>
                <a:lnTo>
                  <a:pt x="71437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697515" y="1821656"/>
            <a:ext cx="196454" cy="196454"/>
          </a:xfrm>
          <a:custGeom>
            <a:avLst/>
            <a:gdLst/>
            <a:ahLst/>
            <a:cxnLst/>
            <a:rect l="0" t="0" r="0" b="0"/>
            <a:pathLst>
              <a:path w="196454" h="19645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17859" y="35719"/>
                </a:lnTo>
                <a:lnTo>
                  <a:pt x="35719" y="53578"/>
                </a:lnTo>
                <a:lnTo>
                  <a:pt x="44648" y="80367"/>
                </a:lnTo>
                <a:lnTo>
                  <a:pt x="62508" y="107156"/>
                </a:lnTo>
                <a:lnTo>
                  <a:pt x="71437" y="133945"/>
                </a:lnTo>
                <a:lnTo>
                  <a:pt x="80367" y="160734"/>
                </a:lnTo>
                <a:lnTo>
                  <a:pt x="89297" y="178594"/>
                </a:lnTo>
                <a:lnTo>
                  <a:pt x="98226" y="187523"/>
                </a:lnTo>
                <a:lnTo>
                  <a:pt x="107156" y="196453"/>
                </a:lnTo>
                <a:lnTo>
                  <a:pt x="116086" y="196453"/>
                </a:lnTo>
                <a:lnTo>
                  <a:pt x="116086" y="187523"/>
                </a:lnTo>
                <a:lnTo>
                  <a:pt x="116086" y="178594"/>
                </a:lnTo>
                <a:lnTo>
                  <a:pt x="116086" y="160734"/>
                </a:lnTo>
                <a:lnTo>
                  <a:pt x="125015" y="142875"/>
                </a:lnTo>
                <a:lnTo>
                  <a:pt x="125015" y="125016"/>
                </a:lnTo>
                <a:lnTo>
                  <a:pt x="125015" y="107156"/>
                </a:lnTo>
                <a:lnTo>
                  <a:pt x="125015" y="98227"/>
                </a:lnTo>
                <a:lnTo>
                  <a:pt x="125015" y="89297"/>
                </a:lnTo>
                <a:lnTo>
                  <a:pt x="133945" y="98227"/>
                </a:lnTo>
                <a:lnTo>
                  <a:pt x="133945" y="107156"/>
                </a:lnTo>
                <a:lnTo>
                  <a:pt x="133945" y="116086"/>
                </a:lnTo>
                <a:lnTo>
                  <a:pt x="142875" y="116086"/>
                </a:lnTo>
                <a:lnTo>
                  <a:pt x="151805" y="133945"/>
                </a:lnTo>
                <a:lnTo>
                  <a:pt x="151805" y="142875"/>
                </a:lnTo>
                <a:lnTo>
                  <a:pt x="160734" y="160734"/>
                </a:lnTo>
                <a:lnTo>
                  <a:pt x="178594" y="169664"/>
                </a:lnTo>
                <a:lnTo>
                  <a:pt x="187523" y="178594"/>
                </a:lnTo>
                <a:lnTo>
                  <a:pt x="196453" y="187523"/>
                </a:lnTo>
                <a:lnTo>
                  <a:pt x="196453" y="187523"/>
                </a:lnTo>
                <a:lnTo>
                  <a:pt x="196453" y="178594"/>
                </a:lnTo>
                <a:lnTo>
                  <a:pt x="196453" y="169664"/>
                </a:lnTo>
                <a:lnTo>
                  <a:pt x="196453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885038" y="1893094"/>
            <a:ext cx="53579" cy="44649"/>
          </a:xfrm>
          <a:custGeom>
            <a:avLst/>
            <a:gdLst/>
            <a:ahLst/>
            <a:cxnLst/>
            <a:rect l="0" t="0" r="0" b="0"/>
            <a:pathLst>
              <a:path w="53579" h="44649">
                <a:moveTo>
                  <a:pt x="17860" y="35718"/>
                </a:moveTo>
                <a:lnTo>
                  <a:pt x="17860" y="35718"/>
                </a:lnTo>
                <a:lnTo>
                  <a:pt x="17860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35719" y="44648"/>
                </a:lnTo>
                <a:lnTo>
                  <a:pt x="44649" y="44648"/>
                </a:lnTo>
                <a:lnTo>
                  <a:pt x="44649" y="44648"/>
                </a:lnTo>
                <a:lnTo>
                  <a:pt x="53578" y="35718"/>
                </a:lnTo>
                <a:lnTo>
                  <a:pt x="53578" y="26789"/>
                </a:lnTo>
                <a:lnTo>
                  <a:pt x="53578" y="26789"/>
                </a:lnTo>
                <a:lnTo>
                  <a:pt x="44649" y="17859"/>
                </a:lnTo>
                <a:lnTo>
                  <a:pt x="44649" y="8929"/>
                </a:lnTo>
                <a:lnTo>
                  <a:pt x="35719" y="0"/>
                </a:ln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8929"/>
                </a:lnTo>
                <a:lnTo>
                  <a:pt x="8930" y="892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911827" y="1678781"/>
            <a:ext cx="116087" cy="125017"/>
          </a:xfrm>
          <a:custGeom>
            <a:avLst/>
            <a:gdLst/>
            <a:ahLst/>
            <a:cxnLst/>
            <a:rect l="0" t="0" r="0" b="0"/>
            <a:pathLst>
              <a:path w="116087" h="12501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17860" y="35719"/>
                </a:lnTo>
                <a:lnTo>
                  <a:pt x="26789" y="44648"/>
                </a:lnTo>
                <a:lnTo>
                  <a:pt x="44649" y="62508"/>
                </a:lnTo>
                <a:lnTo>
                  <a:pt x="53578" y="80367"/>
                </a:lnTo>
                <a:lnTo>
                  <a:pt x="71438" y="98227"/>
                </a:lnTo>
                <a:lnTo>
                  <a:pt x="89297" y="107156"/>
                </a:lnTo>
                <a:lnTo>
                  <a:pt x="98227" y="116086"/>
                </a:lnTo>
                <a:lnTo>
                  <a:pt x="116086" y="125016"/>
                </a:lnTo>
                <a:lnTo>
                  <a:pt x="116086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9045773" y="1803797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911827" y="1723429"/>
            <a:ext cx="89298" cy="53580"/>
          </a:xfrm>
          <a:custGeom>
            <a:avLst/>
            <a:gdLst/>
            <a:ahLst/>
            <a:cxnLst/>
            <a:rect l="0" t="0" r="0" b="0"/>
            <a:pathLst>
              <a:path w="89298" h="53580">
                <a:moveTo>
                  <a:pt x="17860" y="53579"/>
                </a:moveTo>
                <a:lnTo>
                  <a:pt x="8930" y="53579"/>
                </a:lnTo>
                <a:lnTo>
                  <a:pt x="0" y="53579"/>
                </a:lnTo>
                <a:lnTo>
                  <a:pt x="0" y="53579"/>
                </a:lnTo>
                <a:lnTo>
                  <a:pt x="8930" y="44649"/>
                </a:lnTo>
                <a:lnTo>
                  <a:pt x="8930" y="44649"/>
                </a:lnTo>
                <a:lnTo>
                  <a:pt x="26789" y="35719"/>
                </a:lnTo>
                <a:lnTo>
                  <a:pt x="35719" y="26790"/>
                </a:lnTo>
                <a:lnTo>
                  <a:pt x="44649" y="17860"/>
                </a:lnTo>
                <a:lnTo>
                  <a:pt x="62508" y="17860"/>
                </a:lnTo>
                <a:lnTo>
                  <a:pt x="71438" y="893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9054702" y="1643062"/>
            <a:ext cx="53579" cy="89298"/>
          </a:xfrm>
          <a:custGeom>
            <a:avLst/>
            <a:gdLst/>
            <a:ahLst/>
            <a:cxnLst/>
            <a:rect l="0" t="0" r="0" b="0"/>
            <a:pathLst>
              <a:path w="53579" h="89298">
                <a:moveTo>
                  <a:pt x="0" y="17860"/>
                </a:moveTo>
                <a:lnTo>
                  <a:pt x="8930" y="8930"/>
                </a:lnTo>
                <a:lnTo>
                  <a:pt x="8930" y="893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17860"/>
                </a:lnTo>
                <a:lnTo>
                  <a:pt x="17860" y="17860"/>
                </a:lnTo>
                <a:lnTo>
                  <a:pt x="26789" y="17860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35719"/>
                </a:lnTo>
                <a:lnTo>
                  <a:pt x="35719" y="35719"/>
                </a:lnTo>
                <a:lnTo>
                  <a:pt x="35719" y="44649"/>
                </a:lnTo>
                <a:lnTo>
                  <a:pt x="44649" y="44649"/>
                </a:lnTo>
                <a:lnTo>
                  <a:pt x="44649" y="44649"/>
                </a:lnTo>
                <a:lnTo>
                  <a:pt x="53578" y="53578"/>
                </a:lnTo>
                <a:lnTo>
                  <a:pt x="53578" y="62508"/>
                </a:lnTo>
                <a:lnTo>
                  <a:pt x="53578" y="62508"/>
                </a:lnTo>
                <a:lnTo>
                  <a:pt x="53578" y="71438"/>
                </a:lnTo>
                <a:lnTo>
                  <a:pt x="53578" y="80367"/>
                </a:lnTo>
                <a:lnTo>
                  <a:pt x="44649" y="89297"/>
                </a:lnTo>
                <a:lnTo>
                  <a:pt x="4464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036594" y="2750344"/>
            <a:ext cx="160735" cy="330399"/>
          </a:xfrm>
          <a:custGeom>
            <a:avLst/>
            <a:gdLst/>
            <a:ahLst/>
            <a:cxnLst/>
            <a:rect l="0" t="0" r="0" b="0"/>
            <a:pathLst>
              <a:path w="160735" h="330399">
                <a:moveTo>
                  <a:pt x="116086" y="8929"/>
                </a:moveTo>
                <a:lnTo>
                  <a:pt x="107156" y="0"/>
                </a:lnTo>
                <a:lnTo>
                  <a:pt x="98226" y="0"/>
                </a:lnTo>
                <a:lnTo>
                  <a:pt x="89297" y="0"/>
                </a:lnTo>
                <a:lnTo>
                  <a:pt x="80367" y="0"/>
                </a:lnTo>
                <a:lnTo>
                  <a:pt x="62508" y="0"/>
                </a:lnTo>
                <a:lnTo>
                  <a:pt x="53578" y="8929"/>
                </a:lnTo>
                <a:lnTo>
                  <a:pt x="35719" y="26789"/>
                </a:lnTo>
                <a:lnTo>
                  <a:pt x="26789" y="44648"/>
                </a:lnTo>
                <a:lnTo>
                  <a:pt x="17859" y="62507"/>
                </a:lnTo>
                <a:lnTo>
                  <a:pt x="8929" y="80367"/>
                </a:lnTo>
                <a:lnTo>
                  <a:pt x="8929" y="98226"/>
                </a:lnTo>
                <a:lnTo>
                  <a:pt x="17859" y="116085"/>
                </a:lnTo>
                <a:lnTo>
                  <a:pt x="26789" y="125015"/>
                </a:lnTo>
                <a:lnTo>
                  <a:pt x="44648" y="133945"/>
                </a:lnTo>
                <a:lnTo>
                  <a:pt x="62508" y="133945"/>
                </a:lnTo>
                <a:lnTo>
                  <a:pt x="89297" y="133945"/>
                </a:lnTo>
                <a:lnTo>
                  <a:pt x="116086" y="133945"/>
                </a:lnTo>
                <a:lnTo>
                  <a:pt x="133945" y="133945"/>
                </a:lnTo>
                <a:lnTo>
                  <a:pt x="151804" y="142874"/>
                </a:lnTo>
                <a:lnTo>
                  <a:pt x="160734" y="169663"/>
                </a:lnTo>
                <a:lnTo>
                  <a:pt x="151804" y="196452"/>
                </a:lnTo>
                <a:lnTo>
                  <a:pt x="142875" y="223242"/>
                </a:lnTo>
                <a:lnTo>
                  <a:pt x="116086" y="250031"/>
                </a:lnTo>
                <a:lnTo>
                  <a:pt x="89297" y="285749"/>
                </a:lnTo>
                <a:lnTo>
                  <a:pt x="53578" y="303609"/>
                </a:lnTo>
                <a:lnTo>
                  <a:pt x="35719" y="321468"/>
                </a:lnTo>
                <a:lnTo>
                  <a:pt x="8929" y="330398"/>
                </a:lnTo>
                <a:lnTo>
                  <a:pt x="0" y="321468"/>
                </a:lnTo>
                <a:lnTo>
                  <a:pt x="0" y="312538"/>
                </a:lnTo>
                <a:lnTo>
                  <a:pt x="8929" y="294679"/>
                </a:lnTo>
                <a:lnTo>
                  <a:pt x="26789" y="267890"/>
                </a:lnTo>
                <a:lnTo>
                  <a:pt x="53578" y="241101"/>
                </a:lnTo>
                <a:lnTo>
                  <a:pt x="80367" y="205382"/>
                </a:lnTo>
                <a:lnTo>
                  <a:pt x="80367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188398" y="2678906"/>
            <a:ext cx="267892" cy="258962"/>
          </a:xfrm>
          <a:custGeom>
            <a:avLst/>
            <a:gdLst/>
            <a:ahLst/>
            <a:cxnLst/>
            <a:rect l="0" t="0" r="0" b="0"/>
            <a:pathLst>
              <a:path w="267892" h="258962">
                <a:moveTo>
                  <a:pt x="0" y="125015"/>
                </a:moveTo>
                <a:lnTo>
                  <a:pt x="0" y="125015"/>
                </a:lnTo>
                <a:lnTo>
                  <a:pt x="0" y="133945"/>
                </a:lnTo>
                <a:lnTo>
                  <a:pt x="0" y="133945"/>
                </a:lnTo>
                <a:lnTo>
                  <a:pt x="0" y="142875"/>
                </a:lnTo>
                <a:lnTo>
                  <a:pt x="0" y="160734"/>
                </a:lnTo>
                <a:lnTo>
                  <a:pt x="0" y="178594"/>
                </a:lnTo>
                <a:lnTo>
                  <a:pt x="8930" y="196453"/>
                </a:lnTo>
                <a:lnTo>
                  <a:pt x="17860" y="214312"/>
                </a:lnTo>
                <a:lnTo>
                  <a:pt x="26790" y="241101"/>
                </a:lnTo>
                <a:lnTo>
                  <a:pt x="35719" y="250031"/>
                </a:lnTo>
                <a:lnTo>
                  <a:pt x="44649" y="258961"/>
                </a:lnTo>
                <a:lnTo>
                  <a:pt x="53579" y="258961"/>
                </a:lnTo>
                <a:lnTo>
                  <a:pt x="62508" y="258961"/>
                </a:lnTo>
                <a:lnTo>
                  <a:pt x="71438" y="250031"/>
                </a:lnTo>
                <a:lnTo>
                  <a:pt x="71438" y="232172"/>
                </a:lnTo>
                <a:lnTo>
                  <a:pt x="80368" y="205383"/>
                </a:lnTo>
                <a:lnTo>
                  <a:pt x="80368" y="178594"/>
                </a:lnTo>
                <a:lnTo>
                  <a:pt x="80368" y="151805"/>
                </a:lnTo>
                <a:lnTo>
                  <a:pt x="80368" y="125015"/>
                </a:lnTo>
                <a:lnTo>
                  <a:pt x="71438" y="107157"/>
                </a:lnTo>
                <a:lnTo>
                  <a:pt x="71438" y="89297"/>
                </a:lnTo>
                <a:lnTo>
                  <a:pt x="71438" y="89297"/>
                </a:lnTo>
                <a:lnTo>
                  <a:pt x="71438" y="98227"/>
                </a:lnTo>
                <a:lnTo>
                  <a:pt x="71438" y="116086"/>
                </a:lnTo>
                <a:lnTo>
                  <a:pt x="80368" y="142875"/>
                </a:lnTo>
                <a:lnTo>
                  <a:pt x="98227" y="169664"/>
                </a:lnTo>
                <a:lnTo>
                  <a:pt x="107157" y="196453"/>
                </a:lnTo>
                <a:lnTo>
                  <a:pt x="133946" y="223242"/>
                </a:lnTo>
                <a:lnTo>
                  <a:pt x="151805" y="241101"/>
                </a:lnTo>
                <a:lnTo>
                  <a:pt x="160735" y="250031"/>
                </a:lnTo>
                <a:lnTo>
                  <a:pt x="178594" y="250031"/>
                </a:lnTo>
                <a:lnTo>
                  <a:pt x="187524" y="241101"/>
                </a:lnTo>
                <a:lnTo>
                  <a:pt x="196454" y="223242"/>
                </a:lnTo>
                <a:lnTo>
                  <a:pt x="196454" y="205383"/>
                </a:lnTo>
                <a:lnTo>
                  <a:pt x="196454" y="178594"/>
                </a:lnTo>
                <a:lnTo>
                  <a:pt x="196454" y="151805"/>
                </a:lnTo>
                <a:lnTo>
                  <a:pt x="178594" y="116086"/>
                </a:lnTo>
                <a:lnTo>
                  <a:pt x="169665" y="89297"/>
                </a:lnTo>
                <a:lnTo>
                  <a:pt x="160735" y="62508"/>
                </a:lnTo>
                <a:lnTo>
                  <a:pt x="151805" y="53578"/>
                </a:lnTo>
                <a:lnTo>
                  <a:pt x="151805" y="53578"/>
                </a:lnTo>
                <a:lnTo>
                  <a:pt x="151805" y="53578"/>
                </a:lnTo>
                <a:lnTo>
                  <a:pt x="169665" y="71438"/>
                </a:lnTo>
                <a:lnTo>
                  <a:pt x="178594" y="98227"/>
                </a:lnTo>
                <a:lnTo>
                  <a:pt x="196454" y="116086"/>
                </a:lnTo>
                <a:lnTo>
                  <a:pt x="214313" y="133945"/>
                </a:lnTo>
                <a:lnTo>
                  <a:pt x="223243" y="151805"/>
                </a:lnTo>
                <a:lnTo>
                  <a:pt x="241102" y="160734"/>
                </a:lnTo>
                <a:lnTo>
                  <a:pt x="250032" y="169664"/>
                </a:lnTo>
                <a:lnTo>
                  <a:pt x="258961" y="169664"/>
                </a:lnTo>
                <a:lnTo>
                  <a:pt x="267891" y="160734"/>
                </a:lnTo>
                <a:lnTo>
                  <a:pt x="267891" y="142875"/>
                </a:lnTo>
                <a:lnTo>
                  <a:pt x="267891" y="125015"/>
                </a:lnTo>
                <a:lnTo>
                  <a:pt x="258961" y="98227"/>
                </a:lnTo>
                <a:lnTo>
                  <a:pt x="250032" y="71438"/>
                </a:lnTo>
                <a:lnTo>
                  <a:pt x="241102" y="44649"/>
                </a:lnTo>
                <a:lnTo>
                  <a:pt x="232172" y="26789"/>
                </a:lnTo>
                <a:lnTo>
                  <a:pt x="223243" y="8930"/>
                </a:lnTo>
                <a:lnTo>
                  <a:pt x="223243" y="0"/>
                </a:lnTo>
                <a:lnTo>
                  <a:pt x="232172" y="0"/>
                </a:lnTo>
                <a:lnTo>
                  <a:pt x="241102" y="0"/>
                </a:lnTo>
                <a:lnTo>
                  <a:pt x="250032" y="0"/>
                </a:lnTo>
                <a:lnTo>
                  <a:pt x="258961" y="8930"/>
                </a:lnTo>
                <a:lnTo>
                  <a:pt x="25896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492008" y="2696766"/>
            <a:ext cx="53579" cy="116086"/>
          </a:xfrm>
          <a:custGeom>
            <a:avLst/>
            <a:gdLst/>
            <a:ahLst/>
            <a:cxnLst/>
            <a:rect l="0" t="0" r="0" b="0"/>
            <a:pathLst>
              <a:path w="53579" h="116086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26789"/>
                </a:lnTo>
                <a:lnTo>
                  <a:pt x="8930" y="44648"/>
                </a:lnTo>
                <a:lnTo>
                  <a:pt x="26789" y="62507"/>
                </a:lnTo>
                <a:lnTo>
                  <a:pt x="35719" y="89297"/>
                </a:lnTo>
                <a:lnTo>
                  <a:pt x="35719" y="98226"/>
                </a:lnTo>
                <a:lnTo>
                  <a:pt x="44648" y="107155"/>
                </a:lnTo>
                <a:lnTo>
                  <a:pt x="53578" y="116085"/>
                </a:lnTo>
                <a:lnTo>
                  <a:pt x="53578" y="107155"/>
                </a:lnTo>
                <a:lnTo>
                  <a:pt x="53578" y="98226"/>
                </a:lnTo>
                <a:lnTo>
                  <a:pt x="44648" y="80367"/>
                </a:lnTo>
                <a:lnTo>
                  <a:pt x="26789" y="53578"/>
                </a:lnTo>
                <a:lnTo>
                  <a:pt x="2678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429500" y="2571750"/>
            <a:ext cx="53579" cy="62509"/>
          </a:xfrm>
          <a:custGeom>
            <a:avLst/>
            <a:gdLst/>
            <a:ahLst/>
            <a:cxnLst/>
            <a:rect l="0" t="0" r="0" b="0"/>
            <a:pathLst>
              <a:path w="53579" h="62509">
                <a:moveTo>
                  <a:pt x="893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35719"/>
                </a:lnTo>
                <a:lnTo>
                  <a:pt x="17859" y="44648"/>
                </a:lnTo>
                <a:lnTo>
                  <a:pt x="35719" y="53578"/>
                </a:lnTo>
                <a:lnTo>
                  <a:pt x="44648" y="53578"/>
                </a:lnTo>
                <a:lnTo>
                  <a:pt x="53578" y="62508"/>
                </a:lnTo>
                <a:lnTo>
                  <a:pt x="5357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536656" y="2652117"/>
            <a:ext cx="205384" cy="151805"/>
          </a:xfrm>
          <a:custGeom>
            <a:avLst/>
            <a:gdLst/>
            <a:ahLst/>
            <a:cxnLst/>
            <a:rect l="0" t="0" r="0" b="0"/>
            <a:pathLst>
              <a:path w="205384" h="151805">
                <a:moveTo>
                  <a:pt x="0" y="0"/>
                </a:moveTo>
                <a:lnTo>
                  <a:pt x="0" y="8930"/>
                </a:lnTo>
                <a:lnTo>
                  <a:pt x="8930" y="26789"/>
                </a:lnTo>
                <a:lnTo>
                  <a:pt x="17860" y="53578"/>
                </a:lnTo>
                <a:lnTo>
                  <a:pt x="35719" y="71438"/>
                </a:lnTo>
                <a:lnTo>
                  <a:pt x="44649" y="98227"/>
                </a:lnTo>
                <a:lnTo>
                  <a:pt x="53578" y="125016"/>
                </a:lnTo>
                <a:lnTo>
                  <a:pt x="62508" y="133946"/>
                </a:lnTo>
                <a:lnTo>
                  <a:pt x="62508" y="151804"/>
                </a:lnTo>
                <a:lnTo>
                  <a:pt x="71438" y="151804"/>
                </a:lnTo>
                <a:lnTo>
                  <a:pt x="71438" y="151804"/>
                </a:lnTo>
                <a:lnTo>
                  <a:pt x="71438" y="142875"/>
                </a:lnTo>
                <a:lnTo>
                  <a:pt x="71438" y="125016"/>
                </a:lnTo>
                <a:lnTo>
                  <a:pt x="71438" y="98227"/>
                </a:lnTo>
                <a:lnTo>
                  <a:pt x="71438" y="71438"/>
                </a:lnTo>
                <a:lnTo>
                  <a:pt x="71438" y="35719"/>
                </a:lnTo>
                <a:lnTo>
                  <a:pt x="71438" y="8930"/>
                </a:lnTo>
                <a:lnTo>
                  <a:pt x="80367" y="0"/>
                </a:lnTo>
                <a:lnTo>
                  <a:pt x="89297" y="0"/>
                </a:lnTo>
                <a:lnTo>
                  <a:pt x="98227" y="8930"/>
                </a:lnTo>
                <a:lnTo>
                  <a:pt x="107157" y="26789"/>
                </a:lnTo>
                <a:lnTo>
                  <a:pt x="125016" y="53578"/>
                </a:lnTo>
                <a:lnTo>
                  <a:pt x="133946" y="80367"/>
                </a:lnTo>
                <a:lnTo>
                  <a:pt x="151805" y="107156"/>
                </a:lnTo>
                <a:lnTo>
                  <a:pt x="160735" y="116086"/>
                </a:lnTo>
                <a:lnTo>
                  <a:pt x="178594" y="133946"/>
                </a:lnTo>
                <a:lnTo>
                  <a:pt x="187524" y="133946"/>
                </a:lnTo>
                <a:lnTo>
                  <a:pt x="187524" y="125016"/>
                </a:lnTo>
                <a:lnTo>
                  <a:pt x="196453" y="107156"/>
                </a:lnTo>
                <a:lnTo>
                  <a:pt x="205383" y="80367"/>
                </a:lnTo>
                <a:lnTo>
                  <a:pt x="205383" y="4464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715250" y="2571750"/>
            <a:ext cx="151806" cy="383977"/>
          </a:xfrm>
          <a:custGeom>
            <a:avLst/>
            <a:gdLst/>
            <a:ahLst/>
            <a:cxnLst/>
            <a:rect l="0" t="0" r="0" b="0"/>
            <a:pathLst>
              <a:path w="151806" h="383977">
                <a:moveTo>
                  <a:pt x="17859" y="0"/>
                </a:moveTo>
                <a:lnTo>
                  <a:pt x="17859" y="8930"/>
                </a:lnTo>
                <a:lnTo>
                  <a:pt x="17859" y="26789"/>
                </a:lnTo>
                <a:lnTo>
                  <a:pt x="8930" y="53578"/>
                </a:lnTo>
                <a:lnTo>
                  <a:pt x="8930" y="71438"/>
                </a:lnTo>
                <a:lnTo>
                  <a:pt x="0" y="98227"/>
                </a:lnTo>
                <a:lnTo>
                  <a:pt x="0" y="116086"/>
                </a:lnTo>
                <a:lnTo>
                  <a:pt x="8930" y="125016"/>
                </a:lnTo>
                <a:lnTo>
                  <a:pt x="8930" y="133945"/>
                </a:lnTo>
                <a:lnTo>
                  <a:pt x="17859" y="133945"/>
                </a:lnTo>
                <a:lnTo>
                  <a:pt x="26789" y="125016"/>
                </a:lnTo>
                <a:lnTo>
                  <a:pt x="26789" y="107156"/>
                </a:lnTo>
                <a:lnTo>
                  <a:pt x="35719" y="80367"/>
                </a:lnTo>
                <a:lnTo>
                  <a:pt x="35719" y="62508"/>
                </a:lnTo>
                <a:lnTo>
                  <a:pt x="35719" y="53578"/>
                </a:lnTo>
                <a:lnTo>
                  <a:pt x="44648" y="44648"/>
                </a:lnTo>
                <a:lnTo>
                  <a:pt x="44648" y="53578"/>
                </a:lnTo>
                <a:lnTo>
                  <a:pt x="44648" y="71438"/>
                </a:lnTo>
                <a:lnTo>
                  <a:pt x="62508" y="89297"/>
                </a:lnTo>
                <a:lnTo>
                  <a:pt x="71438" y="125016"/>
                </a:lnTo>
                <a:lnTo>
                  <a:pt x="89297" y="160734"/>
                </a:lnTo>
                <a:lnTo>
                  <a:pt x="98227" y="187523"/>
                </a:lnTo>
                <a:lnTo>
                  <a:pt x="116086" y="223242"/>
                </a:lnTo>
                <a:lnTo>
                  <a:pt x="133945" y="258961"/>
                </a:lnTo>
                <a:lnTo>
                  <a:pt x="142875" y="294679"/>
                </a:lnTo>
                <a:lnTo>
                  <a:pt x="151805" y="321468"/>
                </a:lnTo>
                <a:lnTo>
                  <a:pt x="151805" y="348257"/>
                </a:lnTo>
                <a:lnTo>
                  <a:pt x="151805" y="375046"/>
                </a:lnTo>
                <a:lnTo>
                  <a:pt x="142875" y="383976"/>
                </a:lnTo>
                <a:lnTo>
                  <a:pt x="125016" y="383976"/>
                </a:lnTo>
                <a:lnTo>
                  <a:pt x="107156" y="366117"/>
                </a:lnTo>
                <a:lnTo>
                  <a:pt x="71438" y="339328"/>
                </a:lnTo>
                <a:lnTo>
                  <a:pt x="71438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197328" y="1866304"/>
            <a:ext cx="1937743" cy="1366243"/>
          </a:xfrm>
          <a:custGeom>
            <a:avLst/>
            <a:gdLst/>
            <a:ahLst/>
            <a:cxnLst/>
            <a:rect l="0" t="0" r="0" b="0"/>
            <a:pathLst>
              <a:path w="1937743" h="1366243">
                <a:moveTo>
                  <a:pt x="8930" y="1348383"/>
                </a:moveTo>
                <a:lnTo>
                  <a:pt x="8930" y="1357313"/>
                </a:lnTo>
                <a:lnTo>
                  <a:pt x="8930" y="1357313"/>
                </a:lnTo>
                <a:lnTo>
                  <a:pt x="0" y="1366242"/>
                </a:lnTo>
                <a:lnTo>
                  <a:pt x="8930" y="1357313"/>
                </a:lnTo>
                <a:lnTo>
                  <a:pt x="17860" y="1348383"/>
                </a:lnTo>
                <a:lnTo>
                  <a:pt x="35719" y="1339453"/>
                </a:lnTo>
                <a:lnTo>
                  <a:pt x="53578" y="1321594"/>
                </a:lnTo>
                <a:lnTo>
                  <a:pt x="89297" y="1294805"/>
                </a:lnTo>
                <a:lnTo>
                  <a:pt x="125016" y="1268016"/>
                </a:lnTo>
                <a:lnTo>
                  <a:pt x="178594" y="1232297"/>
                </a:lnTo>
                <a:lnTo>
                  <a:pt x="232172" y="1196578"/>
                </a:lnTo>
                <a:lnTo>
                  <a:pt x="294680" y="1160860"/>
                </a:lnTo>
                <a:lnTo>
                  <a:pt x="366117" y="1116211"/>
                </a:lnTo>
                <a:lnTo>
                  <a:pt x="428625" y="1080492"/>
                </a:lnTo>
                <a:lnTo>
                  <a:pt x="500063" y="1035844"/>
                </a:lnTo>
                <a:lnTo>
                  <a:pt x="562570" y="991196"/>
                </a:lnTo>
                <a:lnTo>
                  <a:pt x="634008" y="937617"/>
                </a:lnTo>
                <a:lnTo>
                  <a:pt x="705445" y="884040"/>
                </a:lnTo>
                <a:lnTo>
                  <a:pt x="785813" y="830462"/>
                </a:lnTo>
                <a:lnTo>
                  <a:pt x="866180" y="767954"/>
                </a:lnTo>
                <a:lnTo>
                  <a:pt x="955477" y="705446"/>
                </a:lnTo>
                <a:lnTo>
                  <a:pt x="1035843" y="642938"/>
                </a:lnTo>
                <a:lnTo>
                  <a:pt x="1116210" y="580430"/>
                </a:lnTo>
                <a:lnTo>
                  <a:pt x="1196577" y="508993"/>
                </a:lnTo>
                <a:lnTo>
                  <a:pt x="1268015" y="446485"/>
                </a:lnTo>
                <a:lnTo>
                  <a:pt x="1357312" y="392907"/>
                </a:lnTo>
                <a:lnTo>
                  <a:pt x="1419820" y="348258"/>
                </a:lnTo>
                <a:lnTo>
                  <a:pt x="1473398" y="312540"/>
                </a:lnTo>
                <a:lnTo>
                  <a:pt x="1518046" y="276821"/>
                </a:lnTo>
                <a:lnTo>
                  <a:pt x="1562695" y="250032"/>
                </a:lnTo>
                <a:lnTo>
                  <a:pt x="1625202" y="214313"/>
                </a:lnTo>
                <a:lnTo>
                  <a:pt x="1687710" y="169665"/>
                </a:lnTo>
                <a:lnTo>
                  <a:pt x="1759148" y="125016"/>
                </a:lnTo>
                <a:lnTo>
                  <a:pt x="1821656" y="89297"/>
                </a:lnTo>
                <a:lnTo>
                  <a:pt x="1875234" y="53579"/>
                </a:lnTo>
                <a:lnTo>
                  <a:pt x="1919882" y="17860"/>
                </a:lnTo>
                <a:lnTo>
                  <a:pt x="1937742" y="0"/>
                </a:lnTo>
                <a:lnTo>
                  <a:pt x="19377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706195" y="4527351"/>
            <a:ext cx="1419822" cy="35720"/>
          </a:xfrm>
          <a:custGeom>
            <a:avLst/>
            <a:gdLst/>
            <a:ahLst/>
            <a:cxnLst/>
            <a:rect l="0" t="0" r="0" b="0"/>
            <a:pathLst>
              <a:path w="1419822" h="3572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17860" y="1786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0"/>
                </a:lnTo>
                <a:lnTo>
                  <a:pt x="44649" y="0"/>
                </a:lnTo>
                <a:lnTo>
                  <a:pt x="44649" y="0"/>
                </a:lnTo>
                <a:lnTo>
                  <a:pt x="53578" y="0"/>
                </a:lnTo>
                <a:lnTo>
                  <a:pt x="71438" y="0"/>
                </a:lnTo>
                <a:lnTo>
                  <a:pt x="89297" y="0"/>
                </a:lnTo>
                <a:lnTo>
                  <a:pt x="107157" y="8930"/>
                </a:lnTo>
                <a:lnTo>
                  <a:pt x="133946" y="8930"/>
                </a:lnTo>
                <a:lnTo>
                  <a:pt x="169664" y="8930"/>
                </a:lnTo>
                <a:lnTo>
                  <a:pt x="205383" y="8930"/>
                </a:lnTo>
                <a:lnTo>
                  <a:pt x="241102" y="17860"/>
                </a:lnTo>
                <a:lnTo>
                  <a:pt x="285750" y="17860"/>
                </a:lnTo>
                <a:lnTo>
                  <a:pt x="330399" y="17860"/>
                </a:lnTo>
                <a:lnTo>
                  <a:pt x="375047" y="26789"/>
                </a:lnTo>
                <a:lnTo>
                  <a:pt x="419696" y="26789"/>
                </a:lnTo>
                <a:lnTo>
                  <a:pt x="473274" y="26789"/>
                </a:lnTo>
                <a:lnTo>
                  <a:pt x="526852" y="26789"/>
                </a:lnTo>
                <a:lnTo>
                  <a:pt x="589360" y="26789"/>
                </a:lnTo>
                <a:lnTo>
                  <a:pt x="651868" y="26789"/>
                </a:lnTo>
                <a:lnTo>
                  <a:pt x="714375" y="26789"/>
                </a:lnTo>
                <a:lnTo>
                  <a:pt x="767953" y="26789"/>
                </a:lnTo>
                <a:lnTo>
                  <a:pt x="839391" y="26789"/>
                </a:lnTo>
                <a:lnTo>
                  <a:pt x="901899" y="35719"/>
                </a:lnTo>
                <a:lnTo>
                  <a:pt x="964407" y="35719"/>
                </a:lnTo>
                <a:lnTo>
                  <a:pt x="1026914" y="35719"/>
                </a:lnTo>
                <a:lnTo>
                  <a:pt x="1089422" y="35719"/>
                </a:lnTo>
                <a:lnTo>
                  <a:pt x="1143000" y="35719"/>
                </a:lnTo>
                <a:lnTo>
                  <a:pt x="1196578" y="35719"/>
                </a:lnTo>
                <a:lnTo>
                  <a:pt x="1250157" y="35719"/>
                </a:lnTo>
                <a:lnTo>
                  <a:pt x="1294805" y="26789"/>
                </a:lnTo>
                <a:lnTo>
                  <a:pt x="1339453" y="26789"/>
                </a:lnTo>
                <a:lnTo>
                  <a:pt x="1375172" y="17860"/>
                </a:lnTo>
                <a:lnTo>
                  <a:pt x="1401961" y="17860"/>
                </a:lnTo>
                <a:lnTo>
                  <a:pt x="1419821" y="26789"/>
                </a:lnTo>
                <a:lnTo>
                  <a:pt x="1419821" y="26789"/>
                </a:lnTo>
                <a:lnTo>
                  <a:pt x="1419821" y="26789"/>
                </a:lnTo>
                <a:lnTo>
                  <a:pt x="141982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017984" y="4947047"/>
            <a:ext cx="1009056" cy="44649"/>
          </a:xfrm>
          <a:custGeom>
            <a:avLst/>
            <a:gdLst/>
            <a:ahLst/>
            <a:cxnLst/>
            <a:rect l="0" t="0" r="0" b="0"/>
            <a:pathLst>
              <a:path w="1009056" h="44649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17860" y="17859"/>
                </a:lnTo>
                <a:lnTo>
                  <a:pt x="26790" y="17859"/>
                </a:lnTo>
                <a:lnTo>
                  <a:pt x="35719" y="17859"/>
                </a:lnTo>
                <a:lnTo>
                  <a:pt x="44649" y="26789"/>
                </a:lnTo>
                <a:lnTo>
                  <a:pt x="62508" y="26789"/>
                </a:lnTo>
                <a:lnTo>
                  <a:pt x="71438" y="35719"/>
                </a:lnTo>
                <a:lnTo>
                  <a:pt x="89297" y="35719"/>
                </a:lnTo>
                <a:lnTo>
                  <a:pt x="107157" y="35719"/>
                </a:lnTo>
                <a:lnTo>
                  <a:pt x="133946" y="35719"/>
                </a:lnTo>
                <a:lnTo>
                  <a:pt x="151805" y="35719"/>
                </a:lnTo>
                <a:lnTo>
                  <a:pt x="187524" y="35719"/>
                </a:lnTo>
                <a:lnTo>
                  <a:pt x="214313" y="35719"/>
                </a:lnTo>
                <a:lnTo>
                  <a:pt x="250032" y="35719"/>
                </a:lnTo>
                <a:lnTo>
                  <a:pt x="285750" y="35719"/>
                </a:lnTo>
                <a:lnTo>
                  <a:pt x="321469" y="35719"/>
                </a:lnTo>
                <a:lnTo>
                  <a:pt x="366118" y="35719"/>
                </a:lnTo>
                <a:lnTo>
                  <a:pt x="410766" y="35719"/>
                </a:lnTo>
                <a:lnTo>
                  <a:pt x="455414" y="35719"/>
                </a:lnTo>
                <a:lnTo>
                  <a:pt x="500063" y="44648"/>
                </a:lnTo>
                <a:lnTo>
                  <a:pt x="553641" y="44648"/>
                </a:lnTo>
                <a:lnTo>
                  <a:pt x="598289" y="44648"/>
                </a:lnTo>
                <a:lnTo>
                  <a:pt x="642938" y="44648"/>
                </a:lnTo>
                <a:lnTo>
                  <a:pt x="687586" y="44648"/>
                </a:lnTo>
                <a:lnTo>
                  <a:pt x="732235" y="44648"/>
                </a:lnTo>
                <a:lnTo>
                  <a:pt x="776883" y="44648"/>
                </a:lnTo>
                <a:lnTo>
                  <a:pt x="812602" y="44648"/>
                </a:lnTo>
                <a:lnTo>
                  <a:pt x="848321" y="44648"/>
                </a:lnTo>
                <a:lnTo>
                  <a:pt x="884039" y="35719"/>
                </a:lnTo>
                <a:lnTo>
                  <a:pt x="919758" y="35719"/>
                </a:lnTo>
                <a:lnTo>
                  <a:pt x="955477" y="35719"/>
                </a:lnTo>
                <a:lnTo>
                  <a:pt x="982266" y="35719"/>
                </a:lnTo>
                <a:lnTo>
                  <a:pt x="1009055" y="44648"/>
                </a:lnTo>
                <a:lnTo>
                  <a:pt x="1009055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402211" y="5536406"/>
            <a:ext cx="4295181" cy="80368"/>
          </a:xfrm>
          <a:custGeom>
            <a:avLst/>
            <a:gdLst/>
            <a:ahLst/>
            <a:cxnLst/>
            <a:rect l="0" t="0" r="0" b="0"/>
            <a:pathLst>
              <a:path w="4295181" h="8036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17860"/>
                </a:lnTo>
                <a:lnTo>
                  <a:pt x="71437" y="17860"/>
                </a:lnTo>
                <a:lnTo>
                  <a:pt x="89297" y="17860"/>
                </a:lnTo>
                <a:lnTo>
                  <a:pt x="116086" y="17860"/>
                </a:lnTo>
                <a:lnTo>
                  <a:pt x="151805" y="17860"/>
                </a:lnTo>
                <a:lnTo>
                  <a:pt x="178594" y="17860"/>
                </a:lnTo>
                <a:lnTo>
                  <a:pt x="214312" y="17860"/>
                </a:lnTo>
                <a:lnTo>
                  <a:pt x="241102" y="26789"/>
                </a:lnTo>
                <a:lnTo>
                  <a:pt x="276820" y="26789"/>
                </a:lnTo>
                <a:lnTo>
                  <a:pt x="312539" y="35719"/>
                </a:lnTo>
                <a:lnTo>
                  <a:pt x="357187" y="35719"/>
                </a:lnTo>
                <a:lnTo>
                  <a:pt x="401836" y="35719"/>
                </a:lnTo>
                <a:lnTo>
                  <a:pt x="446484" y="35719"/>
                </a:lnTo>
                <a:lnTo>
                  <a:pt x="491133" y="35719"/>
                </a:lnTo>
                <a:lnTo>
                  <a:pt x="535781" y="35719"/>
                </a:lnTo>
                <a:lnTo>
                  <a:pt x="589359" y="35719"/>
                </a:lnTo>
                <a:lnTo>
                  <a:pt x="642937" y="35719"/>
                </a:lnTo>
                <a:lnTo>
                  <a:pt x="696516" y="35719"/>
                </a:lnTo>
                <a:lnTo>
                  <a:pt x="750094" y="35719"/>
                </a:lnTo>
                <a:lnTo>
                  <a:pt x="803672" y="35719"/>
                </a:lnTo>
                <a:lnTo>
                  <a:pt x="857250" y="35719"/>
                </a:lnTo>
                <a:lnTo>
                  <a:pt x="919758" y="44648"/>
                </a:lnTo>
                <a:lnTo>
                  <a:pt x="982266" y="44648"/>
                </a:lnTo>
                <a:lnTo>
                  <a:pt x="1044773" y="44648"/>
                </a:lnTo>
                <a:lnTo>
                  <a:pt x="1116211" y="53578"/>
                </a:lnTo>
                <a:lnTo>
                  <a:pt x="1187648" y="53578"/>
                </a:lnTo>
                <a:lnTo>
                  <a:pt x="1259086" y="53578"/>
                </a:lnTo>
                <a:lnTo>
                  <a:pt x="1339453" y="62507"/>
                </a:lnTo>
                <a:lnTo>
                  <a:pt x="1419820" y="62507"/>
                </a:lnTo>
                <a:lnTo>
                  <a:pt x="1500187" y="62507"/>
                </a:lnTo>
                <a:lnTo>
                  <a:pt x="1580555" y="62507"/>
                </a:lnTo>
                <a:lnTo>
                  <a:pt x="1669852" y="62507"/>
                </a:lnTo>
                <a:lnTo>
                  <a:pt x="1759148" y="71437"/>
                </a:lnTo>
                <a:lnTo>
                  <a:pt x="1848445" y="71437"/>
                </a:lnTo>
                <a:lnTo>
                  <a:pt x="1937742" y="71437"/>
                </a:lnTo>
                <a:lnTo>
                  <a:pt x="2027039" y="71437"/>
                </a:lnTo>
                <a:lnTo>
                  <a:pt x="2125266" y="71437"/>
                </a:lnTo>
                <a:lnTo>
                  <a:pt x="2223492" y="71437"/>
                </a:lnTo>
                <a:lnTo>
                  <a:pt x="2321719" y="71437"/>
                </a:lnTo>
                <a:lnTo>
                  <a:pt x="2419945" y="80367"/>
                </a:lnTo>
                <a:lnTo>
                  <a:pt x="2518172" y="80367"/>
                </a:lnTo>
                <a:lnTo>
                  <a:pt x="2616398" y="80367"/>
                </a:lnTo>
                <a:lnTo>
                  <a:pt x="2723555" y="71437"/>
                </a:lnTo>
                <a:lnTo>
                  <a:pt x="2821781" y="71437"/>
                </a:lnTo>
                <a:lnTo>
                  <a:pt x="2928937" y="71437"/>
                </a:lnTo>
                <a:lnTo>
                  <a:pt x="3036094" y="62507"/>
                </a:lnTo>
                <a:lnTo>
                  <a:pt x="3143250" y="62507"/>
                </a:lnTo>
                <a:lnTo>
                  <a:pt x="3250406" y="53578"/>
                </a:lnTo>
                <a:lnTo>
                  <a:pt x="3357562" y="53578"/>
                </a:lnTo>
                <a:lnTo>
                  <a:pt x="3473648" y="44648"/>
                </a:lnTo>
                <a:lnTo>
                  <a:pt x="3589734" y="35719"/>
                </a:lnTo>
                <a:lnTo>
                  <a:pt x="3696891" y="35719"/>
                </a:lnTo>
                <a:lnTo>
                  <a:pt x="3795117" y="35719"/>
                </a:lnTo>
                <a:lnTo>
                  <a:pt x="3893344" y="35719"/>
                </a:lnTo>
                <a:lnTo>
                  <a:pt x="3982641" y="35719"/>
                </a:lnTo>
                <a:lnTo>
                  <a:pt x="4071937" y="35719"/>
                </a:lnTo>
                <a:lnTo>
                  <a:pt x="4152305" y="44648"/>
                </a:lnTo>
                <a:lnTo>
                  <a:pt x="4232672" y="62507"/>
                </a:lnTo>
                <a:lnTo>
                  <a:pt x="4295180" y="62507"/>
                </a:lnTo>
                <a:lnTo>
                  <a:pt x="4295180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428875" y="5464969"/>
            <a:ext cx="80368" cy="196453"/>
          </a:xfrm>
          <a:custGeom>
            <a:avLst/>
            <a:gdLst/>
            <a:ahLst/>
            <a:cxnLst/>
            <a:rect l="0" t="0" r="0" b="0"/>
            <a:pathLst>
              <a:path w="80368" h="196453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62508"/>
                </a:lnTo>
                <a:lnTo>
                  <a:pt x="17859" y="89297"/>
                </a:lnTo>
                <a:lnTo>
                  <a:pt x="26789" y="116085"/>
                </a:lnTo>
                <a:lnTo>
                  <a:pt x="35719" y="142874"/>
                </a:lnTo>
                <a:lnTo>
                  <a:pt x="35719" y="160733"/>
                </a:lnTo>
                <a:lnTo>
                  <a:pt x="53578" y="178593"/>
                </a:lnTo>
                <a:lnTo>
                  <a:pt x="62508" y="187522"/>
                </a:lnTo>
                <a:lnTo>
                  <a:pt x="71438" y="196452"/>
                </a:lnTo>
                <a:lnTo>
                  <a:pt x="80367" y="187522"/>
                </a:lnTo>
                <a:lnTo>
                  <a:pt x="80367" y="187522"/>
                </a:lnTo>
                <a:lnTo>
                  <a:pt x="80367" y="178593"/>
                </a:lnTo>
                <a:lnTo>
                  <a:pt x="80367" y="169663"/>
                </a:lnTo>
                <a:lnTo>
                  <a:pt x="80367" y="151804"/>
                </a:lnTo>
                <a:lnTo>
                  <a:pt x="80367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402086" y="5581054"/>
            <a:ext cx="89298" cy="71438"/>
          </a:xfrm>
          <a:custGeom>
            <a:avLst/>
            <a:gdLst/>
            <a:ahLst/>
            <a:cxnLst/>
            <a:rect l="0" t="0" r="0" b="0"/>
            <a:pathLst>
              <a:path w="89298" h="71438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8930" y="62508"/>
                </a:lnTo>
                <a:lnTo>
                  <a:pt x="17859" y="53578"/>
                </a:lnTo>
                <a:lnTo>
                  <a:pt x="26789" y="44648"/>
                </a:lnTo>
                <a:lnTo>
                  <a:pt x="35719" y="35719"/>
                </a:lnTo>
                <a:lnTo>
                  <a:pt x="53578" y="17859"/>
                </a:lnTo>
                <a:lnTo>
                  <a:pt x="62508" y="8930"/>
                </a:lnTo>
                <a:lnTo>
                  <a:pt x="80367" y="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509242" y="5527477"/>
            <a:ext cx="142876" cy="107156"/>
          </a:xfrm>
          <a:custGeom>
            <a:avLst/>
            <a:gdLst/>
            <a:ahLst/>
            <a:cxnLst/>
            <a:rect l="0" t="0" r="0" b="0"/>
            <a:pathLst>
              <a:path w="142876" h="107156">
                <a:moveTo>
                  <a:pt x="0" y="62507"/>
                </a:moveTo>
                <a:lnTo>
                  <a:pt x="0" y="71436"/>
                </a:lnTo>
                <a:lnTo>
                  <a:pt x="0" y="71436"/>
                </a:lnTo>
                <a:lnTo>
                  <a:pt x="0" y="71436"/>
                </a:lnTo>
                <a:lnTo>
                  <a:pt x="8930" y="71436"/>
                </a:lnTo>
                <a:lnTo>
                  <a:pt x="8930" y="71436"/>
                </a:lnTo>
                <a:lnTo>
                  <a:pt x="17860" y="62507"/>
                </a:lnTo>
                <a:lnTo>
                  <a:pt x="26789" y="62507"/>
                </a:lnTo>
                <a:lnTo>
                  <a:pt x="35719" y="53577"/>
                </a:lnTo>
                <a:lnTo>
                  <a:pt x="44649" y="44648"/>
                </a:lnTo>
                <a:lnTo>
                  <a:pt x="62508" y="44648"/>
                </a:lnTo>
                <a:lnTo>
                  <a:pt x="71438" y="44648"/>
                </a:lnTo>
                <a:lnTo>
                  <a:pt x="71438" y="35718"/>
                </a:lnTo>
                <a:lnTo>
                  <a:pt x="80367" y="35718"/>
                </a:lnTo>
                <a:lnTo>
                  <a:pt x="71438" y="26789"/>
                </a:lnTo>
                <a:lnTo>
                  <a:pt x="71438" y="17859"/>
                </a:lnTo>
                <a:lnTo>
                  <a:pt x="62508" y="17859"/>
                </a:lnTo>
                <a:lnTo>
                  <a:pt x="53578" y="8929"/>
                </a:lnTo>
                <a:lnTo>
                  <a:pt x="44649" y="0"/>
                </a:lnTo>
                <a:lnTo>
                  <a:pt x="44649" y="0"/>
                </a:lnTo>
                <a:lnTo>
                  <a:pt x="44649" y="8929"/>
                </a:lnTo>
                <a:lnTo>
                  <a:pt x="44649" y="17859"/>
                </a:lnTo>
                <a:lnTo>
                  <a:pt x="53578" y="35718"/>
                </a:lnTo>
                <a:lnTo>
                  <a:pt x="62508" y="53577"/>
                </a:lnTo>
                <a:lnTo>
                  <a:pt x="71438" y="71436"/>
                </a:lnTo>
                <a:lnTo>
                  <a:pt x="80367" y="89296"/>
                </a:lnTo>
                <a:lnTo>
                  <a:pt x="98227" y="98225"/>
                </a:lnTo>
                <a:lnTo>
                  <a:pt x="107156" y="107155"/>
                </a:lnTo>
                <a:lnTo>
                  <a:pt x="125016" y="107155"/>
                </a:lnTo>
                <a:lnTo>
                  <a:pt x="133946" y="98225"/>
                </a:lnTo>
                <a:lnTo>
                  <a:pt x="133946" y="98225"/>
                </a:lnTo>
                <a:lnTo>
                  <a:pt x="142875" y="80366"/>
                </a:lnTo>
                <a:lnTo>
                  <a:pt x="142875" y="803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2643188" y="5473898"/>
            <a:ext cx="89297" cy="107157"/>
          </a:xfrm>
          <a:custGeom>
            <a:avLst/>
            <a:gdLst/>
            <a:ahLst/>
            <a:cxnLst/>
            <a:rect l="0" t="0" r="0" b="0"/>
            <a:pathLst>
              <a:path w="89297" h="10715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29" y="17860"/>
                </a:lnTo>
                <a:lnTo>
                  <a:pt x="8929" y="26790"/>
                </a:lnTo>
                <a:lnTo>
                  <a:pt x="17859" y="26790"/>
                </a:lnTo>
                <a:lnTo>
                  <a:pt x="26789" y="35719"/>
                </a:lnTo>
                <a:lnTo>
                  <a:pt x="35718" y="35719"/>
                </a:lnTo>
                <a:lnTo>
                  <a:pt x="53578" y="44649"/>
                </a:lnTo>
                <a:lnTo>
                  <a:pt x="62507" y="44649"/>
                </a:lnTo>
                <a:lnTo>
                  <a:pt x="80367" y="53579"/>
                </a:lnTo>
                <a:lnTo>
                  <a:pt x="89296" y="62508"/>
                </a:lnTo>
                <a:lnTo>
                  <a:pt x="89296" y="71438"/>
                </a:lnTo>
                <a:lnTo>
                  <a:pt x="80367" y="80368"/>
                </a:lnTo>
                <a:lnTo>
                  <a:pt x="71437" y="89297"/>
                </a:lnTo>
                <a:lnTo>
                  <a:pt x="62507" y="98227"/>
                </a:lnTo>
                <a:lnTo>
                  <a:pt x="53578" y="107156"/>
                </a:lnTo>
                <a:lnTo>
                  <a:pt x="44648" y="98227"/>
                </a:lnTo>
                <a:lnTo>
                  <a:pt x="35718" y="98227"/>
                </a:lnTo>
                <a:lnTo>
                  <a:pt x="26789" y="89297"/>
                </a:lnTo>
                <a:lnTo>
                  <a:pt x="26789" y="71438"/>
                </a:lnTo>
                <a:lnTo>
                  <a:pt x="26789" y="53579"/>
                </a:lnTo>
                <a:lnTo>
                  <a:pt x="26789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2678906" y="5339953"/>
            <a:ext cx="169665" cy="160736"/>
          </a:xfrm>
          <a:custGeom>
            <a:avLst/>
            <a:gdLst/>
            <a:ahLst/>
            <a:cxnLst/>
            <a:rect l="0" t="0" r="0" b="0"/>
            <a:pathLst>
              <a:path w="169665" h="160736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17860" y="44649"/>
                </a:lnTo>
                <a:lnTo>
                  <a:pt x="26789" y="62508"/>
                </a:lnTo>
                <a:lnTo>
                  <a:pt x="44649" y="80367"/>
                </a:lnTo>
                <a:lnTo>
                  <a:pt x="62508" y="107156"/>
                </a:lnTo>
                <a:lnTo>
                  <a:pt x="89297" y="125016"/>
                </a:lnTo>
                <a:lnTo>
                  <a:pt x="107157" y="142875"/>
                </a:lnTo>
                <a:lnTo>
                  <a:pt x="125016" y="151805"/>
                </a:lnTo>
                <a:lnTo>
                  <a:pt x="142875" y="151805"/>
                </a:lnTo>
                <a:lnTo>
                  <a:pt x="151805" y="160735"/>
                </a:lnTo>
                <a:lnTo>
                  <a:pt x="160735" y="160735"/>
                </a:lnTo>
                <a:lnTo>
                  <a:pt x="169664" y="151805"/>
                </a:lnTo>
                <a:lnTo>
                  <a:pt x="160735" y="142875"/>
                </a:lnTo>
                <a:lnTo>
                  <a:pt x="151805" y="125016"/>
                </a:lnTo>
                <a:lnTo>
                  <a:pt x="142875" y="98227"/>
                </a:lnTo>
                <a:lnTo>
                  <a:pt x="125016" y="80367"/>
                </a:lnTo>
                <a:lnTo>
                  <a:pt x="125016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2661047" y="5384602"/>
            <a:ext cx="125017" cy="53579"/>
          </a:xfrm>
          <a:custGeom>
            <a:avLst/>
            <a:gdLst/>
            <a:ahLst/>
            <a:cxnLst/>
            <a:rect l="0" t="0" r="0" b="0"/>
            <a:pathLst>
              <a:path w="125017" h="53579">
                <a:moveTo>
                  <a:pt x="0" y="44648"/>
                </a:move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59" y="53578"/>
                </a:lnTo>
                <a:lnTo>
                  <a:pt x="26789" y="53578"/>
                </a:lnTo>
                <a:lnTo>
                  <a:pt x="35719" y="44648"/>
                </a:lnTo>
                <a:lnTo>
                  <a:pt x="53578" y="35718"/>
                </a:lnTo>
                <a:lnTo>
                  <a:pt x="71437" y="26789"/>
                </a:lnTo>
                <a:lnTo>
                  <a:pt x="89297" y="17859"/>
                </a:lnTo>
                <a:lnTo>
                  <a:pt x="107156" y="8929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2875359" y="5339953"/>
            <a:ext cx="62509" cy="133946"/>
          </a:xfrm>
          <a:custGeom>
            <a:avLst/>
            <a:gdLst/>
            <a:ahLst/>
            <a:cxnLst/>
            <a:rect l="0" t="0" r="0" b="0"/>
            <a:pathLst>
              <a:path w="62509" h="13394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  <a:lnTo>
                  <a:pt x="8930" y="35719"/>
                </a:lnTo>
                <a:lnTo>
                  <a:pt x="17860" y="35719"/>
                </a:lnTo>
                <a:lnTo>
                  <a:pt x="17860" y="44649"/>
                </a:lnTo>
                <a:lnTo>
                  <a:pt x="35719" y="53578"/>
                </a:lnTo>
                <a:lnTo>
                  <a:pt x="44649" y="62508"/>
                </a:lnTo>
                <a:lnTo>
                  <a:pt x="44649" y="80367"/>
                </a:lnTo>
                <a:lnTo>
                  <a:pt x="53579" y="89297"/>
                </a:lnTo>
                <a:lnTo>
                  <a:pt x="62508" y="107156"/>
                </a:lnTo>
                <a:lnTo>
                  <a:pt x="62508" y="125016"/>
                </a:lnTo>
                <a:lnTo>
                  <a:pt x="53579" y="133945"/>
                </a:lnTo>
                <a:lnTo>
                  <a:pt x="53579" y="133945"/>
                </a:lnTo>
                <a:lnTo>
                  <a:pt x="44649" y="133945"/>
                </a:lnTo>
                <a:lnTo>
                  <a:pt x="35719" y="125016"/>
                </a:lnTo>
                <a:lnTo>
                  <a:pt x="26789" y="116086"/>
                </a:lnTo>
                <a:lnTo>
                  <a:pt x="2678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test: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testing framework should liberate test writers from housekeeping chores and </a:t>
            </a:r>
            <a:endParaRPr lang="en-US" dirty="0" smtClean="0"/>
          </a:p>
          <a:p>
            <a:r>
              <a:rPr lang="en-US" dirty="0" smtClean="0"/>
              <a:t>let </a:t>
            </a:r>
            <a:r>
              <a:rPr lang="en-US" dirty="0"/>
              <a:t>them focus on the test </a:t>
            </a:r>
            <a:r>
              <a:rPr lang="en-US" i="1" dirty="0"/>
              <a:t>content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Google </a:t>
            </a:r>
            <a:r>
              <a:rPr lang="en-US" dirty="0"/>
              <a:t>C++ Testing Framework automatically keeps track of all tests defined, and </a:t>
            </a:r>
            <a:endParaRPr lang="en-US" dirty="0" smtClean="0"/>
          </a:p>
          <a:p>
            <a:r>
              <a:rPr lang="en-US" dirty="0" smtClean="0"/>
              <a:t>doesn't </a:t>
            </a:r>
            <a:r>
              <a:rPr lang="en-US" dirty="0"/>
              <a:t>require the user to enumerate them in order to run them.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473274" y="2750344"/>
            <a:ext cx="241102" cy="401836"/>
          </a:xfrm>
          <a:custGeom>
            <a:avLst/>
            <a:gdLst/>
            <a:ahLst/>
            <a:cxnLst/>
            <a:rect l="0" t="0" r="0" b="0"/>
            <a:pathLst>
              <a:path w="241102" h="401836">
                <a:moveTo>
                  <a:pt x="151804" y="71437"/>
                </a:moveTo>
                <a:lnTo>
                  <a:pt x="151804" y="62507"/>
                </a:lnTo>
                <a:lnTo>
                  <a:pt x="151804" y="62507"/>
                </a:lnTo>
                <a:lnTo>
                  <a:pt x="142875" y="62507"/>
                </a:lnTo>
                <a:lnTo>
                  <a:pt x="142875" y="53577"/>
                </a:lnTo>
                <a:lnTo>
                  <a:pt x="133945" y="44648"/>
                </a:lnTo>
                <a:lnTo>
                  <a:pt x="125015" y="26789"/>
                </a:lnTo>
                <a:lnTo>
                  <a:pt x="116085" y="17859"/>
                </a:lnTo>
                <a:lnTo>
                  <a:pt x="107156" y="8929"/>
                </a:lnTo>
                <a:lnTo>
                  <a:pt x="98226" y="0"/>
                </a:lnTo>
                <a:lnTo>
                  <a:pt x="89296" y="0"/>
                </a:lnTo>
                <a:lnTo>
                  <a:pt x="71437" y="8929"/>
                </a:lnTo>
                <a:lnTo>
                  <a:pt x="62507" y="26789"/>
                </a:lnTo>
                <a:lnTo>
                  <a:pt x="44648" y="53577"/>
                </a:lnTo>
                <a:lnTo>
                  <a:pt x="35718" y="98226"/>
                </a:lnTo>
                <a:lnTo>
                  <a:pt x="17859" y="142874"/>
                </a:lnTo>
                <a:lnTo>
                  <a:pt x="8929" y="205382"/>
                </a:lnTo>
                <a:lnTo>
                  <a:pt x="0" y="258960"/>
                </a:lnTo>
                <a:lnTo>
                  <a:pt x="8929" y="312538"/>
                </a:lnTo>
                <a:lnTo>
                  <a:pt x="17859" y="357187"/>
                </a:lnTo>
                <a:lnTo>
                  <a:pt x="35718" y="392906"/>
                </a:lnTo>
                <a:lnTo>
                  <a:pt x="62507" y="401835"/>
                </a:lnTo>
                <a:lnTo>
                  <a:pt x="89296" y="392906"/>
                </a:lnTo>
                <a:lnTo>
                  <a:pt x="125015" y="366117"/>
                </a:lnTo>
                <a:lnTo>
                  <a:pt x="160734" y="330398"/>
                </a:lnTo>
                <a:lnTo>
                  <a:pt x="187523" y="276820"/>
                </a:lnTo>
                <a:lnTo>
                  <a:pt x="214312" y="223242"/>
                </a:lnTo>
                <a:lnTo>
                  <a:pt x="232171" y="169663"/>
                </a:lnTo>
                <a:lnTo>
                  <a:pt x="241101" y="125015"/>
                </a:lnTo>
                <a:lnTo>
                  <a:pt x="232171" y="80367"/>
                </a:lnTo>
                <a:lnTo>
                  <a:pt x="205382" y="53577"/>
                </a:lnTo>
                <a:lnTo>
                  <a:pt x="169664" y="35719"/>
                </a:lnTo>
                <a:lnTo>
                  <a:pt x="133945" y="35719"/>
                </a:lnTo>
                <a:lnTo>
                  <a:pt x="89296" y="53577"/>
                </a:lnTo>
                <a:lnTo>
                  <a:pt x="62507" y="89296"/>
                </a:lnTo>
                <a:lnTo>
                  <a:pt x="35718" y="142874"/>
                </a:lnTo>
                <a:lnTo>
                  <a:pt x="26789" y="196452"/>
                </a:lnTo>
                <a:lnTo>
                  <a:pt x="26789" y="241101"/>
                </a:lnTo>
                <a:lnTo>
                  <a:pt x="44648" y="276820"/>
                </a:lnTo>
                <a:lnTo>
                  <a:pt x="62507" y="285749"/>
                </a:lnTo>
                <a:lnTo>
                  <a:pt x="89296" y="285749"/>
                </a:lnTo>
                <a:lnTo>
                  <a:pt x="107156" y="267890"/>
                </a:lnTo>
                <a:lnTo>
                  <a:pt x="125015" y="241101"/>
                </a:lnTo>
                <a:lnTo>
                  <a:pt x="142875" y="205382"/>
                </a:lnTo>
                <a:lnTo>
                  <a:pt x="151804" y="169663"/>
                </a:lnTo>
                <a:lnTo>
                  <a:pt x="142875" y="142874"/>
                </a:lnTo>
                <a:lnTo>
                  <a:pt x="125015" y="116085"/>
                </a:lnTo>
                <a:lnTo>
                  <a:pt x="107156" y="107156"/>
                </a:lnTo>
                <a:lnTo>
                  <a:pt x="89296" y="116085"/>
                </a:lnTo>
                <a:lnTo>
                  <a:pt x="71437" y="142874"/>
                </a:lnTo>
                <a:lnTo>
                  <a:pt x="62507" y="169663"/>
                </a:lnTo>
                <a:lnTo>
                  <a:pt x="62507" y="205382"/>
                </a:lnTo>
                <a:lnTo>
                  <a:pt x="62507" y="241101"/>
                </a:lnTo>
                <a:lnTo>
                  <a:pt x="71437" y="267890"/>
                </a:lnTo>
                <a:lnTo>
                  <a:pt x="80367" y="285749"/>
                </a:lnTo>
                <a:lnTo>
                  <a:pt x="89296" y="294679"/>
                </a:lnTo>
                <a:lnTo>
                  <a:pt x="107156" y="285749"/>
                </a:lnTo>
                <a:lnTo>
                  <a:pt x="125015" y="267890"/>
                </a:lnTo>
                <a:lnTo>
                  <a:pt x="133945" y="241101"/>
                </a:lnTo>
                <a:lnTo>
                  <a:pt x="151804" y="214312"/>
                </a:lnTo>
                <a:lnTo>
                  <a:pt x="151804" y="169663"/>
                </a:lnTo>
                <a:lnTo>
                  <a:pt x="160734" y="133945"/>
                </a:lnTo>
                <a:lnTo>
                  <a:pt x="151804" y="98226"/>
                </a:lnTo>
                <a:lnTo>
                  <a:pt x="142875" y="71437"/>
                </a:lnTo>
                <a:lnTo>
                  <a:pt x="133945" y="62507"/>
                </a:lnTo>
                <a:lnTo>
                  <a:pt x="116085" y="71437"/>
                </a:lnTo>
                <a:lnTo>
                  <a:pt x="116085" y="98226"/>
                </a:lnTo>
                <a:lnTo>
                  <a:pt x="107156" y="142874"/>
                </a:lnTo>
                <a:lnTo>
                  <a:pt x="107156" y="178593"/>
                </a:lnTo>
                <a:lnTo>
                  <a:pt x="107156" y="214312"/>
                </a:lnTo>
                <a:lnTo>
                  <a:pt x="116085" y="241101"/>
                </a:lnTo>
                <a:lnTo>
                  <a:pt x="125015" y="258960"/>
                </a:lnTo>
                <a:lnTo>
                  <a:pt x="142875" y="267890"/>
                </a:lnTo>
                <a:lnTo>
                  <a:pt x="151804" y="258960"/>
                </a:lnTo>
                <a:lnTo>
                  <a:pt x="169664" y="250031"/>
                </a:lnTo>
                <a:lnTo>
                  <a:pt x="178593" y="223242"/>
                </a:lnTo>
                <a:lnTo>
                  <a:pt x="178593" y="187523"/>
                </a:lnTo>
                <a:lnTo>
                  <a:pt x="187523" y="142874"/>
                </a:lnTo>
                <a:lnTo>
                  <a:pt x="187523" y="98226"/>
                </a:lnTo>
                <a:lnTo>
                  <a:pt x="178593" y="62507"/>
                </a:lnTo>
                <a:lnTo>
                  <a:pt x="169664" y="26789"/>
                </a:lnTo>
                <a:lnTo>
                  <a:pt x="160734" y="8929"/>
                </a:lnTo>
                <a:lnTo>
                  <a:pt x="151804" y="8929"/>
                </a:lnTo>
                <a:lnTo>
                  <a:pt x="151804" y="35719"/>
                </a:lnTo>
                <a:lnTo>
                  <a:pt x="151804" y="71437"/>
                </a:lnTo>
                <a:lnTo>
                  <a:pt x="151804" y="116085"/>
                </a:lnTo>
                <a:lnTo>
                  <a:pt x="151804" y="160734"/>
                </a:lnTo>
                <a:lnTo>
                  <a:pt x="160734" y="196452"/>
                </a:lnTo>
                <a:lnTo>
                  <a:pt x="169664" y="223242"/>
                </a:lnTo>
                <a:lnTo>
                  <a:pt x="178593" y="241101"/>
                </a:lnTo>
                <a:lnTo>
                  <a:pt x="178593" y="241101"/>
                </a:lnTo>
                <a:lnTo>
                  <a:pt x="187523" y="232171"/>
                </a:lnTo>
                <a:lnTo>
                  <a:pt x="196453" y="214312"/>
                </a:lnTo>
                <a:lnTo>
                  <a:pt x="205382" y="187523"/>
                </a:lnTo>
                <a:lnTo>
                  <a:pt x="205382" y="151804"/>
                </a:lnTo>
                <a:lnTo>
                  <a:pt x="205382" y="125015"/>
                </a:lnTo>
                <a:lnTo>
                  <a:pt x="196453" y="89296"/>
                </a:lnTo>
                <a:lnTo>
                  <a:pt x="187523" y="80367"/>
                </a:lnTo>
                <a:lnTo>
                  <a:pt x="178593" y="80367"/>
                </a:lnTo>
                <a:lnTo>
                  <a:pt x="160734" y="107156"/>
                </a:lnTo>
                <a:lnTo>
                  <a:pt x="160734" y="133945"/>
                </a:lnTo>
                <a:lnTo>
                  <a:pt x="151804" y="178593"/>
                </a:lnTo>
                <a:lnTo>
                  <a:pt x="151804" y="214312"/>
                </a:lnTo>
                <a:lnTo>
                  <a:pt x="160734" y="241101"/>
                </a:lnTo>
                <a:lnTo>
                  <a:pt x="178593" y="258960"/>
                </a:lnTo>
                <a:lnTo>
                  <a:pt x="196453" y="258960"/>
                </a:lnTo>
                <a:lnTo>
                  <a:pt x="205382" y="250031"/>
                </a:lnTo>
                <a:lnTo>
                  <a:pt x="223242" y="223242"/>
                </a:lnTo>
                <a:lnTo>
                  <a:pt x="232171" y="169663"/>
                </a:lnTo>
                <a:lnTo>
                  <a:pt x="241101" y="107156"/>
                </a:lnTo>
                <a:lnTo>
                  <a:pt x="241101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Last Time</a:t>
            </a:r>
          </a:p>
          <a:p>
            <a:r>
              <a:rPr lang="en-US" dirty="0" smtClean="0"/>
              <a:t>Jenkins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Today</a:t>
            </a:r>
          </a:p>
          <a:p>
            <a:r>
              <a:rPr lang="en-US" dirty="0" smtClean="0"/>
              <a:t>Google C++ Testing Framework (Google Test)</a:t>
            </a:r>
          </a:p>
          <a:p>
            <a:r>
              <a:rPr lang="en-US" dirty="0" smtClean="0"/>
              <a:t>Test 2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TDD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Maven </a:t>
            </a:r>
            <a:r>
              <a:rPr lang="en-US" dirty="0" err="1" smtClean="0"/>
              <a:t>vs</a:t>
            </a:r>
            <a:r>
              <a:rPr lang="en-US" dirty="0" smtClean="0"/>
              <a:t> 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Hamcrest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WebDriver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Jenkins</a:t>
            </a:r>
          </a:p>
          <a:p>
            <a:pPr marL="514350" indent="-457200"/>
            <a:r>
              <a:rPr lang="en-US" dirty="0" smtClean="0"/>
              <a:t>Testing C with Google Test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52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test: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Tests should be </a:t>
            </a:r>
            <a:r>
              <a:rPr lang="en-US" i="1" dirty="0"/>
              <a:t>fast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Google C++ Testing Framework, you can reuse shared resources across tests and </a:t>
            </a:r>
            <a:endParaRPr lang="en-US" dirty="0" smtClean="0"/>
          </a:p>
          <a:p>
            <a:r>
              <a:rPr lang="en-US" dirty="0" smtClean="0"/>
              <a:t>pay </a:t>
            </a:r>
            <a:r>
              <a:rPr lang="en-US" dirty="0"/>
              <a:t>for the set-up/tear-down only once, without making tests depend on each other.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2911078" y="3804046"/>
            <a:ext cx="1044775" cy="53580"/>
          </a:xfrm>
          <a:custGeom>
            <a:avLst/>
            <a:gdLst/>
            <a:ahLst/>
            <a:cxnLst/>
            <a:rect l="0" t="0" r="0" b="0"/>
            <a:pathLst>
              <a:path w="1044775" h="53580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17860" y="44649"/>
                </a:lnTo>
                <a:lnTo>
                  <a:pt x="35719" y="44649"/>
                </a:lnTo>
                <a:lnTo>
                  <a:pt x="44649" y="44649"/>
                </a:lnTo>
                <a:lnTo>
                  <a:pt x="62508" y="44649"/>
                </a:lnTo>
                <a:lnTo>
                  <a:pt x="80367" y="53579"/>
                </a:lnTo>
                <a:lnTo>
                  <a:pt x="107156" y="53579"/>
                </a:lnTo>
                <a:lnTo>
                  <a:pt x="133945" y="53579"/>
                </a:lnTo>
                <a:lnTo>
                  <a:pt x="169664" y="53579"/>
                </a:lnTo>
                <a:lnTo>
                  <a:pt x="205383" y="53579"/>
                </a:lnTo>
                <a:lnTo>
                  <a:pt x="241102" y="53579"/>
                </a:lnTo>
                <a:lnTo>
                  <a:pt x="285750" y="44649"/>
                </a:lnTo>
                <a:lnTo>
                  <a:pt x="339328" y="44649"/>
                </a:lnTo>
                <a:lnTo>
                  <a:pt x="392906" y="35719"/>
                </a:lnTo>
                <a:lnTo>
                  <a:pt x="446485" y="26790"/>
                </a:lnTo>
                <a:lnTo>
                  <a:pt x="500063" y="17860"/>
                </a:lnTo>
                <a:lnTo>
                  <a:pt x="562570" y="8930"/>
                </a:lnTo>
                <a:lnTo>
                  <a:pt x="616149" y="8930"/>
                </a:lnTo>
                <a:lnTo>
                  <a:pt x="678656" y="0"/>
                </a:lnTo>
                <a:lnTo>
                  <a:pt x="732235" y="0"/>
                </a:lnTo>
                <a:lnTo>
                  <a:pt x="785813" y="0"/>
                </a:lnTo>
                <a:lnTo>
                  <a:pt x="839391" y="0"/>
                </a:lnTo>
                <a:lnTo>
                  <a:pt x="884039" y="0"/>
                </a:lnTo>
                <a:lnTo>
                  <a:pt x="919758" y="0"/>
                </a:lnTo>
                <a:lnTo>
                  <a:pt x="955477" y="0"/>
                </a:lnTo>
                <a:lnTo>
                  <a:pt x="982266" y="8930"/>
                </a:lnTo>
                <a:lnTo>
                  <a:pt x="1000125" y="17860"/>
                </a:lnTo>
                <a:lnTo>
                  <a:pt x="1017985" y="26790"/>
                </a:lnTo>
                <a:lnTo>
                  <a:pt x="1035844" y="26790"/>
                </a:lnTo>
                <a:lnTo>
                  <a:pt x="1044774" y="26790"/>
                </a:lnTo>
                <a:lnTo>
                  <a:pt x="1044774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39641" y="3080742"/>
            <a:ext cx="285751" cy="312540"/>
          </a:xfrm>
          <a:custGeom>
            <a:avLst/>
            <a:gdLst/>
            <a:ahLst/>
            <a:cxnLst/>
            <a:rect l="0" t="0" r="0" b="0"/>
            <a:pathLst>
              <a:path w="285751" h="312540">
                <a:moveTo>
                  <a:pt x="116086" y="160734"/>
                </a:moveTo>
                <a:lnTo>
                  <a:pt x="116086" y="160734"/>
                </a:lnTo>
                <a:lnTo>
                  <a:pt x="116086" y="160734"/>
                </a:lnTo>
                <a:lnTo>
                  <a:pt x="116086" y="151804"/>
                </a:lnTo>
                <a:lnTo>
                  <a:pt x="116086" y="151804"/>
                </a:lnTo>
                <a:lnTo>
                  <a:pt x="116086" y="142875"/>
                </a:lnTo>
                <a:lnTo>
                  <a:pt x="107156" y="133945"/>
                </a:lnTo>
                <a:lnTo>
                  <a:pt x="107156" y="133945"/>
                </a:lnTo>
                <a:lnTo>
                  <a:pt x="98226" y="133945"/>
                </a:lnTo>
                <a:lnTo>
                  <a:pt x="89297" y="125015"/>
                </a:lnTo>
                <a:lnTo>
                  <a:pt x="80367" y="125015"/>
                </a:lnTo>
                <a:lnTo>
                  <a:pt x="80367" y="125015"/>
                </a:lnTo>
                <a:lnTo>
                  <a:pt x="71437" y="125015"/>
                </a:lnTo>
                <a:lnTo>
                  <a:pt x="62507" y="133945"/>
                </a:lnTo>
                <a:lnTo>
                  <a:pt x="62507" y="142875"/>
                </a:lnTo>
                <a:lnTo>
                  <a:pt x="53578" y="160734"/>
                </a:lnTo>
                <a:lnTo>
                  <a:pt x="53578" y="178594"/>
                </a:lnTo>
                <a:lnTo>
                  <a:pt x="53578" y="205383"/>
                </a:lnTo>
                <a:lnTo>
                  <a:pt x="53578" y="223242"/>
                </a:lnTo>
                <a:lnTo>
                  <a:pt x="53578" y="241101"/>
                </a:lnTo>
                <a:lnTo>
                  <a:pt x="62507" y="250031"/>
                </a:lnTo>
                <a:lnTo>
                  <a:pt x="62507" y="258961"/>
                </a:lnTo>
                <a:lnTo>
                  <a:pt x="71437" y="258961"/>
                </a:lnTo>
                <a:lnTo>
                  <a:pt x="80367" y="250031"/>
                </a:lnTo>
                <a:lnTo>
                  <a:pt x="89297" y="241101"/>
                </a:lnTo>
                <a:lnTo>
                  <a:pt x="89297" y="232172"/>
                </a:lnTo>
                <a:lnTo>
                  <a:pt x="98226" y="214312"/>
                </a:lnTo>
                <a:lnTo>
                  <a:pt x="98226" y="196453"/>
                </a:lnTo>
                <a:lnTo>
                  <a:pt x="107156" y="187523"/>
                </a:lnTo>
                <a:lnTo>
                  <a:pt x="107156" y="178594"/>
                </a:lnTo>
                <a:lnTo>
                  <a:pt x="107156" y="178594"/>
                </a:lnTo>
                <a:lnTo>
                  <a:pt x="107156" y="187523"/>
                </a:lnTo>
                <a:lnTo>
                  <a:pt x="116086" y="196453"/>
                </a:lnTo>
                <a:lnTo>
                  <a:pt x="116086" y="205383"/>
                </a:lnTo>
                <a:lnTo>
                  <a:pt x="125015" y="223242"/>
                </a:lnTo>
                <a:lnTo>
                  <a:pt x="133945" y="232172"/>
                </a:lnTo>
                <a:lnTo>
                  <a:pt x="142875" y="241101"/>
                </a:lnTo>
                <a:lnTo>
                  <a:pt x="151804" y="241101"/>
                </a:lnTo>
                <a:lnTo>
                  <a:pt x="160734" y="241101"/>
                </a:lnTo>
                <a:lnTo>
                  <a:pt x="169664" y="241101"/>
                </a:lnTo>
                <a:lnTo>
                  <a:pt x="178593" y="232172"/>
                </a:lnTo>
                <a:lnTo>
                  <a:pt x="178593" y="214312"/>
                </a:lnTo>
                <a:lnTo>
                  <a:pt x="187523" y="196453"/>
                </a:lnTo>
                <a:lnTo>
                  <a:pt x="187523" y="178594"/>
                </a:lnTo>
                <a:lnTo>
                  <a:pt x="187523" y="160734"/>
                </a:lnTo>
                <a:lnTo>
                  <a:pt x="187523" y="133945"/>
                </a:lnTo>
                <a:lnTo>
                  <a:pt x="178593" y="107156"/>
                </a:lnTo>
                <a:lnTo>
                  <a:pt x="178593" y="80367"/>
                </a:lnTo>
                <a:lnTo>
                  <a:pt x="169664" y="53578"/>
                </a:lnTo>
                <a:lnTo>
                  <a:pt x="169664" y="35719"/>
                </a:lnTo>
                <a:lnTo>
                  <a:pt x="160734" y="17859"/>
                </a:lnTo>
                <a:lnTo>
                  <a:pt x="151804" y="8929"/>
                </a:lnTo>
                <a:lnTo>
                  <a:pt x="142875" y="0"/>
                </a:lnTo>
                <a:lnTo>
                  <a:pt x="142875" y="0"/>
                </a:lnTo>
                <a:lnTo>
                  <a:pt x="125015" y="8929"/>
                </a:lnTo>
                <a:lnTo>
                  <a:pt x="116086" y="17859"/>
                </a:lnTo>
                <a:lnTo>
                  <a:pt x="98226" y="26789"/>
                </a:lnTo>
                <a:lnTo>
                  <a:pt x="80367" y="35719"/>
                </a:lnTo>
                <a:lnTo>
                  <a:pt x="62507" y="44648"/>
                </a:lnTo>
                <a:lnTo>
                  <a:pt x="44648" y="53578"/>
                </a:lnTo>
                <a:lnTo>
                  <a:pt x="35718" y="62508"/>
                </a:lnTo>
                <a:lnTo>
                  <a:pt x="17859" y="80367"/>
                </a:lnTo>
                <a:lnTo>
                  <a:pt x="8929" y="89297"/>
                </a:lnTo>
                <a:lnTo>
                  <a:pt x="0" y="107156"/>
                </a:lnTo>
                <a:lnTo>
                  <a:pt x="0" y="125015"/>
                </a:lnTo>
                <a:lnTo>
                  <a:pt x="8929" y="151804"/>
                </a:lnTo>
                <a:lnTo>
                  <a:pt x="8929" y="178594"/>
                </a:lnTo>
                <a:lnTo>
                  <a:pt x="26789" y="214312"/>
                </a:lnTo>
                <a:lnTo>
                  <a:pt x="35718" y="241101"/>
                </a:lnTo>
                <a:lnTo>
                  <a:pt x="53578" y="267890"/>
                </a:lnTo>
                <a:lnTo>
                  <a:pt x="71437" y="294679"/>
                </a:lnTo>
                <a:lnTo>
                  <a:pt x="98226" y="303609"/>
                </a:lnTo>
                <a:lnTo>
                  <a:pt x="125015" y="312539"/>
                </a:lnTo>
                <a:lnTo>
                  <a:pt x="160734" y="312539"/>
                </a:lnTo>
                <a:lnTo>
                  <a:pt x="196453" y="294679"/>
                </a:lnTo>
                <a:lnTo>
                  <a:pt x="232172" y="276820"/>
                </a:lnTo>
                <a:lnTo>
                  <a:pt x="258961" y="250031"/>
                </a:lnTo>
                <a:lnTo>
                  <a:pt x="285750" y="214312"/>
                </a:lnTo>
                <a:lnTo>
                  <a:pt x="285750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116461" y="3125390"/>
            <a:ext cx="62509" cy="232173"/>
          </a:xfrm>
          <a:custGeom>
            <a:avLst/>
            <a:gdLst/>
            <a:ahLst/>
            <a:cxnLst/>
            <a:rect l="0" t="0" r="0" b="0"/>
            <a:pathLst>
              <a:path w="62509" h="232173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17859" y="71438"/>
                </a:lnTo>
                <a:lnTo>
                  <a:pt x="26789" y="107156"/>
                </a:lnTo>
                <a:lnTo>
                  <a:pt x="44648" y="133946"/>
                </a:lnTo>
                <a:lnTo>
                  <a:pt x="44648" y="169664"/>
                </a:lnTo>
                <a:lnTo>
                  <a:pt x="53578" y="196453"/>
                </a:lnTo>
                <a:lnTo>
                  <a:pt x="62508" y="214313"/>
                </a:lnTo>
                <a:lnTo>
                  <a:pt x="62508" y="232172"/>
                </a:lnTo>
                <a:lnTo>
                  <a:pt x="62508" y="232172"/>
                </a:lnTo>
                <a:lnTo>
                  <a:pt x="62508" y="223242"/>
                </a:lnTo>
                <a:lnTo>
                  <a:pt x="62508" y="214313"/>
                </a:lnTo>
                <a:lnTo>
                  <a:pt x="53578" y="187524"/>
                </a:lnTo>
                <a:lnTo>
                  <a:pt x="53578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107531" y="3098601"/>
            <a:ext cx="214314" cy="258962"/>
          </a:xfrm>
          <a:custGeom>
            <a:avLst/>
            <a:gdLst/>
            <a:ahLst/>
            <a:cxnLst/>
            <a:rect l="0" t="0" r="0" b="0"/>
            <a:pathLst>
              <a:path w="214314" h="258962">
                <a:moveTo>
                  <a:pt x="0" y="26789"/>
                </a:move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35719" y="26789"/>
                </a:lnTo>
                <a:lnTo>
                  <a:pt x="53578" y="17860"/>
                </a:lnTo>
                <a:lnTo>
                  <a:pt x="71438" y="8930"/>
                </a:lnTo>
                <a:lnTo>
                  <a:pt x="89297" y="0"/>
                </a:lnTo>
                <a:lnTo>
                  <a:pt x="107157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16086" y="26789"/>
                </a:lnTo>
                <a:lnTo>
                  <a:pt x="107157" y="44649"/>
                </a:lnTo>
                <a:lnTo>
                  <a:pt x="98227" y="71438"/>
                </a:lnTo>
                <a:lnTo>
                  <a:pt x="89297" y="89297"/>
                </a:lnTo>
                <a:lnTo>
                  <a:pt x="80367" y="107156"/>
                </a:lnTo>
                <a:lnTo>
                  <a:pt x="80367" y="116086"/>
                </a:lnTo>
                <a:lnTo>
                  <a:pt x="89297" y="116086"/>
                </a:lnTo>
                <a:lnTo>
                  <a:pt x="98227" y="107156"/>
                </a:lnTo>
                <a:lnTo>
                  <a:pt x="116086" y="107156"/>
                </a:lnTo>
                <a:lnTo>
                  <a:pt x="142875" y="98227"/>
                </a:lnTo>
                <a:lnTo>
                  <a:pt x="160735" y="89297"/>
                </a:lnTo>
                <a:lnTo>
                  <a:pt x="187524" y="89297"/>
                </a:lnTo>
                <a:lnTo>
                  <a:pt x="205383" y="98227"/>
                </a:lnTo>
                <a:lnTo>
                  <a:pt x="214313" y="107156"/>
                </a:lnTo>
                <a:lnTo>
                  <a:pt x="214313" y="125016"/>
                </a:lnTo>
                <a:lnTo>
                  <a:pt x="205383" y="151805"/>
                </a:lnTo>
                <a:lnTo>
                  <a:pt x="187524" y="178594"/>
                </a:lnTo>
                <a:lnTo>
                  <a:pt x="169664" y="205383"/>
                </a:lnTo>
                <a:lnTo>
                  <a:pt x="142875" y="232172"/>
                </a:lnTo>
                <a:lnTo>
                  <a:pt x="125016" y="250031"/>
                </a:lnTo>
                <a:lnTo>
                  <a:pt x="116086" y="258961"/>
                </a:lnTo>
                <a:lnTo>
                  <a:pt x="107157" y="258961"/>
                </a:lnTo>
                <a:lnTo>
                  <a:pt x="107157" y="241102"/>
                </a:lnTo>
                <a:lnTo>
                  <a:pt x="116086" y="223242"/>
                </a:lnTo>
                <a:lnTo>
                  <a:pt x="125016" y="196453"/>
                </a:lnTo>
                <a:lnTo>
                  <a:pt x="142875" y="160735"/>
                </a:lnTo>
                <a:lnTo>
                  <a:pt x="142875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330773" y="3170039"/>
            <a:ext cx="160736" cy="178594"/>
          </a:xfrm>
          <a:custGeom>
            <a:avLst/>
            <a:gdLst/>
            <a:ahLst/>
            <a:cxnLst/>
            <a:rect l="0" t="0" r="0" b="0"/>
            <a:pathLst>
              <a:path w="160736" h="178594">
                <a:moveTo>
                  <a:pt x="0" y="89297"/>
                </a:moveTo>
                <a:lnTo>
                  <a:pt x="0" y="89297"/>
                </a:lnTo>
                <a:lnTo>
                  <a:pt x="0" y="98226"/>
                </a:lnTo>
                <a:lnTo>
                  <a:pt x="8930" y="98226"/>
                </a:lnTo>
                <a:lnTo>
                  <a:pt x="17860" y="98226"/>
                </a:lnTo>
                <a:lnTo>
                  <a:pt x="26790" y="89297"/>
                </a:lnTo>
                <a:lnTo>
                  <a:pt x="44649" y="80367"/>
                </a:lnTo>
                <a:lnTo>
                  <a:pt x="53579" y="71437"/>
                </a:lnTo>
                <a:lnTo>
                  <a:pt x="71438" y="62507"/>
                </a:lnTo>
                <a:lnTo>
                  <a:pt x="80368" y="44648"/>
                </a:lnTo>
                <a:lnTo>
                  <a:pt x="89297" y="35718"/>
                </a:lnTo>
                <a:lnTo>
                  <a:pt x="98227" y="17859"/>
                </a:lnTo>
                <a:lnTo>
                  <a:pt x="98227" y="8929"/>
                </a:lnTo>
                <a:lnTo>
                  <a:pt x="89297" y="0"/>
                </a:lnTo>
                <a:lnTo>
                  <a:pt x="80368" y="0"/>
                </a:lnTo>
                <a:lnTo>
                  <a:pt x="62508" y="0"/>
                </a:lnTo>
                <a:lnTo>
                  <a:pt x="53579" y="17859"/>
                </a:lnTo>
                <a:lnTo>
                  <a:pt x="44649" y="35718"/>
                </a:lnTo>
                <a:lnTo>
                  <a:pt x="35719" y="62507"/>
                </a:lnTo>
                <a:lnTo>
                  <a:pt x="26790" y="98226"/>
                </a:lnTo>
                <a:lnTo>
                  <a:pt x="35719" y="125015"/>
                </a:lnTo>
                <a:lnTo>
                  <a:pt x="44649" y="151804"/>
                </a:lnTo>
                <a:lnTo>
                  <a:pt x="53579" y="169664"/>
                </a:lnTo>
                <a:lnTo>
                  <a:pt x="62508" y="178593"/>
                </a:lnTo>
                <a:lnTo>
                  <a:pt x="80368" y="178593"/>
                </a:lnTo>
                <a:lnTo>
                  <a:pt x="98227" y="178593"/>
                </a:lnTo>
                <a:lnTo>
                  <a:pt x="116086" y="169664"/>
                </a:lnTo>
                <a:lnTo>
                  <a:pt x="133946" y="142875"/>
                </a:lnTo>
                <a:lnTo>
                  <a:pt x="151805" y="116086"/>
                </a:lnTo>
                <a:lnTo>
                  <a:pt x="160735" y="80367"/>
                </a:lnTo>
                <a:lnTo>
                  <a:pt x="16073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464719" y="3178968"/>
            <a:ext cx="116087" cy="267892"/>
          </a:xfrm>
          <a:custGeom>
            <a:avLst/>
            <a:gdLst/>
            <a:ahLst/>
            <a:cxnLst/>
            <a:rect l="0" t="0" r="0" b="0"/>
            <a:pathLst>
              <a:path w="116087" h="267892">
                <a:moveTo>
                  <a:pt x="44648" y="0"/>
                </a:moveTo>
                <a:lnTo>
                  <a:pt x="44648" y="8930"/>
                </a:lnTo>
                <a:lnTo>
                  <a:pt x="35719" y="17860"/>
                </a:lnTo>
                <a:lnTo>
                  <a:pt x="17859" y="26789"/>
                </a:lnTo>
                <a:lnTo>
                  <a:pt x="8929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62508"/>
                </a:lnTo>
                <a:lnTo>
                  <a:pt x="8929" y="62508"/>
                </a:lnTo>
                <a:lnTo>
                  <a:pt x="17859" y="62508"/>
                </a:lnTo>
                <a:lnTo>
                  <a:pt x="35719" y="62508"/>
                </a:lnTo>
                <a:lnTo>
                  <a:pt x="44648" y="53578"/>
                </a:lnTo>
                <a:lnTo>
                  <a:pt x="62508" y="44649"/>
                </a:lnTo>
                <a:lnTo>
                  <a:pt x="71437" y="35719"/>
                </a:lnTo>
                <a:lnTo>
                  <a:pt x="80367" y="35719"/>
                </a:lnTo>
                <a:lnTo>
                  <a:pt x="89297" y="44649"/>
                </a:lnTo>
                <a:lnTo>
                  <a:pt x="98226" y="62508"/>
                </a:lnTo>
                <a:lnTo>
                  <a:pt x="98226" y="89297"/>
                </a:lnTo>
                <a:lnTo>
                  <a:pt x="107156" y="116086"/>
                </a:lnTo>
                <a:lnTo>
                  <a:pt x="107156" y="151805"/>
                </a:lnTo>
                <a:lnTo>
                  <a:pt x="107156" y="187524"/>
                </a:lnTo>
                <a:lnTo>
                  <a:pt x="116086" y="214313"/>
                </a:lnTo>
                <a:lnTo>
                  <a:pt x="107156" y="241102"/>
                </a:lnTo>
                <a:lnTo>
                  <a:pt x="107156" y="258961"/>
                </a:lnTo>
                <a:lnTo>
                  <a:pt x="107156" y="267891"/>
                </a:lnTo>
                <a:lnTo>
                  <a:pt x="107156" y="267891"/>
                </a:lnTo>
                <a:lnTo>
                  <a:pt x="107156" y="267891"/>
                </a:lnTo>
                <a:lnTo>
                  <a:pt x="107156" y="250032"/>
                </a:lnTo>
                <a:lnTo>
                  <a:pt x="107156" y="223243"/>
                </a:lnTo>
                <a:lnTo>
                  <a:pt x="107156" y="187524"/>
                </a:lnTo>
                <a:lnTo>
                  <a:pt x="107156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34383" y="3223617"/>
            <a:ext cx="26790" cy="116087"/>
          </a:xfrm>
          <a:custGeom>
            <a:avLst/>
            <a:gdLst/>
            <a:ahLst/>
            <a:cxnLst/>
            <a:rect l="0" t="0" r="0" b="0"/>
            <a:pathLst>
              <a:path w="26790" h="116087">
                <a:moveTo>
                  <a:pt x="8930" y="0"/>
                </a:moveTo>
                <a:lnTo>
                  <a:pt x="8930" y="8929"/>
                </a:lnTo>
                <a:lnTo>
                  <a:pt x="8930" y="17859"/>
                </a:lnTo>
                <a:lnTo>
                  <a:pt x="8930" y="35719"/>
                </a:lnTo>
                <a:lnTo>
                  <a:pt x="0" y="53578"/>
                </a:lnTo>
                <a:lnTo>
                  <a:pt x="8930" y="71437"/>
                </a:lnTo>
                <a:lnTo>
                  <a:pt x="8930" y="89297"/>
                </a:lnTo>
                <a:lnTo>
                  <a:pt x="8930" y="107156"/>
                </a:lnTo>
                <a:lnTo>
                  <a:pt x="17859" y="116086"/>
                </a:lnTo>
                <a:lnTo>
                  <a:pt x="17859" y="116086"/>
                </a:lnTo>
                <a:lnTo>
                  <a:pt x="26789" y="116086"/>
                </a:lnTo>
                <a:lnTo>
                  <a:pt x="26789" y="107156"/>
                </a:lnTo>
                <a:lnTo>
                  <a:pt x="26789" y="89297"/>
                </a:lnTo>
                <a:lnTo>
                  <a:pt x="26789" y="62508"/>
                </a:lnTo>
                <a:lnTo>
                  <a:pt x="2678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625453" y="3089671"/>
            <a:ext cx="44650" cy="26791"/>
          </a:xfrm>
          <a:custGeom>
            <a:avLst/>
            <a:gdLst/>
            <a:ahLst/>
            <a:cxnLst/>
            <a:rect l="0" t="0" r="0" b="0"/>
            <a:pathLst>
              <a:path w="44650" h="2679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26790"/>
                </a:lnTo>
                <a:lnTo>
                  <a:pt x="17860" y="26790"/>
                </a:lnTo>
                <a:lnTo>
                  <a:pt x="35719" y="26790"/>
                </a:lnTo>
                <a:lnTo>
                  <a:pt x="44649" y="26790"/>
                </a:lnTo>
                <a:lnTo>
                  <a:pt x="44649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741539" y="3187898"/>
            <a:ext cx="133946" cy="125017"/>
          </a:xfrm>
          <a:custGeom>
            <a:avLst/>
            <a:gdLst/>
            <a:ahLst/>
            <a:cxnLst/>
            <a:rect l="0" t="0" r="0" b="0"/>
            <a:pathLst>
              <a:path w="133946" h="125017">
                <a:moveTo>
                  <a:pt x="0" y="8930"/>
                </a:moveTo>
                <a:lnTo>
                  <a:pt x="0" y="17859"/>
                </a:lnTo>
                <a:lnTo>
                  <a:pt x="8930" y="35719"/>
                </a:lnTo>
                <a:lnTo>
                  <a:pt x="8930" y="53578"/>
                </a:lnTo>
                <a:lnTo>
                  <a:pt x="17859" y="71438"/>
                </a:lnTo>
                <a:lnTo>
                  <a:pt x="26789" y="89297"/>
                </a:lnTo>
                <a:lnTo>
                  <a:pt x="35719" y="107156"/>
                </a:lnTo>
                <a:lnTo>
                  <a:pt x="35719" y="116086"/>
                </a:lnTo>
                <a:lnTo>
                  <a:pt x="44649" y="125016"/>
                </a:lnTo>
                <a:lnTo>
                  <a:pt x="53578" y="125016"/>
                </a:lnTo>
                <a:lnTo>
                  <a:pt x="53578" y="107156"/>
                </a:lnTo>
                <a:lnTo>
                  <a:pt x="62508" y="89297"/>
                </a:lnTo>
                <a:lnTo>
                  <a:pt x="71438" y="62508"/>
                </a:lnTo>
                <a:lnTo>
                  <a:pt x="71438" y="35719"/>
                </a:lnTo>
                <a:lnTo>
                  <a:pt x="80367" y="17859"/>
                </a:lnTo>
                <a:lnTo>
                  <a:pt x="89297" y="0"/>
                </a:lnTo>
                <a:lnTo>
                  <a:pt x="98227" y="0"/>
                </a:lnTo>
                <a:lnTo>
                  <a:pt x="98227" y="8930"/>
                </a:lnTo>
                <a:lnTo>
                  <a:pt x="107156" y="26789"/>
                </a:lnTo>
                <a:lnTo>
                  <a:pt x="116086" y="53578"/>
                </a:lnTo>
                <a:lnTo>
                  <a:pt x="116086" y="71438"/>
                </a:lnTo>
                <a:lnTo>
                  <a:pt x="125016" y="89297"/>
                </a:lnTo>
                <a:lnTo>
                  <a:pt x="133945" y="107156"/>
                </a:lnTo>
                <a:lnTo>
                  <a:pt x="133945" y="116086"/>
                </a:lnTo>
                <a:lnTo>
                  <a:pt x="125016" y="116086"/>
                </a:lnTo>
                <a:lnTo>
                  <a:pt x="125016" y="116086"/>
                </a:lnTo>
                <a:lnTo>
                  <a:pt x="107156" y="98227"/>
                </a:lnTo>
                <a:lnTo>
                  <a:pt x="98227" y="80367"/>
                </a:lnTo>
                <a:lnTo>
                  <a:pt x="9822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598414" y="3187898"/>
            <a:ext cx="187525" cy="196454"/>
          </a:xfrm>
          <a:custGeom>
            <a:avLst/>
            <a:gdLst/>
            <a:ahLst/>
            <a:cxnLst/>
            <a:rect l="0" t="0" r="0" b="0"/>
            <a:pathLst>
              <a:path w="187525" h="196454">
                <a:moveTo>
                  <a:pt x="89297" y="26789"/>
                </a:moveTo>
                <a:lnTo>
                  <a:pt x="89297" y="26789"/>
                </a:lnTo>
                <a:lnTo>
                  <a:pt x="80367" y="26789"/>
                </a:lnTo>
                <a:lnTo>
                  <a:pt x="80367" y="17859"/>
                </a:lnTo>
                <a:lnTo>
                  <a:pt x="71438" y="8930"/>
                </a:lnTo>
                <a:lnTo>
                  <a:pt x="62508" y="0"/>
                </a:lnTo>
                <a:lnTo>
                  <a:pt x="53578" y="0"/>
                </a:lnTo>
                <a:lnTo>
                  <a:pt x="44649" y="0"/>
                </a:lnTo>
                <a:lnTo>
                  <a:pt x="35719" y="8930"/>
                </a:lnTo>
                <a:lnTo>
                  <a:pt x="17859" y="17859"/>
                </a:lnTo>
                <a:lnTo>
                  <a:pt x="8930" y="35719"/>
                </a:lnTo>
                <a:lnTo>
                  <a:pt x="0" y="44648"/>
                </a:lnTo>
                <a:lnTo>
                  <a:pt x="0" y="62508"/>
                </a:lnTo>
                <a:lnTo>
                  <a:pt x="0" y="71438"/>
                </a:lnTo>
                <a:lnTo>
                  <a:pt x="17859" y="71438"/>
                </a:lnTo>
                <a:lnTo>
                  <a:pt x="26789" y="71438"/>
                </a:lnTo>
                <a:lnTo>
                  <a:pt x="53578" y="71438"/>
                </a:lnTo>
                <a:lnTo>
                  <a:pt x="80367" y="71438"/>
                </a:lnTo>
                <a:lnTo>
                  <a:pt x="107156" y="62508"/>
                </a:lnTo>
                <a:lnTo>
                  <a:pt x="142875" y="62508"/>
                </a:lnTo>
                <a:lnTo>
                  <a:pt x="169664" y="71438"/>
                </a:lnTo>
                <a:lnTo>
                  <a:pt x="178594" y="80367"/>
                </a:lnTo>
                <a:lnTo>
                  <a:pt x="187524" y="98227"/>
                </a:lnTo>
                <a:lnTo>
                  <a:pt x="178594" y="125016"/>
                </a:lnTo>
                <a:lnTo>
                  <a:pt x="160734" y="142875"/>
                </a:lnTo>
                <a:lnTo>
                  <a:pt x="142875" y="169664"/>
                </a:lnTo>
                <a:lnTo>
                  <a:pt x="116086" y="187523"/>
                </a:lnTo>
                <a:lnTo>
                  <a:pt x="98227" y="196453"/>
                </a:lnTo>
                <a:lnTo>
                  <a:pt x="89297" y="196453"/>
                </a:lnTo>
                <a:lnTo>
                  <a:pt x="80367" y="187523"/>
                </a:lnTo>
                <a:lnTo>
                  <a:pt x="89297" y="169664"/>
                </a:lnTo>
                <a:lnTo>
                  <a:pt x="98227" y="142875"/>
                </a:lnTo>
                <a:lnTo>
                  <a:pt x="107156" y="116086"/>
                </a:lnTo>
                <a:lnTo>
                  <a:pt x="125016" y="80367"/>
                </a:lnTo>
                <a:lnTo>
                  <a:pt x="125016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830586" y="3223617"/>
            <a:ext cx="71438" cy="151805"/>
          </a:xfrm>
          <a:custGeom>
            <a:avLst/>
            <a:gdLst/>
            <a:ahLst/>
            <a:cxnLst/>
            <a:rect l="0" t="0" r="0" b="0"/>
            <a:pathLst>
              <a:path w="71438" h="151805">
                <a:moveTo>
                  <a:pt x="8930" y="0"/>
                </a:moveTo>
                <a:lnTo>
                  <a:pt x="893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8930" y="125015"/>
                </a:lnTo>
                <a:lnTo>
                  <a:pt x="17859" y="142875"/>
                </a:lnTo>
                <a:lnTo>
                  <a:pt x="26789" y="151804"/>
                </a:lnTo>
                <a:lnTo>
                  <a:pt x="44648" y="151804"/>
                </a:lnTo>
                <a:lnTo>
                  <a:pt x="53578" y="151804"/>
                </a:lnTo>
                <a:lnTo>
                  <a:pt x="62508" y="151804"/>
                </a:lnTo>
                <a:lnTo>
                  <a:pt x="71437" y="142875"/>
                </a:lnTo>
                <a:lnTo>
                  <a:pt x="71437" y="116086"/>
                </a:lnTo>
                <a:lnTo>
                  <a:pt x="71437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759148" y="3116461"/>
            <a:ext cx="98228" cy="8930"/>
          </a:xfrm>
          <a:custGeom>
            <a:avLst/>
            <a:gdLst/>
            <a:ahLst/>
            <a:cxnLst/>
            <a:rect l="0" t="0" r="0" b="0"/>
            <a:pathLst>
              <a:path w="98228" h="893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53579" y="0"/>
                </a:lnTo>
                <a:lnTo>
                  <a:pt x="71438" y="0"/>
                </a:lnTo>
                <a:lnTo>
                  <a:pt x="98227" y="8929"/>
                </a:lnTo>
                <a:lnTo>
                  <a:pt x="98227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937742" y="3205757"/>
            <a:ext cx="196454" cy="142876"/>
          </a:xfrm>
          <a:custGeom>
            <a:avLst/>
            <a:gdLst/>
            <a:ahLst/>
            <a:cxnLst/>
            <a:rect l="0" t="0" r="0" b="0"/>
            <a:pathLst>
              <a:path w="196454" h="142876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17860" y="53579"/>
                </a:lnTo>
                <a:lnTo>
                  <a:pt x="17860" y="71438"/>
                </a:lnTo>
                <a:lnTo>
                  <a:pt x="26789" y="89297"/>
                </a:lnTo>
                <a:lnTo>
                  <a:pt x="26789" y="116086"/>
                </a:lnTo>
                <a:lnTo>
                  <a:pt x="26789" y="125016"/>
                </a:lnTo>
                <a:lnTo>
                  <a:pt x="35719" y="142875"/>
                </a:lnTo>
                <a:lnTo>
                  <a:pt x="35719" y="142875"/>
                </a:lnTo>
                <a:lnTo>
                  <a:pt x="35719" y="142875"/>
                </a:lnTo>
                <a:lnTo>
                  <a:pt x="35719" y="133946"/>
                </a:lnTo>
                <a:lnTo>
                  <a:pt x="35719" y="116086"/>
                </a:lnTo>
                <a:lnTo>
                  <a:pt x="44649" y="98227"/>
                </a:lnTo>
                <a:lnTo>
                  <a:pt x="44649" y="71438"/>
                </a:lnTo>
                <a:lnTo>
                  <a:pt x="44649" y="44649"/>
                </a:lnTo>
                <a:lnTo>
                  <a:pt x="53578" y="26789"/>
                </a:lnTo>
                <a:lnTo>
                  <a:pt x="53578" y="8930"/>
                </a:lnTo>
                <a:lnTo>
                  <a:pt x="62508" y="0"/>
                </a:lnTo>
                <a:lnTo>
                  <a:pt x="62508" y="8930"/>
                </a:lnTo>
                <a:lnTo>
                  <a:pt x="62508" y="17860"/>
                </a:lnTo>
                <a:lnTo>
                  <a:pt x="71438" y="35719"/>
                </a:lnTo>
                <a:lnTo>
                  <a:pt x="80367" y="53579"/>
                </a:lnTo>
                <a:lnTo>
                  <a:pt x="89297" y="71438"/>
                </a:lnTo>
                <a:lnTo>
                  <a:pt x="98227" y="89297"/>
                </a:lnTo>
                <a:lnTo>
                  <a:pt x="98227" y="98227"/>
                </a:lnTo>
                <a:lnTo>
                  <a:pt x="107156" y="107157"/>
                </a:lnTo>
                <a:lnTo>
                  <a:pt x="107156" y="116086"/>
                </a:lnTo>
                <a:lnTo>
                  <a:pt x="116086" y="107157"/>
                </a:lnTo>
                <a:lnTo>
                  <a:pt x="125016" y="98227"/>
                </a:lnTo>
                <a:lnTo>
                  <a:pt x="125016" y="80368"/>
                </a:lnTo>
                <a:lnTo>
                  <a:pt x="133946" y="62508"/>
                </a:lnTo>
                <a:lnTo>
                  <a:pt x="142875" y="35719"/>
                </a:lnTo>
                <a:lnTo>
                  <a:pt x="142875" y="17860"/>
                </a:lnTo>
                <a:lnTo>
                  <a:pt x="151805" y="8930"/>
                </a:lnTo>
                <a:lnTo>
                  <a:pt x="151805" y="8930"/>
                </a:lnTo>
                <a:lnTo>
                  <a:pt x="151805" y="8930"/>
                </a:lnTo>
                <a:lnTo>
                  <a:pt x="160735" y="26789"/>
                </a:lnTo>
                <a:lnTo>
                  <a:pt x="160735" y="44649"/>
                </a:lnTo>
                <a:lnTo>
                  <a:pt x="160735" y="62508"/>
                </a:lnTo>
                <a:lnTo>
                  <a:pt x="160735" y="80368"/>
                </a:lnTo>
                <a:lnTo>
                  <a:pt x="169664" y="98227"/>
                </a:lnTo>
                <a:lnTo>
                  <a:pt x="169664" y="116086"/>
                </a:lnTo>
                <a:lnTo>
                  <a:pt x="178594" y="125016"/>
                </a:lnTo>
                <a:lnTo>
                  <a:pt x="178594" y="125016"/>
                </a:lnTo>
                <a:lnTo>
                  <a:pt x="187524" y="125016"/>
                </a:lnTo>
                <a:lnTo>
                  <a:pt x="187524" y="116086"/>
                </a:lnTo>
                <a:lnTo>
                  <a:pt x="196453" y="107157"/>
                </a:lnTo>
                <a:lnTo>
                  <a:pt x="196453" y="89297"/>
                </a:lnTo>
                <a:lnTo>
                  <a:pt x="196453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143125" y="3259336"/>
            <a:ext cx="26790" cy="80368"/>
          </a:xfrm>
          <a:custGeom>
            <a:avLst/>
            <a:gdLst/>
            <a:ahLst/>
            <a:cxnLst/>
            <a:rect l="0" t="0" r="0" b="0"/>
            <a:pathLst>
              <a:path w="26790" h="80368">
                <a:moveTo>
                  <a:pt x="17859" y="0"/>
                </a:moveTo>
                <a:lnTo>
                  <a:pt x="17859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0" y="44648"/>
                </a:lnTo>
                <a:lnTo>
                  <a:pt x="8930" y="62507"/>
                </a:lnTo>
                <a:lnTo>
                  <a:pt x="8930" y="71437"/>
                </a:lnTo>
                <a:lnTo>
                  <a:pt x="8930" y="80367"/>
                </a:lnTo>
                <a:lnTo>
                  <a:pt x="17859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26789" y="62507"/>
                </a:lnTo>
                <a:lnTo>
                  <a:pt x="26789" y="44648"/>
                </a:lnTo>
                <a:lnTo>
                  <a:pt x="26789" y="8929"/>
                </a:lnTo>
                <a:lnTo>
                  <a:pt x="2678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125266" y="3062882"/>
            <a:ext cx="35719" cy="35720"/>
          </a:xfrm>
          <a:custGeom>
            <a:avLst/>
            <a:gdLst/>
            <a:ahLst/>
            <a:cxnLst/>
            <a:rect l="0" t="0" r="0" b="0"/>
            <a:pathLst>
              <a:path w="35719" h="35720">
                <a:moveTo>
                  <a:pt x="17859" y="0"/>
                </a:move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29" y="17860"/>
                </a:lnTo>
                <a:lnTo>
                  <a:pt x="17859" y="26789"/>
                </a:lnTo>
                <a:lnTo>
                  <a:pt x="26789" y="35719"/>
                </a:lnTo>
                <a:lnTo>
                  <a:pt x="35718" y="35719"/>
                </a:lnTo>
                <a:lnTo>
                  <a:pt x="3571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250281" y="3152179"/>
            <a:ext cx="26790" cy="178595"/>
          </a:xfrm>
          <a:custGeom>
            <a:avLst/>
            <a:gdLst/>
            <a:ahLst/>
            <a:cxnLst/>
            <a:rect l="0" t="0" r="0" b="0"/>
            <a:pathLst>
              <a:path w="26790" h="178595">
                <a:moveTo>
                  <a:pt x="8930" y="893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0" y="160735"/>
                </a:lnTo>
                <a:lnTo>
                  <a:pt x="0" y="169664"/>
                </a:lnTo>
                <a:lnTo>
                  <a:pt x="0" y="178594"/>
                </a:lnTo>
                <a:lnTo>
                  <a:pt x="0" y="178594"/>
                </a:lnTo>
                <a:lnTo>
                  <a:pt x="8930" y="178594"/>
                </a:lnTo>
                <a:lnTo>
                  <a:pt x="8930" y="169664"/>
                </a:lnTo>
                <a:lnTo>
                  <a:pt x="17860" y="160735"/>
                </a:lnTo>
                <a:lnTo>
                  <a:pt x="17860" y="142875"/>
                </a:lnTo>
                <a:lnTo>
                  <a:pt x="26789" y="133946"/>
                </a:lnTo>
                <a:lnTo>
                  <a:pt x="26789" y="116086"/>
                </a:lnTo>
                <a:lnTo>
                  <a:pt x="26789" y="107157"/>
                </a:lnTo>
                <a:lnTo>
                  <a:pt x="26789" y="107157"/>
                </a:lnTo>
                <a:lnTo>
                  <a:pt x="17860" y="116086"/>
                </a:lnTo>
                <a:lnTo>
                  <a:pt x="17860" y="125016"/>
                </a:lnTo>
                <a:lnTo>
                  <a:pt x="17860" y="133946"/>
                </a:lnTo>
                <a:lnTo>
                  <a:pt x="17860" y="142875"/>
                </a:lnTo>
                <a:lnTo>
                  <a:pt x="17860" y="151805"/>
                </a:lnTo>
                <a:lnTo>
                  <a:pt x="17860" y="160735"/>
                </a:lnTo>
                <a:lnTo>
                  <a:pt x="17860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321719" y="3205757"/>
            <a:ext cx="133946" cy="160736"/>
          </a:xfrm>
          <a:custGeom>
            <a:avLst/>
            <a:gdLst/>
            <a:ahLst/>
            <a:cxnLst/>
            <a:rect l="0" t="0" r="0" b="0"/>
            <a:pathLst>
              <a:path w="133946" h="160736">
                <a:moveTo>
                  <a:pt x="8929" y="44649"/>
                </a:moveTo>
                <a:lnTo>
                  <a:pt x="8929" y="35719"/>
                </a:lnTo>
                <a:lnTo>
                  <a:pt x="8929" y="35719"/>
                </a:lnTo>
                <a:lnTo>
                  <a:pt x="8929" y="26789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35719"/>
                </a:lnTo>
                <a:lnTo>
                  <a:pt x="8929" y="44649"/>
                </a:lnTo>
                <a:lnTo>
                  <a:pt x="0" y="71438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8929" y="151805"/>
                </a:lnTo>
                <a:lnTo>
                  <a:pt x="8929" y="160735"/>
                </a:lnTo>
                <a:lnTo>
                  <a:pt x="8929" y="160735"/>
                </a:lnTo>
                <a:lnTo>
                  <a:pt x="8929" y="151805"/>
                </a:lnTo>
                <a:lnTo>
                  <a:pt x="17859" y="142875"/>
                </a:lnTo>
                <a:lnTo>
                  <a:pt x="17859" y="125016"/>
                </a:lnTo>
                <a:lnTo>
                  <a:pt x="26789" y="107157"/>
                </a:lnTo>
                <a:lnTo>
                  <a:pt x="26789" y="80368"/>
                </a:lnTo>
                <a:lnTo>
                  <a:pt x="35719" y="53579"/>
                </a:lnTo>
                <a:lnTo>
                  <a:pt x="35719" y="26789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17860"/>
                </a:lnTo>
                <a:lnTo>
                  <a:pt x="35719" y="35719"/>
                </a:lnTo>
                <a:lnTo>
                  <a:pt x="35719" y="53579"/>
                </a:lnTo>
                <a:lnTo>
                  <a:pt x="35719" y="71438"/>
                </a:lnTo>
                <a:lnTo>
                  <a:pt x="44648" y="89297"/>
                </a:lnTo>
                <a:lnTo>
                  <a:pt x="44648" y="107157"/>
                </a:lnTo>
                <a:lnTo>
                  <a:pt x="53578" y="116086"/>
                </a:lnTo>
                <a:lnTo>
                  <a:pt x="53578" y="125016"/>
                </a:lnTo>
                <a:lnTo>
                  <a:pt x="62508" y="125016"/>
                </a:lnTo>
                <a:lnTo>
                  <a:pt x="62508" y="125016"/>
                </a:lnTo>
                <a:lnTo>
                  <a:pt x="71437" y="116086"/>
                </a:lnTo>
                <a:lnTo>
                  <a:pt x="71437" y="107157"/>
                </a:lnTo>
                <a:lnTo>
                  <a:pt x="80367" y="98227"/>
                </a:lnTo>
                <a:lnTo>
                  <a:pt x="89297" y="98227"/>
                </a:lnTo>
                <a:lnTo>
                  <a:pt x="89297" y="98227"/>
                </a:lnTo>
                <a:lnTo>
                  <a:pt x="98226" y="98227"/>
                </a:lnTo>
                <a:lnTo>
                  <a:pt x="98226" y="107157"/>
                </a:lnTo>
                <a:lnTo>
                  <a:pt x="98226" y="116086"/>
                </a:lnTo>
                <a:lnTo>
                  <a:pt x="98226" y="116086"/>
                </a:lnTo>
                <a:lnTo>
                  <a:pt x="98226" y="125016"/>
                </a:lnTo>
                <a:lnTo>
                  <a:pt x="98226" y="125016"/>
                </a:lnTo>
                <a:lnTo>
                  <a:pt x="98226" y="125016"/>
                </a:lnTo>
                <a:lnTo>
                  <a:pt x="98226" y="116086"/>
                </a:lnTo>
                <a:lnTo>
                  <a:pt x="98226" y="98227"/>
                </a:lnTo>
                <a:lnTo>
                  <a:pt x="98226" y="80368"/>
                </a:lnTo>
                <a:lnTo>
                  <a:pt x="107156" y="62508"/>
                </a:lnTo>
                <a:lnTo>
                  <a:pt x="107156" y="44649"/>
                </a:lnTo>
                <a:lnTo>
                  <a:pt x="116086" y="35719"/>
                </a:lnTo>
                <a:lnTo>
                  <a:pt x="125015" y="35719"/>
                </a:lnTo>
                <a:lnTo>
                  <a:pt x="125015" y="35719"/>
                </a:lnTo>
                <a:lnTo>
                  <a:pt x="125015" y="35719"/>
                </a:lnTo>
                <a:lnTo>
                  <a:pt x="125015" y="35719"/>
                </a:lnTo>
                <a:lnTo>
                  <a:pt x="133945" y="26789"/>
                </a:lnTo>
                <a:lnTo>
                  <a:pt x="13394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491383" y="3107531"/>
            <a:ext cx="71438" cy="232173"/>
          </a:xfrm>
          <a:custGeom>
            <a:avLst/>
            <a:gdLst/>
            <a:ahLst/>
            <a:cxnLst/>
            <a:rect l="0" t="0" r="0" b="0"/>
            <a:pathLst>
              <a:path w="71438" h="232173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35719"/>
                </a:lnTo>
                <a:lnTo>
                  <a:pt x="8930" y="53578"/>
                </a:lnTo>
                <a:lnTo>
                  <a:pt x="17859" y="71437"/>
                </a:lnTo>
                <a:lnTo>
                  <a:pt x="26789" y="98226"/>
                </a:lnTo>
                <a:lnTo>
                  <a:pt x="26789" y="125015"/>
                </a:lnTo>
                <a:lnTo>
                  <a:pt x="35719" y="142875"/>
                </a:lnTo>
                <a:lnTo>
                  <a:pt x="35719" y="169664"/>
                </a:lnTo>
                <a:lnTo>
                  <a:pt x="44648" y="196453"/>
                </a:lnTo>
                <a:lnTo>
                  <a:pt x="53578" y="214312"/>
                </a:lnTo>
                <a:lnTo>
                  <a:pt x="53578" y="223242"/>
                </a:lnTo>
                <a:lnTo>
                  <a:pt x="62508" y="232172"/>
                </a:lnTo>
                <a:lnTo>
                  <a:pt x="62508" y="232172"/>
                </a:lnTo>
                <a:lnTo>
                  <a:pt x="71437" y="214312"/>
                </a:lnTo>
                <a:lnTo>
                  <a:pt x="71437" y="196453"/>
                </a:lnTo>
                <a:lnTo>
                  <a:pt x="71437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455664" y="3196828"/>
            <a:ext cx="151806" cy="8930"/>
          </a:xfrm>
          <a:custGeom>
            <a:avLst/>
            <a:gdLst/>
            <a:ahLst/>
            <a:cxnLst/>
            <a:rect l="0" t="0" r="0" b="0"/>
            <a:pathLst>
              <a:path w="151806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44649" y="0"/>
                </a:lnTo>
                <a:lnTo>
                  <a:pt x="71438" y="0"/>
                </a:lnTo>
                <a:lnTo>
                  <a:pt x="89297" y="0"/>
                </a:lnTo>
                <a:lnTo>
                  <a:pt x="107156" y="0"/>
                </a:lnTo>
                <a:lnTo>
                  <a:pt x="125016" y="0"/>
                </a:lnTo>
                <a:lnTo>
                  <a:pt x="142875" y="0"/>
                </a:lnTo>
                <a:lnTo>
                  <a:pt x="151805" y="8929"/>
                </a:lnTo>
                <a:lnTo>
                  <a:pt x="151805" y="8929"/>
                </a:lnTo>
                <a:lnTo>
                  <a:pt x="15180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607469" y="3232546"/>
            <a:ext cx="71438" cy="80369"/>
          </a:xfrm>
          <a:custGeom>
            <a:avLst/>
            <a:gdLst/>
            <a:ahLst/>
            <a:cxnLst/>
            <a:rect l="0" t="0" r="0" b="0"/>
            <a:pathLst>
              <a:path w="71438" h="80369">
                <a:moveTo>
                  <a:pt x="0" y="8930"/>
                </a:moveTo>
                <a:lnTo>
                  <a:pt x="0" y="17860"/>
                </a:lnTo>
                <a:lnTo>
                  <a:pt x="0" y="26790"/>
                </a:lnTo>
                <a:lnTo>
                  <a:pt x="0" y="35719"/>
                </a:lnTo>
                <a:lnTo>
                  <a:pt x="0" y="44649"/>
                </a:lnTo>
                <a:lnTo>
                  <a:pt x="0" y="62508"/>
                </a:lnTo>
                <a:lnTo>
                  <a:pt x="8929" y="71438"/>
                </a:lnTo>
                <a:lnTo>
                  <a:pt x="17859" y="71438"/>
                </a:lnTo>
                <a:lnTo>
                  <a:pt x="26789" y="80368"/>
                </a:lnTo>
                <a:lnTo>
                  <a:pt x="35719" y="80368"/>
                </a:lnTo>
                <a:lnTo>
                  <a:pt x="44648" y="71438"/>
                </a:lnTo>
                <a:lnTo>
                  <a:pt x="62508" y="62508"/>
                </a:lnTo>
                <a:lnTo>
                  <a:pt x="71437" y="53579"/>
                </a:lnTo>
                <a:lnTo>
                  <a:pt x="71437" y="44649"/>
                </a:lnTo>
                <a:lnTo>
                  <a:pt x="71437" y="26790"/>
                </a:lnTo>
                <a:lnTo>
                  <a:pt x="62508" y="8930"/>
                </a:lnTo>
                <a:lnTo>
                  <a:pt x="53578" y="0"/>
                </a:lnTo>
                <a:lnTo>
                  <a:pt x="35719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26789" y="26790"/>
                </a:lnTo>
                <a:lnTo>
                  <a:pt x="26789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545211" y="3027164"/>
            <a:ext cx="285751" cy="348258"/>
          </a:xfrm>
          <a:custGeom>
            <a:avLst/>
            <a:gdLst/>
            <a:ahLst/>
            <a:cxnLst/>
            <a:rect l="0" t="0" r="0" b="0"/>
            <a:pathLst>
              <a:path w="285751" h="348258">
                <a:moveTo>
                  <a:pt x="142875" y="187523"/>
                </a:moveTo>
                <a:lnTo>
                  <a:pt x="133945" y="187523"/>
                </a:lnTo>
                <a:lnTo>
                  <a:pt x="133945" y="187523"/>
                </a:lnTo>
                <a:lnTo>
                  <a:pt x="133945" y="187523"/>
                </a:lnTo>
                <a:lnTo>
                  <a:pt x="133945" y="187523"/>
                </a:lnTo>
                <a:lnTo>
                  <a:pt x="133945" y="187523"/>
                </a:lnTo>
                <a:lnTo>
                  <a:pt x="133945" y="187523"/>
                </a:lnTo>
                <a:lnTo>
                  <a:pt x="133945" y="187523"/>
                </a:lnTo>
                <a:lnTo>
                  <a:pt x="133945" y="178593"/>
                </a:lnTo>
                <a:lnTo>
                  <a:pt x="133945" y="169664"/>
                </a:lnTo>
                <a:lnTo>
                  <a:pt x="133945" y="160734"/>
                </a:lnTo>
                <a:lnTo>
                  <a:pt x="133945" y="151804"/>
                </a:lnTo>
                <a:lnTo>
                  <a:pt x="133945" y="142875"/>
                </a:lnTo>
                <a:lnTo>
                  <a:pt x="133945" y="133945"/>
                </a:lnTo>
                <a:lnTo>
                  <a:pt x="125016" y="133945"/>
                </a:lnTo>
                <a:lnTo>
                  <a:pt x="125016" y="133945"/>
                </a:lnTo>
                <a:lnTo>
                  <a:pt x="116086" y="133945"/>
                </a:lnTo>
                <a:lnTo>
                  <a:pt x="107156" y="142875"/>
                </a:lnTo>
                <a:lnTo>
                  <a:pt x="98227" y="151804"/>
                </a:lnTo>
                <a:lnTo>
                  <a:pt x="89297" y="169664"/>
                </a:lnTo>
                <a:lnTo>
                  <a:pt x="89297" y="196453"/>
                </a:lnTo>
                <a:lnTo>
                  <a:pt x="80367" y="223242"/>
                </a:lnTo>
                <a:lnTo>
                  <a:pt x="80367" y="241101"/>
                </a:lnTo>
                <a:lnTo>
                  <a:pt x="80367" y="267890"/>
                </a:lnTo>
                <a:lnTo>
                  <a:pt x="80367" y="276820"/>
                </a:lnTo>
                <a:lnTo>
                  <a:pt x="89297" y="285750"/>
                </a:lnTo>
                <a:lnTo>
                  <a:pt x="89297" y="294679"/>
                </a:lnTo>
                <a:lnTo>
                  <a:pt x="98227" y="294679"/>
                </a:lnTo>
                <a:lnTo>
                  <a:pt x="107156" y="285750"/>
                </a:lnTo>
                <a:lnTo>
                  <a:pt x="116086" y="267890"/>
                </a:lnTo>
                <a:lnTo>
                  <a:pt x="125016" y="258961"/>
                </a:lnTo>
                <a:lnTo>
                  <a:pt x="125016" y="241101"/>
                </a:lnTo>
                <a:lnTo>
                  <a:pt x="133945" y="223242"/>
                </a:lnTo>
                <a:lnTo>
                  <a:pt x="142875" y="205382"/>
                </a:lnTo>
                <a:lnTo>
                  <a:pt x="142875" y="196453"/>
                </a:lnTo>
                <a:lnTo>
                  <a:pt x="142875" y="187523"/>
                </a:lnTo>
                <a:lnTo>
                  <a:pt x="142875" y="196453"/>
                </a:lnTo>
                <a:lnTo>
                  <a:pt x="142875" y="205382"/>
                </a:lnTo>
                <a:lnTo>
                  <a:pt x="151805" y="223242"/>
                </a:lnTo>
                <a:lnTo>
                  <a:pt x="151805" y="241101"/>
                </a:lnTo>
                <a:lnTo>
                  <a:pt x="151805" y="258961"/>
                </a:lnTo>
                <a:lnTo>
                  <a:pt x="160734" y="276820"/>
                </a:lnTo>
                <a:lnTo>
                  <a:pt x="169664" y="285750"/>
                </a:lnTo>
                <a:lnTo>
                  <a:pt x="178594" y="294679"/>
                </a:lnTo>
                <a:lnTo>
                  <a:pt x="196453" y="294679"/>
                </a:lnTo>
                <a:lnTo>
                  <a:pt x="205383" y="294679"/>
                </a:lnTo>
                <a:lnTo>
                  <a:pt x="223242" y="294679"/>
                </a:lnTo>
                <a:lnTo>
                  <a:pt x="232172" y="276820"/>
                </a:lnTo>
                <a:lnTo>
                  <a:pt x="250031" y="267890"/>
                </a:lnTo>
                <a:lnTo>
                  <a:pt x="258961" y="241101"/>
                </a:lnTo>
                <a:lnTo>
                  <a:pt x="267891" y="223242"/>
                </a:lnTo>
                <a:lnTo>
                  <a:pt x="276820" y="196453"/>
                </a:lnTo>
                <a:lnTo>
                  <a:pt x="276820" y="169664"/>
                </a:lnTo>
                <a:lnTo>
                  <a:pt x="276820" y="133945"/>
                </a:lnTo>
                <a:lnTo>
                  <a:pt x="276820" y="107156"/>
                </a:lnTo>
                <a:lnTo>
                  <a:pt x="267891" y="80367"/>
                </a:lnTo>
                <a:lnTo>
                  <a:pt x="258961" y="53578"/>
                </a:lnTo>
                <a:lnTo>
                  <a:pt x="241102" y="26789"/>
                </a:lnTo>
                <a:lnTo>
                  <a:pt x="232172" y="8929"/>
                </a:lnTo>
                <a:lnTo>
                  <a:pt x="214312" y="0"/>
                </a:lnTo>
                <a:lnTo>
                  <a:pt x="196453" y="0"/>
                </a:lnTo>
                <a:lnTo>
                  <a:pt x="169664" y="0"/>
                </a:lnTo>
                <a:lnTo>
                  <a:pt x="142875" y="8929"/>
                </a:lnTo>
                <a:lnTo>
                  <a:pt x="125016" y="8929"/>
                </a:lnTo>
                <a:lnTo>
                  <a:pt x="98227" y="17859"/>
                </a:lnTo>
                <a:lnTo>
                  <a:pt x="80367" y="35718"/>
                </a:lnTo>
                <a:lnTo>
                  <a:pt x="62508" y="44648"/>
                </a:lnTo>
                <a:lnTo>
                  <a:pt x="35719" y="53578"/>
                </a:lnTo>
                <a:lnTo>
                  <a:pt x="26789" y="71437"/>
                </a:lnTo>
                <a:lnTo>
                  <a:pt x="893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69664"/>
                </a:lnTo>
                <a:lnTo>
                  <a:pt x="17859" y="205382"/>
                </a:lnTo>
                <a:lnTo>
                  <a:pt x="35719" y="241101"/>
                </a:lnTo>
                <a:lnTo>
                  <a:pt x="62508" y="276820"/>
                </a:lnTo>
                <a:lnTo>
                  <a:pt x="89297" y="312539"/>
                </a:lnTo>
                <a:lnTo>
                  <a:pt x="125016" y="330398"/>
                </a:lnTo>
                <a:lnTo>
                  <a:pt x="160734" y="348257"/>
                </a:lnTo>
                <a:lnTo>
                  <a:pt x="196453" y="348257"/>
                </a:lnTo>
                <a:lnTo>
                  <a:pt x="232172" y="339328"/>
                </a:lnTo>
                <a:lnTo>
                  <a:pt x="258961" y="321468"/>
                </a:lnTo>
                <a:lnTo>
                  <a:pt x="276820" y="294679"/>
                </a:lnTo>
                <a:lnTo>
                  <a:pt x="285750" y="267890"/>
                </a:lnTo>
                <a:lnTo>
                  <a:pt x="285750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973836" y="3071812"/>
            <a:ext cx="196454" cy="223243"/>
          </a:xfrm>
          <a:custGeom>
            <a:avLst/>
            <a:gdLst/>
            <a:ahLst/>
            <a:cxnLst/>
            <a:rect l="0" t="0" r="0" b="0"/>
            <a:pathLst>
              <a:path w="196454" h="223243">
                <a:moveTo>
                  <a:pt x="17859" y="44649"/>
                </a:moveTo>
                <a:lnTo>
                  <a:pt x="17859" y="44649"/>
                </a:lnTo>
                <a:lnTo>
                  <a:pt x="17859" y="44649"/>
                </a:lnTo>
                <a:lnTo>
                  <a:pt x="17859" y="44649"/>
                </a:lnTo>
                <a:lnTo>
                  <a:pt x="17859" y="53578"/>
                </a:lnTo>
                <a:lnTo>
                  <a:pt x="17859" y="53578"/>
                </a:lnTo>
                <a:lnTo>
                  <a:pt x="26789" y="62508"/>
                </a:lnTo>
                <a:lnTo>
                  <a:pt x="26789" y="80367"/>
                </a:lnTo>
                <a:lnTo>
                  <a:pt x="35719" y="107156"/>
                </a:lnTo>
                <a:lnTo>
                  <a:pt x="35719" y="133945"/>
                </a:lnTo>
                <a:lnTo>
                  <a:pt x="44648" y="169664"/>
                </a:lnTo>
                <a:lnTo>
                  <a:pt x="44648" y="187524"/>
                </a:lnTo>
                <a:lnTo>
                  <a:pt x="44648" y="214313"/>
                </a:lnTo>
                <a:lnTo>
                  <a:pt x="44648" y="223242"/>
                </a:lnTo>
                <a:lnTo>
                  <a:pt x="44648" y="223242"/>
                </a:lnTo>
                <a:lnTo>
                  <a:pt x="44648" y="223242"/>
                </a:lnTo>
                <a:lnTo>
                  <a:pt x="44648" y="205383"/>
                </a:lnTo>
                <a:lnTo>
                  <a:pt x="35719" y="196453"/>
                </a:lnTo>
                <a:lnTo>
                  <a:pt x="35719" y="169664"/>
                </a:lnTo>
                <a:lnTo>
                  <a:pt x="26789" y="142875"/>
                </a:lnTo>
                <a:lnTo>
                  <a:pt x="17859" y="125016"/>
                </a:lnTo>
                <a:lnTo>
                  <a:pt x="8930" y="98227"/>
                </a:lnTo>
                <a:lnTo>
                  <a:pt x="0" y="80367"/>
                </a:lnTo>
                <a:lnTo>
                  <a:pt x="0" y="62508"/>
                </a:lnTo>
                <a:lnTo>
                  <a:pt x="8930" y="53578"/>
                </a:lnTo>
                <a:lnTo>
                  <a:pt x="17859" y="44649"/>
                </a:lnTo>
                <a:lnTo>
                  <a:pt x="26789" y="35719"/>
                </a:lnTo>
                <a:lnTo>
                  <a:pt x="53578" y="35719"/>
                </a:lnTo>
                <a:lnTo>
                  <a:pt x="89297" y="17859"/>
                </a:lnTo>
                <a:lnTo>
                  <a:pt x="116086" y="8930"/>
                </a:lnTo>
                <a:lnTo>
                  <a:pt x="142875" y="0"/>
                </a:lnTo>
                <a:lnTo>
                  <a:pt x="169664" y="0"/>
                </a:lnTo>
                <a:lnTo>
                  <a:pt x="187523" y="0"/>
                </a:lnTo>
                <a:lnTo>
                  <a:pt x="196453" y="0"/>
                </a:lnTo>
                <a:lnTo>
                  <a:pt x="187523" y="17859"/>
                </a:lnTo>
                <a:lnTo>
                  <a:pt x="178594" y="26789"/>
                </a:lnTo>
                <a:lnTo>
                  <a:pt x="169664" y="44649"/>
                </a:lnTo>
                <a:lnTo>
                  <a:pt x="142875" y="62508"/>
                </a:lnTo>
                <a:lnTo>
                  <a:pt x="14287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991695" y="3178968"/>
            <a:ext cx="214314" cy="35720"/>
          </a:xfrm>
          <a:custGeom>
            <a:avLst/>
            <a:gdLst/>
            <a:ahLst/>
            <a:cxnLst/>
            <a:rect l="0" t="0" r="0" b="0"/>
            <a:pathLst>
              <a:path w="214314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26789" y="35719"/>
                </a:lnTo>
                <a:lnTo>
                  <a:pt x="44649" y="35719"/>
                </a:lnTo>
                <a:lnTo>
                  <a:pt x="71438" y="35719"/>
                </a:lnTo>
                <a:lnTo>
                  <a:pt x="89297" y="26789"/>
                </a:lnTo>
                <a:lnTo>
                  <a:pt x="116086" y="17860"/>
                </a:lnTo>
                <a:lnTo>
                  <a:pt x="142875" y="17860"/>
                </a:lnTo>
                <a:lnTo>
                  <a:pt x="160735" y="8930"/>
                </a:lnTo>
                <a:lnTo>
                  <a:pt x="187524" y="8930"/>
                </a:lnTo>
                <a:lnTo>
                  <a:pt x="205383" y="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223867" y="3170039"/>
            <a:ext cx="35720" cy="116087"/>
          </a:xfrm>
          <a:custGeom>
            <a:avLst/>
            <a:gdLst/>
            <a:ahLst/>
            <a:cxnLst/>
            <a:rect l="0" t="0" r="0" b="0"/>
            <a:pathLst>
              <a:path w="35720" h="116087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8930" y="62507"/>
                </a:lnTo>
                <a:lnTo>
                  <a:pt x="8930" y="89297"/>
                </a:lnTo>
                <a:lnTo>
                  <a:pt x="17860" y="98226"/>
                </a:lnTo>
                <a:lnTo>
                  <a:pt x="26789" y="107156"/>
                </a:lnTo>
                <a:lnTo>
                  <a:pt x="26789" y="116086"/>
                </a:lnTo>
                <a:lnTo>
                  <a:pt x="35719" y="116086"/>
                </a:lnTo>
                <a:lnTo>
                  <a:pt x="35719" y="107156"/>
                </a:lnTo>
                <a:lnTo>
                  <a:pt x="26789" y="89297"/>
                </a:lnTo>
                <a:lnTo>
                  <a:pt x="26789" y="62507"/>
                </a:lnTo>
                <a:lnTo>
                  <a:pt x="26789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214938" y="3045023"/>
            <a:ext cx="26790" cy="35720"/>
          </a:xfrm>
          <a:custGeom>
            <a:avLst/>
            <a:gdLst/>
            <a:ahLst/>
            <a:cxnLst/>
            <a:rect l="0" t="0" r="0" b="0"/>
            <a:pathLst>
              <a:path w="26790" h="35720">
                <a:moveTo>
                  <a:pt x="8929" y="0"/>
                </a:moveTo>
                <a:lnTo>
                  <a:pt x="8929" y="0"/>
                </a:lnTo>
                <a:lnTo>
                  <a:pt x="8929" y="8930"/>
                </a:lnTo>
                <a:lnTo>
                  <a:pt x="0" y="8930"/>
                </a:lnTo>
                <a:lnTo>
                  <a:pt x="8929" y="17859"/>
                </a:lnTo>
                <a:lnTo>
                  <a:pt x="8929" y="26789"/>
                </a:lnTo>
                <a:lnTo>
                  <a:pt x="17859" y="35719"/>
                </a:lnTo>
                <a:lnTo>
                  <a:pt x="26789" y="35719"/>
                </a:lnTo>
                <a:lnTo>
                  <a:pt x="2678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348883" y="3098601"/>
            <a:ext cx="151806" cy="196454"/>
          </a:xfrm>
          <a:custGeom>
            <a:avLst/>
            <a:gdLst/>
            <a:ahLst/>
            <a:cxnLst/>
            <a:rect l="0" t="0" r="0" b="0"/>
            <a:pathLst>
              <a:path w="151806" h="196454">
                <a:moveTo>
                  <a:pt x="8930" y="8930"/>
                </a:move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30" y="89297"/>
                </a:lnTo>
                <a:lnTo>
                  <a:pt x="8930" y="116086"/>
                </a:lnTo>
                <a:lnTo>
                  <a:pt x="8930" y="133945"/>
                </a:lnTo>
                <a:lnTo>
                  <a:pt x="17859" y="160735"/>
                </a:lnTo>
                <a:lnTo>
                  <a:pt x="17859" y="169664"/>
                </a:lnTo>
                <a:lnTo>
                  <a:pt x="17859" y="187524"/>
                </a:lnTo>
                <a:lnTo>
                  <a:pt x="26789" y="187524"/>
                </a:lnTo>
                <a:lnTo>
                  <a:pt x="26789" y="178594"/>
                </a:lnTo>
                <a:lnTo>
                  <a:pt x="26789" y="160735"/>
                </a:lnTo>
                <a:lnTo>
                  <a:pt x="35719" y="133945"/>
                </a:lnTo>
                <a:lnTo>
                  <a:pt x="35719" y="98227"/>
                </a:lnTo>
                <a:lnTo>
                  <a:pt x="44648" y="71438"/>
                </a:lnTo>
                <a:lnTo>
                  <a:pt x="53578" y="35719"/>
                </a:lnTo>
                <a:lnTo>
                  <a:pt x="62508" y="8930"/>
                </a:lnTo>
                <a:lnTo>
                  <a:pt x="62508" y="0"/>
                </a:lnTo>
                <a:lnTo>
                  <a:pt x="71437" y="8930"/>
                </a:lnTo>
                <a:lnTo>
                  <a:pt x="71437" y="17860"/>
                </a:lnTo>
                <a:lnTo>
                  <a:pt x="80367" y="44649"/>
                </a:lnTo>
                <a:lnTo>
                  <a:pt x="80367" y="80367"/>
                </a:lnTo>
                <a:lnTo>
                  <a:pt x="89297" y="116086"/>
                </a:lnTo>
                <a:lnTo>
                  <a:pt x="98226" y="142875"/>
                </a:lnTo>
                <a:lnTo>
                  <a:pt x="98226" y="160735"/>
                </a:lnTo>
                <a:lnTo>
                  <a:pt x="107156" y="178594"/>
                </a:lnTo>
                <a:lnTo>
                  <a:pt x="116086" y="187524"/>
                </a:lnTo>
                <a:lnTo>
                  <a:pt x="125015" y="196453"/>
                </a:lnTo>
                <a:lnTo>
                  <a:pt x="133945" y="187524"/>
                </a:lnTo>
                <a:lnTo>
                  <a:pt x="142875" y="178594"/>
                </a:lnTo>
                <a:lnTo>
                  <a:pt x="151805" y="151805"/>
                </a:lnTo>
                <a:lnTo>
                  <a:pt x="151805" y="125016"/>
                </a:lnTo>
                <a:lnTo>
                  <a:pt x="151805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527477" y="3143250"/>
            <a:ext cx="35719" cy="169665"/>
          </a:xfrm>
          <a:custGeom>
            <a:avLst/>
            <a:gdLst/>
            <a:ahLst/>
            <a:cxnLst/>
            <a:rect l="0" t="0" r="0" b="0"/>
            <a:pathLst>
              <a:path w="35719" h="169665">
                <a:moveTo>
                  <a:pt x="0" y="0"/>
                </a:moveTo>
                <a:lnTo>
                  <a:pt x="0" y="17859"/>
                </a:lnTo>
                <a:lnTo>
                  <a:pt x="0" y="35718"/>
                </a:lnTo>
                <a:lnTo>
                  <a:pt x="0" y="62507"/>
                </a:lnTo>
                <a:lnTo>
                  <a:pt x="0" y="89296"/>
                </a:lnTo>
                <a:lnTo>
                  <a:pt x="8929" y="116086"/>
                </a:lnTo>
                <a:lnTo>
                  <a:pt x="8929" y="133945"/>
                </a:lnTo>
                <a:lnTo>
                  <a:pt x="8929" y="151804"/>
                </a:lnTo>
                <a:lnTo>
                  <a:pt x="17859" y="160734"/>
                </a:lnTo>
                <a:lnTo>
                  <a:pt x="26789" y="169664"/>
                </a:lnTo>
                <a:lnTo>
                  <a:pt x="35718" y="160734"/>
                </a:lnTo>
                <a:lnTo>
                  <a:pt x="35718" y="142875"/>
                </a:lnTo>
                <a:lnTo>
                  <a:pt x="35718" y="125015"/>
                </a:lnTo>
                <a:lnTo>
                  <a:pt x="35718" y="89296"/>
                </a:lnTo>
                <a:lnTo>
                  <a:pt x="26789" y="44648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491758" y="3053953"/>
            <a:ext cx="71438" cy="35719"/>
          </a:xfrm>
          <a:custGeom>
            <a:avLst/>
            <a:gdLst/>
            <a:ahLst/>
            <a:cxnLst/>
            <a:rect l="0" t="0" r="0" b="0"/>
            <a:pathLst>
              <a:path w="71438" h="35719">
                <a:moveTo>
                  <a:pt x="17859" y="0"/>
                </a:moveTo>
                <a:lnTo>
                  <a:pt x="8930" y="8929"/>
                </a:lnTo>
                <a:lnTo>
                  <a:pt x="893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8930" y="35718"/>
                </a:lnTo>
                <a:lnTo>
                  <a:pt x="17859" y="35718"/>
                </a:lnTo>
                <a:lnTo>
                  <a:pt x="35719" y="35718"/>
                </a:lnTo>
                <a:lnTo>
                  <a:pt x="53578" y="35718"/>
                </a:lnTo>
                <a:lnTo>
                  <a:pt x="71437" y="35718"/>
                </a:lnTo>
                <a:lnTo>
                  <a:pt x="71437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634633" y="3125390"/>
            <a:ext cx="89298" cy="142876"/>
          </a:xfrm>
          <a:custGeom>
            <a:avLst/>
            <a:gdLst/>
            <a:ahLst/>
            <a:cxnLst/>
            <a:rect l="0" t="0" r="0" b="0"/>
            <a:pathLst>
              <a:path w="89298" h="142876">
                <a:moveTo>
                  <a:pt x="62508" y="0"/>
                </a:moveTo>
                <a:lnTo>
                  <a:pt x="62508" y="0"/>
                </a:lnTo>
                <a:lnTo>
                  <a:pt x="53578" y="0"/>
                </a:lnTo>
                <a:lnTo>
                  <a:pt x="35719" y="0"/>
                </a:lnTo>
                <a:lnTo>
                  <a:pt x="26789" y="8930"/>
                </a:lnTo>
                <a:lnTo>
                  <a:pt x="26789" y="17860"/>
                </a:lnTo>
                <a:lnTo>
                  <a:pt x="17859" y="26789"/>
                </a:lnTo>
                <a:lnTo>
                  <a:pt x="17859" y="44649"/>
                </a:lnTo>
                <a:lnTo>
                  <a:pt x="17859" y="62508"/>
                </a:lnTo>
                <a:lnTo>
                  <a:pt x="26789" y="71438"/>
                </a:lnTo>
                <a:lnTo>
                  <a:pt x="35719" y="80367"/>
                </a:lnTo>
                <a:lnTo>
                  <a:pt x="53578" y="89297"/>
                </a:lnTo>
                <a:lnTo>
                  <a:pt x="62508" y="89297"/>
                </a:lnTo>
                <a:lnTo>
                  <a:pt x="80367" y="98227"/>
                </a:lnTo>
                <a:lnTo>
                  <a:pt x="89297" y="98227"/>
                </a:lnTo>
                <a:lnTo>
                  <a:pt x="89297" y="107156"/>
                </a:lnTo>
                <a:lnTo>
                  <a:pt x="89297" y="116086"/>
                </a:lnTo>
                <a:lnTo>
                  <a:pt x="89297" y="125016"/>
                </a:lnTo>
                <a:lnTo>
                  <a:pt x="71437" y="133946"/>
                </a:lnTo>
                <a:lnTo>
                  <a:pt x="53578" y="142875"/>
                </a:lnTo>
                <a:lnTo>
                  <a:pt x="35719" y="142875"/>
                </a:lnTo>
                <a:lnTo>
                  <a:pt x="17859" y="142875"/>
                </a:lnTo>
                <a:lnTo>
                  <a:pt x="8930" y="133946"/>
                </a:lnTo>
                <a:lnTo>
                  <a:pt x="0" y="116086"/>
                </a:lnTo>
                <a:lnTo>
                  <a:pt x="8930" y="98227"/>
                </a:lnTo>
                <a:lnTo>
                  <a:pt x="8930" y="71438"/>
                </a:lnTo>
                <a:lnTo>
                  <a:pt x="893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759648" y="3009304"/>
            <a:ext cx="160736" cy="285751"/>
          </a:xfrm>
          <a:custGeom>
            <a:avLst/>
            <a:gdLst/>
            <a:ahLst/>
            <a:cxnLst/>
            <a:rect l="0" t="0" r="0" b="0"/>
            <a:pathLst>
              <a:path w="160736" h="285751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8930" y="44649"/>
                </a:lnTo>
                <a:lnTo>
                  <a:pt x="8930" y="71438"/>
                </a:lnTo>
                <a:lnTo>
                  <a:pt x="17860" y="98227"/>
                </a:lnTo>
                <a:lnTo>
                  <a:pt x="17860" y="133946"/>
                </a:lnTo>
                <a:lnTo>
                  <a:pt x="26790" y="169664"/>
                </a:lnTo>
                <a:lnTo>
                  <a:pt x="26790" y="196453"/>
                </a:lnTo>
                <a:lnTo>
                  <a:pt x="26790" y="223242"/>
                </a:lnTo>
                <a:lnTo>
                  <a:pt x="35719" y="241102"/>
                </a:lnTo>
                <a:lnTo>
                  <a:pt x="35719" y="250032"/>
                </a:lnTo>
                <a:lnTo>
                  <a:pt x="44649" y="258961"/>
                </a:lnTo>
                <a:lnTo>
                  <a:pt x="44649" y="258961"/>
                </a:lnTo>
                <a:lnTo>
                  <a:pt x="53579" y="250032"/>
                </a:lnTo>
                <a:lnTo>
                  <a:pt x="62508" y="241102"/>
                </a:lnTo>
                <a:lnTo>
                  <a:pt x="71438" y="232172"/>
                </a:lnTo>
                <a:lnTo>
                  <a:pt x="80368" y="214313"/>
                </a:lnTo>
                <a:lnTo>
                  <a:pt x="89297" y="205383"/>
                </a:lnTo>
                <a:lnTo>
                  <a:pt x="89297" y="196453"/>
                </a:lnTo>
                <a:lnTo>
                  <a:pt x="89297" y="196453"/>
                </a:lnTo>
                <a:lnTo>
                  <a:pt x="98227" y="205383"/>
                </a:lnTo>
                <a:lnTo>
                  <a:pt x="98227" y="223242"/>
                </a:lnTo>
                <a:lnTo>
                  <a:pt x="107157" y="241102"/>
                </a:lnTo>
                <a:lnTo>
                  <a:pt x="107157" y="258961"/>
                </a:lnTo>
                <a:lnTo>
                  <a:pt x="116086" y="276821"/>
                </a:lnTo>
                <a:lnTo>
                  <a:pt x="125016" y="285750"/>
                </a:lnTo>
                <a:lnTo>
                  <a:pt x="133946" y="285750"/>
                </a:lnTo>
                <a:lnTo>
                  <a:pt x="142875" y="285750"/>
                </a:lnTo>
                <a:lnTo>
                  <a:pt x="151805" y="267891"/>
                </a:lnTo>
                <a:lnTo>
                  <a:pt x="151805" y="250032"/>
                </a:lnTo>
                <a:lnTo>
                  <a:pt x="160735" y="223242"/>
                </a:lnTo>
                <a:lnTo>
                  <a:pt x="160735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054328" y="3089671"/>
            <a:ext cx="98228" cy="178595"/>
          </a:xfrm>
          <a:custGeom>
            <a:avLst/>
            <a:gdLst/>
            <a:ahLst/>
            <a:cxnLst/>
            <a:rect l="0" t="0" r="0" b="0"/>
            <a:pathLst>
              <a:path w="98228" h="178595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80367" y="8930"/>
                </a:lnTo>
                <a:lnTo>
                  <a:pt x="89297" y="26790"/>
                </a:lnTo>
                <a:lnTo>
                  <a:pt x="98227" y="44649"/>
                </a:lnTo>
                <a:lnTo>
                  <a:pt x="98227" y="62508"/>
                </a:lnTo>
                <a:lnTo>
                  <a:pt x="98227" y="98227"/>
                </a:lnTo>
                <a:lnTo>
                  <a:pt x="89297" y="125016"/>
                </a:lnTo>
                <a:lnTo>
                  <a:pt x="80367" y="151805"/>
                </a:lnTo>
                <a:lnTo>
                  <a:pt x="80367" y="169665"/>
                </a:lnTo>
                <a:lnTo>
                  <a:pt x="80367" y="178594"/>
                </a:lnTo>
                <a:lnTo>
                  <a:pt x="80367" y="178594"/>
                </a:lnTo>
                <a:lnTo>
                  <a:pt x="80367" y="169665"/>
                </a:lnTo>
                <a:lnTo>
                  <a:pt x="98227" y="160735"/>
                </a:lnTo>
                <a:lnTo>
                  <a:pt x="98227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188273" y="3357562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009555" y="3080742"/>
            <a:ext cx="1232298" cy="169665"/>
          </a:xfrm>
          <a:custGeom>
            <a:avLst/>
            <a:gdLst/>
            <a:ahLst/>
            <a:cxnLst/>
            <a:rect l="0" t="0" r="0" b="0"/>
            <a:pathLst>
              <a:path w="1232298" h="169665">
                <a:moveTo>
                  <a:pt x="8929" y="169664"/>
                </a:moveTo>
                <a:lnTo>
                  <a:pt x="8929" y="169664"/>
                </a:lnTo>
                <a:lnTo>
                  <a:pt x="8929" y="169664"/>
                </a:lnTo>
                <a:lnTo>
                  <a:pt x="8929" y="160734"/>
                </a:lnTo>
                <a:lnTo>
                  <a:pt x="8929" y="160734"/>
                </a:lnTo>
                <a:lnTo>
                  <a:pt x="8929" y="151804"/>
                </a:lnTo>
                <a:lnTo>
                  <a:pt x="8929" y="151804"/>
                </a:lnTo>
                <a:lnTo>
                  <a:pt x="0" y="142875"/>
                </a:lnTo>
                <a:lnTo>
                  <a:pt x="8929" y="142875"/>
                </a:lnTo>
                <a:lnTo>
                  <a:pt x="8929" y="142875"/>
                </a:lnTo>
                <a:lnTo>
                  <a:pt x="17859" y="142875"/>
                </a:lnTo>
                <a:lnTo>
                  <a:pt x="26789" y="142875"/>
                </a:lnTo>
                <a:lnTo>
                  <a:pt x="53578" y="142875"/>
                </a:lnTo>
                <a:lnTo>
                  <a:pt x="80367" y="142875"/>
                </a:lnTo>
                <a:lnTo>
                  <a:pt x="125015" y="142875"/>
                </a:lnTo>
                <a:lnTo>
                  <a:pt x="169664" y="133945"/>
                </a:lnTo>
                <a:lnTo>
                  <a:pt x="223242" y="125015"/>
                </a:lnTo>
                <a:lnTo>
                  <a:pt x="276820" y="116086"/>
                </a:lnTo>
                <a:lnTo>
                  <a:pt x="348258" y="98226"/>
                </a:lnTo>
                <a:lnTo>
                  <a:pt x="419695" y="80367"/>
                </a:lnTo>
                <a:lnTo>
                  <a:pt x="508992" y="62508"/>
                </a:lnTo>
                <a:lnTo>
                  <a:pt x="589359" y="44648"/>
                </a:lnTo>
                <a:lnTo>
                  <a:pt x="687586" y="26789"/>
                </a:lnTo>
                <a:lnTo>
                  <a:pt x="776883" y="17859"/>
                </a:lnTo>
                <a:lnTo>
                  <a:pt x="866179" y="8929"/>
                </a:lnTo>
                <a:lnTo>
                  <a:pt x="955476" y="0"/>
                </a:lnTo>
                <a:lnTo>
                  <a:pt x="1026914" y="0"/>
                </a:lnTo>
                <a:lnTo>
                  <a:pt x="1098351" y="0"/>
                </a:lnTo>
                <a:lnTo>
                  <a:pt x="1151929" y="0"/>
                </a:lnTo>
                <a:lnTo>
                  <a:pt x="1187648" y="0"/>
                </a:lnTo>
                <a:lnTo>
                  <a:pt x="1214437" y="8929"/>
                </a:lnTo>
                <a:lnTo>
                  <a:pt x="1232297" y="8929"/>
                </a:lnTo>
                <a:lnTo>
                  <a:pt x="1232297" y="8929"/>
                </a:lnTo>
                <a:lnTo>
                  <a:pt x="1232297" y="8929"/>
                </a:lnTo>
                <a:lnTo>
                  <a:pt x="1232297" y="8929"/>
                </a:lnTo>
                <a:lnTo>
                  <a:pt x="1223367" y="8929"/>
                </a:lnTo>
                <a:lnTo>
                  <a:pt x="1214437" y="8929"/>
                </a:lnTo>
                <a:lnTo>
                  <a:pt x="1205508" y="17859"/>
                </a:lnTo>
                <a:lnTo>
                  <a:pt x="120550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357938" y="3080742"/>
            <a:ext cx="142876" cy="223243"/>
          </a:xfrm>
          <a:custGeom>
            <a:avLst/>
            <a:gdLst/>
            <a:ahLst/>
            <a:cxnLst/>
            <a:rect l="0" t="0" r="0" b="0"/>
            <a:pathLst>
              <a:path w="142876" h="223243">
                <a:moveTo>
                  <a:pt x="26789" y="44648"/>
                </a:moveTo>
                <a:lnTo>
                  <a:pt x="26789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62508"/>
                </a:lnTo>
                <a:lnTo>
                  <a:pt x="17859" y="80367"/>
                </a:lnTo>
                <a:lnTo>
                  <a:pt x="17859" y="107156"/>
                </a:lnTo>
                <a:lnTo>
                  <a:pt x="8929" y="125015"/>
                </a:lnTo>
                <a:lnTo>
                  <a:pt x="8929" y="151804"/>
                </a:lnTo>
                <a:lnTo>
                  <a:pt x="0" y="169664"/>
                </a:lnTo>
                <a:lnTo>
                  <a:pt x="0" y="187523"/>
                </a:lnTo>
                <a:lnTo>
                  <a:pt x="0" y="196453"/>
                </a:lnTo>
                <a:lnTo>
                  <a:pt x="0" y="205383"/>
                </a:lnTo>
                <a:lnTo>
                  <a:pt x="8929" y="205383"/>
                </a:lnTo>
                <a:lnTo>
                  <a:pt x="8929" y="196453"/>
                </a:lnTo>
                <a:lnTo>
                  <a:pt x="8929" y="187523"/>
                </a:lnTo>
                <a:lnTo>
                  <a:pt x="8929" y="169664"/>
                </a:lnTo>
                <a:lnTo>
                  <a:pt x="8929" y="142875"/>
                </a:lnTo>
                <a:lnTo>
                  <a:pt x="8929" y="107156"/>
                </a:lnTo>
                <a:lnTo>
                  <a:pt x="8929" y="80367"/>
                </a:lnTo>
                <a:lnTo>
                  <a:pt x="17859" y="44648"/>
                </a:lnTo>
                <a:lnTo>
                  <a:pt x="26789" y="26789"/>
                </a:lnTo>
                <a:lnTo>
                  <a:pt x="35718" y="8929"/>
                </a:lnTo>
                <a:lnTo>
                  <a:pt x="44648" y="0"/>
                </a:lnTo>
                <a:lnTo>
                  <a:pt x="53578" y="0"/>
                </a:lnTo>
                <a:lnTo>
                  <a:pt x="62507" y="8929"/>
                </a:lnTo>
                <a:lnTo>
                  <a:pt x="80367" y="26789"/>
                </a:lnTo>
                <a:lnTo>
                  <a:pt x="89296" y="44648"/>
                </a:lnTo>
                <a:lnTo>
                  <a:pt x="98226" y="80367"/>
                </a:lnTo>
                <a:lnTo>
                  <a:pt x="107156" y="107156"/>
                </a:lnTo>
                <a:lnTo>
                  <a:pt x="116085" y="133945"/>
                </a:lnTo>
                <a:lnTo>
                  <a:pt x="125015" y="160734"/>
                </a:lnTo>
                <a:lnTo>
                  <a:pt x="133945" y="187523"/>
                </a:lnTo>
                <a:lnTo>
                  <a:pt x="142875" y="205383"/>
                </a:lnTo>
                <a:lnTo>
                  <a:pt x="142875" y="223242"/>
                </a:lnTo>
                <a:lnTo>
                  <a:pt x="142875" y="223242"/>
                </a:lnTo>
                <a:lnTo>
                  <a:pt x="133945" y="223242"/>
                </a:lnTo>
                <a:lnTo>
                  <a:pt x="133945" y="214312"/>
                </a:lnTo>
                <a:lnTo>
                  <a:pt x="116085" y="196453"/>
                </a:lnTo>
                <a:lnTo>
                  <a:pt x="107156" y="169664"/>
                </a:lnTo>
                <a:lnTo>
                  <a:pt x="89296" y="142875"/>
                </a:lnTo>
                <a:lnTo>
                  <a:pt x="80367" y="116086"/>
                </a:lnTo>
                <a:lnTo>
                  <a:pt x="80367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357938" y="3161109"/>
            <a:ext cx="133946" cy="80368"/>
          </a:xfrm>
          <a:custGeom>
            <a:avLst/>
            <a:gdLst/>
            <a:ahLst/>
            <a:cxnLst/>
            <a:rect l="0" t="0" r="0" b="0"/>
            <a:pathLst>
              <a:path w="133946" h="80368">
                <a:moveTo>
                  <a:pt x="26789" y="0"/>
                </a:moveTo>
                <a:lnTo>
                  <a:pt x="17859" y="8930"/>
                </a:lnTo>
                <a:lnTo>
                  <a:pt x="8929" y="17859"/>
                </a:lnTo>
                <a:lnTo>
                  <a:pt x="8929" y="35719"/>
                </a:lnTo>
                <a:lnTo>
                  <a:pt x="0" y="53578"/>
                </a:lnTo>
                <a:lnTo>
                  <a:pt x="0" y="62508"/>
                </a:lnTo>
                <a:lnTo>
                  <a:pt x="8929" y="71437"/>
                </a:lnTo>
                <a:lnTo>
                  <a:pt x="26789" y="80367"/>
                </a:lnTo>
                <a:lnTo>
                  <a:pt x="35718" y="80367"/>
                </a:lnTo>
                <a:lnTo>
                  <a:pt x="53578" y="80367"/>
                </a:lnTo>
                <a:lnTo>
                  <a:pt x="80367" y="80367"/>
                </a:lnTo>
                <a:lnTo>
                  <a:pt x="98226" y="80367"/>
                </a:lnTo>
                <a:lnTo>
                  <a:pt x="116085" y="71437"/>
                </a:lnTo>
                <a:lnTo>
                  <a:pt x="133945" y="71437"/>
                </a:lnTo>
                <a:lnTo>
                  <a:pt x="13394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491883" y="3053953"/>
            <a:ext cx="160735" cy="276821"/>
          </a:xfrm>
          <a:custGeom>
            <a:avLst/>
            <a:gdLst/>
            <a:ahLst/>
            <a:cxnLst/>
            <a:rect l="0" t="0" r="0" b="0"/>
            <a:pathLst>
              <a:path w="160735" h="276821">
                <a:moveTo>
                  <a:pt x="151805" y="26789"/>
                </a:moveTo>
                <a:lnTo>
                  <a:pt x="151805" y="17859"/>
                </a:lnTo>
                <a:lnTo>
                  <a:pt x="151805" y="17859"/>
                </a:lnTo>
                <a:lnTo>
                  <a:pt x="151805" y="8929"/>
                </a:lnTo>
                <a:lnTo>
                  <a:pt x="142875" y="0"/>
                </a:lnTo>
                <a:lnTo>
                  <a:pt x="133945" y="0"/>
                </a:lnTo>
                <a:lnTo>
                  <a:pt x="133945" y="8929"/>
                </a:lnTo>
                <a:lnTo>
                  <a:pt x="125015" y="17859"/>
                </a:lnTo>
                <a:lnTo>
                  <a:pt x="107156" y="26789"/>
                </a:lnTo>
                <a:lnTo>
                  <a:pt x="107156" y="53578"/>
                </a:lnTo>
                <a:lnTo>
                  <a:pt x="98226" y="80367"/>
                </a:lnTo>
                <a:lnTo>
                  <a:pt x="98226" y="107156"/>
                </a:lnTo>
                <a:lnTo>
                  <a:pt x="98226" y="133945"/>
                </a:lnTo>
                <a:lnTo>
                  <a:pt x="107156" y="169664"/>
                </a:lnTo>
                <a:lnTo>
                  <a:pt x="116086" y="196453"/>
                </a:lnTo>
                <a:lnTo>
                  <a:pt x="125015" y="223242"/>
                </a:lnTo>
                <a:lnTo>
                  <a:pt x="133945" y="241101"/>
                </a:lnTo>
                <a:lnTo>
                  <a:pt x="142875" y="258961"/>
                </a:lnTo>
                <a:lnTo>
                  <a:pt x="142875" y="267890"/>
                </a:lnTo>
                <a:lnTo>
                  <a:pt x="142875" y="276820"/>
                </a:lnTo>
                <a:lnTo>
                  <a:pt x="133945" y="267890"/>
                </a:lnTo>
                <a:lnTo>
                  <a:pt x="116086" y="258961"/>
                </a:lnTo>
                <a:lnTo>
                  <a:pt x="98226" y="241101"/>
                </a:lnTo>
                <a:lnTo>
                  <a:pt x="80367" y="214312"/>
                </a:lnTo>
                <a:lnTo>
                  <a:pt x="53578" y="196453"/>
                </a:lnTo>
                <a:lnTo>
                  <a:pt x="35719" y="169664"/>
                </a:lnTo>
                <a:lnTo>
                  <a:pt x="17859" y="160734"/>
                </a:lnTo>
                <a:lnTo>
                  <a:pt x="8930" y="151804"/>
                </a:lnTo>
                <a:lnTo>
                  <a:pt x="0" y="151804"/>
                </a:lnTo>
                <a:lnTo>
                  <a:pt x="0" y="151804"/>
                </a:lnTo>
                <a:lnTo>
                  <a:pt x="8930" y="160734"/>
                </a:lnTo>
                <a:lnTo>
                  <a:pt x="17859" y="160734"/>
                </a:lnTo>
                <a:lnTo>
                  <a:pt x="35719" y="169664"/>
                </a:lnTo>
                <a:lnTo>
                  <a:pt x="62508" y="160734"/>
                </a:lnTo>
                <a:lnTo>
                  <a:pt x="89297" y="160734"/>
                </a:lnTo>
                <a:lnTo>
                  <a:pt x="116086" y="160734"/>
                </a:lnTo>
                <a:lnTo>
                  <a:pt x="142875" y="160734"/>
                </a:lnTo>
                <a:lnTo>
                  <a:pt x="160734" y="160734"/>
                </a:lnTo>
                <a:lnTo>
                  <a:pt x="160734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768703" y="3000375"/>
            <a:ext cx="35720" cy="312540"/>
          </a:xfrm>
          <a:custGeom>
            <a:avLst/>
            <a:gdLst/>
            <a:ahLst/>
            <a:cxnLst/>
            <a:rect l="0" t="0" r="0" b="0"/>
            <a:pathLst>
              <a:path w="35720" h="312540">
                <a:moveTo>
                  <a:pt x="35719" y="0"/>
                </a:moveTo>
                <a:lnTo>
                  <a:pt x="35719" y="0"/>
                </a:lnTo>
                <a:lnTo>
                  <a:pt x="26789" y="8929"/>
                </a:lnTo>
                <a:lnTo>
                  <a:pt x="26789" y="26789"/>
                </a:lnTo>
                <a:lnTo>
                  <a:pt x="17860" y="44648"/>
                </a:lnTo>
                <a:lnTo>
                  <a:pt x="8930" y="71437"/>
                </a:lnTo>
                <a:lnTo>
                  <a:pt x="0" y="107156"/>
                </a:lnTo>
                <a:lnTo>
                  <a:pt x="0" y="142875"/>
                </a:lnTo>
                <a:lnTo>
                  <a:pt x="0" y="178593"/>
                </a:lnTo>
                <a:lnTo>
                  <a:pt x="0" y="223242"/>
                </a:lnTo>
                <a:lnTo>
                  <a:pt x="0" y="258961"/>
                </a:lnTo>
                <a:lnTo>
                  <a:pt x="8930" y="276820"/>
                </a:lnTo>
                <a:lnTo>
                  <a:pt x="8930" y="294679"/>
                </a:lnTo>
                <a:lnTo>
                  <a:pt x="17860" y="303609"/>
                </a:lnTo>
                <a:lnTo>
                  <a:pt x="26789" y="312539"/>
                </a:lnTo>
                <a:lnTo>
                  <a:pt x="26789" y="303609"/>
                </a:lnTo>
                <a:lnTo>
                  <a:pt x="35719" y="294679"/>
                </a:lnTo>
                <a:lnTo>
                  <a:pt x="35719" y="267890"/>
                </a:lnTo>
                <a:lnTo>
                  <a:pt x="35719" y="241101"/>
                </a:lnTo>
                <a:lnTo>
                  <a:pt x="35719" y="214312"/>
                </a:lnTo>
                <a:lnTo>
                  <a:pt x="35719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661547" y="3187898"/>
            <a:ext cx="187524" cy="26790"/>
          </a:xfrm>
          <a:custGeom>
            <a:avLst/>
            <a:gdLst/>
            <a:ahLst/>
            <a:cxnLst/>
            <a:rect l="0" t="0" r="0" b="0"/>
            <a:pathLst>
              <a:path w="187524" h="2679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17859"/>
                </a:lnTo>
                <a:lnTo>
                  <a:pt x="35719" y="17859"/>
                </a:lnTo>
                <a:lnTo>
                  <a:pt x="53578" y="8930"/>
                </a:lnTo>
                <a:lnTo>
                  <a:pt x="80367" y="8930"/>
                </a:lnTo>
                <a:lnTo>
                  <a:pt x="98226" y="0"/>
                </a:lnTo>
                <a:lnTo>
                  <a:pt x="125016" y="0"/>
                </a:lnTo>
                <a:lnTo>
                  <a:pt x="142875" y="0"/>
                </a:lnTo>
                <a:lnTo>
                  <a:pt x="160734" y="8930"/>
                </a:lnTo>
                <a:lnTo>
                  <a:pt x="169664" y="17859"/>
                </a:lnTo>
                <a:lnTo>
                  <a:pt x="187523" y="26789"/>
                </a:lnTo>
                <a:lnTo>
                  <a:pt x="18752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822281" y="3134320"/>
            <a:ext cx="241103" cy="187524"/>
          </a:xfrm>
          <a:custGeom>
            <a:avLst/>
            <a:gdLst/>
            <a:ahLst/>
            <a:cxnLst/>
            <a:rect l="0" t="0" r="0" b="0"/>
            <a:pathLst>
              <a:path w="241103" h="187524">
                <a:moveTo>
                  <a:pt x="0" y="89297"/>
                </a:moveTo>
                <a:lnTo>
                  <a:pt x="0" y="89297"/>
                </a:lnTo>
                <a:lnTo>
                  <a:pt x="0" y="98226"/>
                </a:lnTo>
                <a:lnTo>
                  <a:pt x="8930" y="98226"/>
                </a:lnTo>
                <a:lnTo>
                  <a:pt x="26789" y="98226"/>
                </a:lnTo>
                <a:lnTo>
                  <a:pt x="35719" y="98226"/>
                </a:lnTo>
                <a:lnTo>
                  <a:pt x="44649" y="98226"/>
                </a:lnTo>
                <a:lnTo>
                  <a:pt x="62508" y="89297"/>
                </a:lnTo>
                <a:lnTo>
                  <a:pt x="71438" y="80367"/>
                </a:lnTo>
                <a:lnTo>
                  <a:pt x="80367" y="80367"/>
                </a:lnTo>
                <a:lnTo>
                  <a:pt x="89297" y="62508"/>
                </a:lnTo>
                <a:lnTo>
                  <a:pt x="89297" y="53578"/>
                </a:lnTo>
                <a:lnTo>
                  <a:pt x="89297" y="35719"/>
                </a:lnTo>
                <a:lnTo>
                  <a:pt x="89297" y="26789"/>
                </a:lnTo>
                <a:lnTo>
                  <a:pt x="80367" y="8930"/>
                </a:lnTo>
                <a:lnTo>
                  <a:pt x="71438" y="0"/>
                </a:lnTo>
                <a:lnTo>
                  <a:pt x="62508" y="0"/>
                </a:lnTo>
                <a:lnTo>
                  <a:pt x="53578" y="17859"/>
                </a:lnTo>
                <a:lnTo>
                  <a:pt x="44649" y="35719"/>
                </a:lnTo>
                <a:lnTo>
                  <a:pt x="35719" y="62508"/>
                </a:lnTo>
                <a:lnTo>
                  <a:pt x="35719" y="89297"/>
                </a:lnTo>
                <a:lnTo>
                  <a:pt x="35719" y="116086"/>
                </a:lnTo>
                <a:lnTo>
                  <a:pt x="35719" y="142875"/>
                </a:lnTo>
                <a:lnTo>
                  <a:pt x="44649" y="160734"/>
                </a:lnTo>
                <a:lnTo>
                  <a:pt x="53578" y="169664"/>
                </a:lnTo>
                <a:lnTo>
                  <a:pt x="62508" y="178594"/>
                </a:lnTo>
                <a:lnTo>
                  <a:pt x="80367" y="187523"/>
                </a:lnTo>
                <a:lnTo>
                  <a:pt x="89297" y="178594"/>
                </a:lnTo>
                <a:lnTo>
                  <a:pt x="98227" y="160734"/>
                </a:lnTo>
                <a:lnTo>
                  <a:pt x="116086" y="142875"/>
                </a:lnTo>
                <a:lnTo>
                  <a:pt x="125016" y="125016"/>
                </a:lnTo>
                <a:lnTo>
                  <a:pt x="133946" y="89297"/>
                </a:lnTo>
                <a:lnTo>
                  <a:pt x="142875" y="62508"/>
                </a:lnTo>
                <a:lnTo>
                  <a:pt x="142875" y="44648"/>
                </a:lnTo>
                <a:lnTo>
                  <a:pt x="142875" y="26789"/>
                </a:lnTo>
                <a:lnTo>
                  <a:pt x="142875" y="35719"/>
                </a:lnTo>
                <a:lnTo>
                  <a:pt x="142875" y="44648"/>
                </a:lnTo>
                <a:lnTo>
                  <a:pt x="142875" y="62508"/>
                </a:lnTo>
                <a:lnTo>
                  <a:pt x="151805" y="80367"/>
                </a:lnTo>
                <a:lnTo>
                  <a:pt x="151805" y="107156"/>
                </a:lnTo>
                <a:lnTo>
                  <a:pt x="151805" y="125016"/>
                </a:lnTo>
                <a:lnTo>
                  <a:pt x="160735" y="133945"/>
                </a:lnTo>
                <a:lnTo>
                  <a:pt x="160735" y="151805"/>
                </a:lnTo>
                <a:lnTo>
                  <a:pt x="160735" y="160734"/>
                </a:lnTo>
                <a:lnTo>
                  <a:pt x="169664" y="160734"/>
                </a:lnTo>
                <a:lnTo>
                  <a:pt x="169664" y="151805"/>
                </a:lnTo>
                <a:lnTo>
                  <a:pt x="178594" y="142875"/>
                </a:lnTo>
                <a:lnTo>
                  <a:pt x="187524" y="116086"/>
                </a:lnTo>
                <a:lnTo>
                  <a:pt x="196453" y="80367"/>
                </a:lnTo>
                <a:lnTo>
                  <a:pt x="214313" y="53578"/>
                </a:lnTo>
                <a:lnTo>
                  <a:pt x="223242" y="35719"/>
                </a:lnTo>
                <a:lnTo>
                  <a:pt x="232172" y="26789"/>
                </a:lnTo>
                <a:lnTo>
                  <a:pt x="241102" y="26789"/>
                </a:lnTo>
                <a:lnTo>
                  <a:pt x="241102" y="26789"/>
                </a:lnTo>
                <a:lnTo>
                  <a:pt x="241102" y="35719"/>
                </a:lnTo>
                <a:lnTo>
                  <a:pt x="241102" y="35719"/>
                </a:lnTo>
                <a:lnTo>
                  <a:pt x="232172" y="44648"/>
                </a:lnTo>
                <a:lnTo>
                  <a:pt x="223242" y="44648"/>
                </a:lnTo>
                <a:lnTo>
                  <a:pt x="223242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Setting up a New Test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0021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</a:t>
            </a:r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When using Google Test, you start by writing </a:t>
            </a:r>
            <a:r>
              <a:rPr lang="en-US" i="1" dirty="0"/>
              <a:t>assertions</a:t>
            </a:r>
            <a:r>
              <a:rPr lang="en-US" dirty="0"/>
              <a:t>, which are statements that check whether a condition is true. An assertion's result can be </a:t>
            </a:r>
            <a:r>
              <a:rPr lang="en-US" i="1" dirty="0"/>
              <a:t>success</a:t>
            </a:r>
            <a:r>
              <a:rPr lang="en-US" dirty="0"/>
              <a:t>, </a:t>
            </a:r>
            <a:r>
              <a:rPr lang="en-US" i="1" dirty="0"/>
              <a:t>nonfatal failure</a:t>
            </a:r>
            <a:r>
              <a:rPr lang="en-US" dirty="0"/>
              <a:t>, or </a:t>
            </a:r>
            <a:r>
              <a:rPr lang="en-US" i="1" dirty="0"/>
              <a:t>fatal failure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i="1" dirty="0" smtClean="0"/>
              <a:t>Tests</a:t>
            </a:r>
            <a:r>
              <a:rPr lang="en-US" dirty="0" smtClean="0"/>
              <a:t> </a:t>
            </a:r>
            <a:r>
              <a:rPr lang="en-US" dirty="0"/>
              <a:t>use assertions to verify the tested code's behavior. If a test crashes or has a failed assertion, then it </a:t>
            </a:r>
            <a:r>
              <a:rPr lang="en-US" i="1" dirty="0"/>
              <a:t>fails</a:t>
            </a:r>
            <a:r>
              <a:rPr lang="en-US" dirty="0"/>
              <a:t>; otherwise it </a:t>
            </a:r>
            <a:r>
              <a:rPr lang="en-US" i="1" dirty="0"/>
              <a:t>succeeds</a:t>
            </a:r>
            <a:r>
              <a:rPr lang="en-US" dirty="0"/>
              <a:t>. </a:t>
            </a:r>
          </a:p>
          <a:p>
            <a:r>
              <a:rPr lang="en-US" dirty="0"/>
              <a:t>A </a:t>
            </a:r>
            <a:r>
              <a:rPr lang="en-US" i="1" dirty="0"/>
              <a:t>test case</a:t>
            </a:r>
            <a:r>
              <a:rPr lang="en-US" dirty="0"/>
              <a:t> contains one or many tests. You should group your tests into test cases that reflect the structure of the tested code. When multiple tests in a test case need to share common objects and subroutines, you can put them into a </a:t>
            </a:r>
            <a:r>
              <a:rPr lang="en-US" i="1" dirty="0"/>
              <a:t>test fixture</a:t>
            </a:r>
            <a:r>
              <a:rPr lang="en-US" dirty="0"/>
              <a:t> class. </a:t>
            </a:r>
          </a:p>
          <a:p>
            <a:r>
              <a:rPr lang="en-US" dirty="0"/>
              <a:t>A </a:t>
            </a:r>
            <a:r>
              <a:rPr lang="en-US" i="1" dirty="0"/>
              <a:t>test program</a:t>
            </a:r>
            <a:r>
              <a:rPr lang="en-US" dirty="0"/>
              <a:t> can contain multiple test cases.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6831211" y="1902023"/>
            <a:ext cx="1401961" cy="26790"/>
          </a:xfrm>
          <a:custGeom>
            <a:avLst/>
            <a:gdLst/>
            <a:ahLst/>
            <a:cxnLst/>
            <a:rect l="0" t="0" r="0" b="0"/>
            <a:pathLst>
              <a:path w="1401961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62508" y="8930"/>
                </a:lnTo>
                <a:lnTo>
                  <a:pt x="89297" y="8930"/>
                </a:lnTo>
                <a:lnTo>
                  <a:pt x="116086" y="8930"/>
                </a:lnTo>
                <a:lnTo>
                  <a:pt x="160734" y="8930"/>
                </a:lnTo>
                <a:lnTo>
                  <a:pt x="205383" y="0"/>
                </a:lnTo>
                <a:lnTo>
                  <a:pt x="258961" y="0"/>
                </a:lnTo>
                <a:lnTo>
                  <a:pt x="321469" y="0"/>
                </a:lnTo>
                <a:lnTo>
                  <a:pt x="383977" y="0"/>
                </a:lnTo>
                <a:lnTo>
                  <a:pt x="446484" y="0"/>
                </a:lnTo>
                <a:lnTo>
                  <a:pt x="508992" y="0"/>
                </a:lnTo>
                <a:lnTo>
                  <a:pt x="571500" y="0"/>
                </a:lnTo>
                <a:lnTo>
                  <a:pt x="642937" y="0"/>
                </a:lnTo>
                <a:lnTo>
                  <a:pt x="705445" y="0"/>
                </a:lnTo>
                <a:lnTo>
                  <a:pt x="776883" y="0"/>
                </a:lnTo>
                <a:lnTo>
                  <a:pt x="848320" y="0"/>
                </a:lnTo>
                <a:lnTo>
                  <a:pt x="919758" y="0"/>
                </a:lnTo>
                <a:lnTo>
                  <a:pt x="991195" y="0"/>
                </a:lnTo>
                <a:lnTo>
                  <a:pt x="1053703" y="0"/>
                </a:lnTo>
                <a:lnTo>
                  <a:pt x="1125141" y="0"/>
                </a:lnTo>
                <a:lnTo>
                  <a:pt x="1178719" y="0"/>
                </a:lnTo>
                <a:lnTo>
                  <a:pt x="1232297" y="8930"/>
                </a:lnTo>
                <a:lnTo>
                  <a:pt x="1276945" y="8930"/>
                </a:lnTo>
                <a:lnTo>
                  <a:pt x="1312664" y="8930"/>
                </a:lnTo>
                <a:lnTo>
                  <a:pt x="1348383" y="17860"/>
                </a:lnTo>
                <a:lnTo>
                  <a:pt x="1366241" y="17860"/>
                </a:lnTo>
                <a:lnTo>
                  <a:pt x="1384101" y="17860"/>
                </a:lnTo>
                <a:lnTo>
                  <a:pt x="1393030" y="17860"/>
                </a:lnTo>
                <a:lnTo>
                  <a:pt x="1401960" y="17860"/>
                </a:lnTo>
                <a:lnTo>
                  <a:pt x="1401960" y="26789"/>
                </a:lnTo>
                <a:lnTo>
                  <a:pt x="1401960" y="26789"/>
                </a:lnTo>
                <a:lnTo>
                  <a:pt x="1401960" y="26789"/>
                </a:lnTo>
                <a:lnTo>
                  <a:pt x="1393030" y="26789"/>
                </a:lnTo>
                <a:lnTo>
                  <a:pt x="1384101" y="26789"/>
                </a:lnTo>
                <a:lnTo>
                  <a:pt x="1375171" y="26789"/>
                </a:lnTo>
                <a:lnTo>
                  <a:pt x="1366241" y="26789"/>
                </a:lnTo>
                <a:lnTo>
                  <a:pt x="136624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277445" y="2509242"/>
            <a:ext cx="750095" cy="26790"/>
          </a:xfrm>
          <a:custGeom>
            <a:avLst/>
            <a:gdLst/>
            <a:ahLst/>
            <a:cxnLst/>
            <a:rect l="0" t="0" r="0" b="0"/>
            <a:pathLst>
              <a:path w="750095" h="26790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53578" y="8930"/>
                </a:lnTo>
                <a:lnTo>
                  <a:pt x="89297" y="8930"/>
                </a:lnTo>
                <a:lnTo>
                  <a:pt x="125016" y="8930"/>
                </a:lnTo>
                <a:lnTo>
                  <a:pt x="169664" y="0"/>
                </a:lnTo>
                <a:lnTo>
                  <a:pt x="223243" y="0"/>
                </a:lnTo>
                <a:lnTo>
                  <a:pt x="267891" y="0"/>
                </a:lnTo>
                <a:lnTo>
                  <a:pt x="321469" y="0"/>
                </a:lnTo>
                <a:lnTo>
                  <a:pt x="375047" y="0"/>
                </a:lnTo>
                <a:lnTo>
                  <a:pt x="428625" y="0"/>
                </a:lnTo>
                <a:lnTo>
                  <a:pt x="482203" y="0"/>
                </a:lnTo>
                <a:lnTo>
                  <a:pt x="535782" y="0"/>
                </a:lnTo>
                <a:lnTo>
                  <a:pt x="580430" y="8930"/>
                </a:lnTo>
                <a:lnTo>
                  <a:pt x="625078" y="8930"/>
                </a:lnTo>
                <a:lnTo>
                  <a:pt x="660797" y="8930"/>
                </a:lnTo>
                <a:lnTo>
                  <a:pt x="687586" y="8930"/>
                </a:lnTo>
                <a:lnTo>
                  <a:pt x="714375" y="8930"/>
                </a:lnTo>
                <a:lnTo>
                  <a:pt x="723305" y="8930"/>
                </a:lnTo>
                <a:lnTo>
                  <a:pt x="741164" y="8930"/>
                </a:lnTo>
                <a:lnTo>
                  <a:pt x="741164" y="8930"/>
                </a:lnTo>
                <a:lnTo>
                  <a:pt x="750094" y="17860"/>
                </a:lnTo>
                <a:lnTo>
                  <a:pt x="741164" y="17860"/>
                </a:lnTo>
                <a:lnTo>
                  <a:pt x="741164" y="26789"/>
                </a:lnTo>
                <a:lnTo>
                  <a:pt x="732235" y="26789"/>
                </a:lnTo>
                <a:lnTo>
                  <a:pt x="732235" y="26789"/>
                </a:lnTo>
                <a:lnTo>
                  <a:pt x="73223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509742" y="2482453"/>
            <a:ext cx="1759149" cy="80368"/>
          </a:xfrm>
          <a:custGeom>
            <a:avLst/>
            <a:gdLst/>
            <a:ahLst/>
            <a:cxnLst/>
            <a:rect l="0" t="0" r="0" b="0"/>
            <a:pathLst>
              <a:path w="1759149" h="80368">
                <a:moveTo>
                  <a:pt x="17860" y="80367"/>
                </a:moveTo>
                <a:lnTo>
                  <a:pt x="17860" y="80367"/>
                </a:lnTo>
                <a:lnTo>
                  <a:pt x="8930" y="80367"/>
                </a:lnTo>
                <a:lnTo>
                  <a:pt x="8930" y="71438"/>
                </a:lnTo>
                <a:lnTo>
                  <a:pt x="893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17860" y="53578"/>
                </a:lnTo>
                <a:lnTo>
                  <a:pt x="26789" y="53578"/>
                </a:lnTo>
                <a:lnTo>
                  <a:pt x="53578" y="53578"/>
                </a:lnTo>
                <a:lnTo>
                  <a:pt x="80367" y="53578"/>
                </a:lnTo>
                <a:lnTo>
                  <a:pt x="116086" y="44649"/>
                </a:lnTo>
                <a:lnTo>
                  <a:pt x="160735" y="44649"/>
                </a:lnTo>
                <a:lnTo>
                  <a:pt x="214313" y="44649"/>
                </a:lnTo>
                <a:lnTo>
                  <a:pt x="276821" y="35719"/>
                </a:lnTo>
                <a:lnTo>
                  <a:pt x="348258" y="35719"/>
                </a:lnTo>
                <a:lnTo>
                  <a:pt x="428625" y="26789"/>
                </a:lnTo>
                <a:lnTo>
                  <a:pt x="508992" y="26789"/>
                </a:lnTo>
                <a:lnTo>
                  <a:pt x="598289" y="26789"/>
                </a:lnTo>
                <a:lnTo>
                  <a:pt x="696516" y="26789"/>
                </a:lnTo>
                <a:lnTo>
                  <a:pt x="794742" y="26789"/>
                </a:lnTo>
                <a:lnTo>
                  <a:pt x="901899" y="26789"/>
                </a:lnTo>
                <a:lnTo>
                  <a:pt x="1017985" y="17860"/>
                </a:lnTo>
                <a:lnTo>
                  <a:pt x="1134071" y="17860"/>
                </a:lnTo>
                <a:lnTo>
                  <a:pt x="1250156" y="17860"/>
                </a:lnTo>
                <a:lnTo>
                  <a:pt x="1357313" y="8930"/>
                </a:lnTo>
                <a:lnTo>
                  <a:pt x="1455539" y="8930"/>
                </a:lnTo>
                <a:lnTo>
                  <a:pt x="1535906" y="0"/>
                </a:lnTo>
                <a:lnTo>
                  <a:pt x="1607344" y="0"/>
                </a:lnTo>
                <a:lnTo>
                  <a:pt x="1660922" y="0"/>
                </a:lnTo>
                <a:lnTo>
                  <a:pt x="1696640" y="8930"/>
                </a:lnTo>
                <a:lnTo>
                  <a:pt x="1723429" y="8930"/>
                </a:lnTo>
                <a:lnTo>
                  <a:pt x="1741288" y="17860"/>
                </a:lnTo>
                <a:lnTo>
                  <a:pt x="1750218" y="17860"/>
                </a:lnTo>
                <a:lnTo>
                  <a:pt x="1759148" y="26789"/>
                </a:lnTo>
                <a:lnTo>
                  <a:pt x="1759148" y="35719"/>
                </a:lnTo>
                <a:lnTo>
                  <a:pt x="175914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294805" y="2839640"/>
            <a:ext cx="1455540" cy="53579"/>
          </a:xfrm>
          <a:custGeom>
            <a:avLst/>
            <a:gdLst/>
            <a:ahLst/>
            <a:cxnLst/>
            <a:rect l="0" t="0" r="0" b="0"/>
            <a:pathLst>
              <a:path w="1455540" h="53579">
                <a:moveTo>
                  <a:pt x="17859" y="8930"/>
                </a:moveTo>
                <a:lnTo>
                  <a:pt x="1785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17860"/>
                </a:lnTo>
                <a:lnTo>
                  <a:pt x="0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17859" y="17860"/>
                </a:lnTo>
                <a:lnTo>
                  <a:pt x="35718" y="17860"/>
                </a:lnTo>
                <a:lnTo>
                  <a:pt x="53578" y="17860"/>
                </a:lnTo>
                <a:lnTo>
                  <a:pt x="80367" y="26789"/>
                </a:lnTo>
                <a:lnTo>
                  <a:pt x="107156" y="26789"/>
                </a:lnTo>
                <a:lnTo>
                  <a:pt x="142875" y="26789"/>
                </a:lnTo>
                <a:lnTo>
                  <a:pt x="178593" y="35719"/>
                </a:lnTo>
                <a:lnTo>
                  <a:pt x="223242" y="35719"/>
                </a:lnTo>
                <a:lnTo>
                  <a:pt x="267890" y="44649"/>
                </a:lnTo>
                <a:lnTo>
                  <a:pt x="330398" y="53578"/>
                </a:lnTo>
                <a:lnTo>
                  <a:pt x="392906" y="53578"/>
                </a:lnTo>
                <a:lnTo>
                  <a:pt x="464343" y="53578"/>
                </a:lnTo>
                <a:lnTo>
                  <a:pt x="535781" y="44649"/>
                </a:lnTo>
                <a:lnTo>
                  <a:pt x="607218" y="35719"/>
                </a:lnTo>
                <a:lnTo>
                  <a:pt x="687586" y="26789"/>
                </a:lnTo>
                <a:lnTo>
                  <a:pt x="776883" y="26789"/>
                </a:lnTo>
                <a:lnTo>
                  <a:pt x="857250" y="17860"/>
                </a:lnTo>
                <a:lnTo>
                  <a:pt x="937617" y="8930"/>
                </a:lnTo>
                <a:lnTo>
                  <a:pt x="1026914" y="8930"/>
                </a:lnTo>
                <a:lnTo>
                  <a:pt x="1107281" y="0"/>
                </a:lnTo>
                <a:lnTo>
                  <a:pt x="1178718" y="0"/>
                </a:lnTo>
                <a:lnTo>
                  <a:pt x="1250156" y="0"/>
                </a:lnTo>
                <a:lnTo>
                  <a:pt x="1321593" y="0"/>
                </a:lnTo>
                <a:lnTo>
                  <a:pt x="1375172" y="0"/>
                </a:lnTo>
                <a:lnTo>
                  <a:pt x="1410890" y="8930"/>
                </a:lnTo>
                <a:lnTo>
                  <a:pt x="1446609" y="8930"/>
                </a:lnTo>
                <a:lnTo>
                  <a:pt x="1455539" y="17860"/>
                </a:lnTo>
                <a:lnTo>
                  <a:pt x="1455539" y="26789"/>
                </a:lnTo>
                <a:lnTo>
                  <a:pt x="1437679" y="35719"/>
                </a:lnTo>
                <a:lnTo>
                  <a:pt x="143767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616648" y="4170164"/>
            <a:ext cx="1259087" cy="53579"/>
          </a:xfrm>
          <a:custGeom>
            <a:avLst/>
            <a:gdLst/>
            <a:ahLst/>
            <a:cxnLst/>
            <a:rect l="0" t="0" r="0" b="0"/>
            <a:pathLst>
              <a:path w="1259087" h="53579">
                <a:moveTo>
                  <a:pt x="0" y="17859"/>
                </a:move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17860" y="17859"/>
                </a:lnTo>
                <a:lnTo>
                  <a:pt x="26790" y="17859"/>
                </a:lnTo>
                <a:lnTo>
                  <a:pt x="35719" y="26789"/>
                </a:lnTo>
                <a:lnTo>
                  <a:pt x="53579" y="26789"/>
                </a:lnTo>
                <a:lnTo>
                  <a:pt x="62508" y="26789"/>
                </a:lnTo>
                <a:lnTo>
                  <a:pt x="80368" y="26789"/>
                </a:lnTo>
                <a:lnTo>
                  <a:pt x="107157" y="26789"/>
                </a:lnTo>
                <a:lnTo>
                  <a:pt x="125016" y="26789"/>
                </a:lnTo>
                <a:lnTo>
                  <a:pt x="151805" y="26789"/>
                </a:lnTo>
                <a:lnTo>
                  <a:pt x="187524" y="17859"/>
                </a:lnTo>
                <a:lnTo>
                  <a:pt x="214313" y="17859"/>
                </a:lnTo>
                <a:lnTo>
                  <a:pt x="250032" y="17859"/>
                </a:lnTo>
                <a:lnTo>
                  <a:pt x="294680" y="17859"/>
                </a:lnTo>
                <a:lnTo>
                  <a:pt x="330399" y="17859"/>
                </a:lnTo>
                <a:lnTo>
                  <a:pt x="375047" y="17859"/>
                </a:lnTo>
                <a:lnTo>
                  <a:pt x="428625" y="26789"/>
                </a:lnTo>
                <a:lnTo>
                  <a:pt x="473274" y="35718"/>
                </a:lnTo>
                <a:lnTo>
                  <a:pt x="517922" y="35718"/>
                </a:lnTo>
                <a:lnTo>
                  <a:pt x="571500" y="44648"/>
                </a:lnTo>
                <a:lnTo>
                  <a:pt x="616149" y="44648"/>
                </a:lnTo>
                <a:lnTo>
                  <a:pt x="669727" y="53578"/>
                </a:lnTo>
                <a:lnTo>
                  <a:pt x="732235" y="53578"/>
                </a:lnTo>
                <a:lnTo>
                  <a:pt x="785813" y="53578"/>
                </a:lnTo>
                <a:lnTo>
                  <a:pt x="848321" y="44648"/>
                </a:lnTo>
                <a:lnTo>
                  <a:pt x="919758" y="44648"/>
                </a:lnTo>
                <a:lnTo>
                  <a:pt x="973336" y="35718"/>
                </a:lnTo>
                <a:lnTo>
                  <a:pt x="1035844" y="35718"/>
                </a:lnTo>
                <a:lnTo>
                  <a:pt x="1098352" y="26789"/>
                </a:lnTo>
                <a:lnTo>
                  <a:pt x="1151930" y="26789"/>
                </a:lnTo>
                <a:lnTo>
                  <a:pt x="1205508" y="35718"/>
                </a:lnTo>
                <a:lnTo>
                  <a:pt x="1259086" y="35718"/>
                </a:lnTo>
                <a:lnTo>
                  <a:pt x="1259086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938242" y="4214812"/>
            <a:ext cx="35720" cy="17860"/>
          </a:xfrm>
          <a:custGeom>
            <a:avLst/>
            <a:gdLst/>
            <a:ahLst/>
            <a:cxnLst/>
            <a:rect l="0" t="0" r="0" b="0"/>
            <a:pathLst>
              <a:path w="35720" h="17860">
                <a:moveTo>
                  <a:pt x="0" y="8930"/>
                </a:moveTo>
                <a:lnTo>
                  <a:pt x="26789" y="17859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 Test assertions are macros that resemble function calls. You test a class or function by making assertions about its behavior. </a:t>
            </a:r>
            <a:endParaRPr lang="en-US" dirty="0" smtClean="0"/>
          </a:p>
          <a:p>
            <a:r>
              <a:rPr lang="en-US" dirty="0"/>
              <a:t>ASSERT_* versions generate fatal failures when they fail, and abort the current function. </a:t>
            </a:r>
            <a:endParaRPr lang="en-US" dirty="0" smtClean="0"/>
          </a:p>
          <a:p>
            <a:r>
              <a:rPr lang="en-US" dirty="0" smtClean="0"/>
              <a:t>EXPECT</a:t>
            </a:r>
            <a:r>
              <a:rPr lang="en-US" dirty="0"/>
              <a:t>_* versions generate nonfatal failures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5411391" y="2044898"/>
            <a:ext cx="1187649" cy="62509"/>
          </a:xfrm>
          <a:custGeom>
            <a:avLst/>
            <a:gdLst/>
            <a:ahLst/>
            <a:cxnLst/>
            <a:rect l="0" t="0" r="0" b="0"/>
            <a:pathLst>
              <a:path w="1187649" h="62509">
                <a:moveTo>
                  <a:pt x="17859" y="62508"/>
                </a:moveTo>
                <a:lnTo>
                  <a:pt x="17859" y="62508"/>
                </a:lnTo>
                <a:lnTo>
                  <a:pt x="17859" y="62508"/>
                </a:lnTo>
                <a:lnTo>
                  <a:pt x="8929" y="62508"/>
                </a:lnTo>
                <a:lnTo>
                  <a:pt x="8929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29" y="62508"/>
                </a:lnTo>
                <a:lnTo>
                  <a:pt x="17859" y="53578"/>
                </a:lnTo>
                <a:lnTo>
                  <a:pt x="26789" y="53578"/>
                </a:lnTo>
                <a:lnTo>
                  <a:pt x="35718" y="53578"/>
                </a:lnTo>
                <a:lnTo>
                  <a:pt x="44648" y="44649"/>
                </a:lnTo>
                <a:lnTo>
                  <a:pt x="71437" y="44649"/>
                </a:lnTo>
                <a:lnTo>
                  <a:pt x="89297" y="44649"/>
                </a:lnTo>
                <a:lnTo>
                  <a:pt x="116086" y="44649"/>
                </a:lnTo>
                <a:lnTo>
                  <a:pt x="142875" y="44649"/>
                </a:lnTo>
                <a:lnTo>
                  <a:pt x="178593" y="44649"/>
                </a:lnTo>
                <a:lnTo>
                  <a:pt x="214312" y="35719"/>
                </a:lnTo>
                <a:lnTo>
                  <a:pt x="258961" y="35719"/>
                </a:lnTo>
                <a:lnTo>
                  <a:pt x="303609" y="35719"/>
                </a:lnTo>
                <a:lnTo>
                  <a:pt x="357187" y="35719"/>
                </a:lnTo>
                <a:lnTo>
                  <a:pt x="410765" y="35719"/>
                </a:lnTo>
                <a:lnTo>
                  <a:pt x="464343" y="35719"/>
                </a:lnTo>
                <a:lnTo>
                  <a:pt x="535781" y="35719"/>
                </a:lnTo>
                <a:lnTo>
                  <a:pt x="598289" y="26789"/>
                </a:lnTo>
                <a:lnTo>
                  <a:pt x="669726" y="26789"/>
                </a:lnTo>
                <a:lnTo>
                  <a:pt x="741164" y="17860"/>
                </a:lnTo>
                <a:lnTo>
                  <a:pt x="803672" y="17860"/>
                </a:lnTo>
                <a:lnTo>
                  <a:pt x="866179" y="17860"/>
                </a:lnTo>
                <a:lnTo>
                  <a:pt x="928687" y="8930"/>
                </a:lnTo>
                <a:lnTo>
                  <a:pt x="982265" y="8930"/>
                </a:lnTo>
                <a:lnTo>
                  <a:pt x="1026914" y="8930"/>
                </a:lnTo>
                <a:lnTo>
                  <a:pt x="1071562" y="8930"/>
                </a:lnTo>
                <a:lnTo>
                  <a:pt x="1107281" y="8930"/>
                </a:lnTo>
                <a:lnTo>
                  <a:pt x="1134070" y="8930"/>
                </a:lnTo>
                <a:lnTo>
                  <a:pt x="1151929" y="8930"/>
                </a:lnTo>
                <a:lnTo>
                  <a:pt x="1169789" y="8930"/>
                </a:lnTo>
                <a:lnTo>
                  <a:pt x="1178718" y="8930"/>
                </a:lnTo>
                <a:lnTo>
                  <a:pt x="1187648" y="8930"/>
                </a:lnTo>
                <a:lnTo>
                  <a:pt x="1187648" y="0"/>
                </a:lnTo>
                <a:lnTo>
                  <a:pt x="1187648" y="0"/>
                </a:lnTo>
                <a:lnTo>
                  <a:pt x="1178718" y="0"/>
                </a:lnTo>
                <a:lnTo>
                  <a:pt x="1178718" y="0"/>
                </a:lnTo>
                <a:lnTo>
                  <a:pt x="1178718" y="0"/>
                </a:lnTo>
                <a:lnTo>
                  <a:pt x="1178718" y="0"/>
                </a:lnTo>
                <a:lnTo>
                  <a:pt x="1178718" y="0"/>
                </a:lnTo>
                <a:lnTo>
                  <a:pt x="1178718" y="0"/>
                </a:lnTo>
                <a:lnTo>
                  <a:pt x="1178718" y="0"/>
                </a:lnTo>
                <a:lnTo>
                  <a:pt x="1178718" y="0"/>
                </a:lnTo>
                <a:lnTo>
                  <a:pt x="1178718" y="0"/>
                </a:lnTo>
                <a:lnTo>
                  <a:pt x="1169789" y="0"/>
                </a:lnTo>
                <a:lnTo>
                  <a:pt x="1169789" y="0"/>
                </a:lnTo>
                <a:lnTo>
                  <a:pt x="1169789" y="0"/>
                </a:lnTo>
                <a:lnTo>
                  <a:pt x="1169789" y="0"/>
                </a:lnTo>
                <a:lnTo>
                  <a:pt x="1169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509742" y="107156"/>
            <a:ext cx="125017" cy="187525"/>
          </a:xfrm>
          <a:custGeom>
            <a:avLst/>
            <a:gdLst/>
            <a:ahLst/>
            <a:cxnLst/>
            <a:rect l="0" t="0" r="0" b="0"/>
            <a:pathLst>
              <a:path w="125017" h="187525">
                <a:moveTo>
                  <a:pt x="116086" y="8930"/>
                </a:moveTo>
                <a:lnTo>
                  <a:pt x="116086" y="8930"/>
                </a:lnTo>
                <a:lnTo>
                  <a:pt x="116086" y="8930"/>
                </a:lnTo>
                <a:lnTo>
                  <a:pt x="116086" y="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0"/>
                </a:lnTo>
                <a:lnTo>
                  <a:pt x="71438" y="0"/>
                </a:lnTo>
                <a:lnTo>
                  <a:pt x="62508" y="8930"/>
                </a:lnTo>
                <a:lnTo>
                  <a:pt x="53578" y="17860"/>
                </a:lnTo>
                <a:lnTo>
                  <a:pt x="44649" y="26789"/>
                </a:lnTo>
                <a:lnTo>
                  <a:pt x="26789" y="44649"/>
                </a:lnTo>
                <a:lnTo>
                  <a:pt x="17860" y="53578"/>
                </a:lnTo>
                <a:lnTo>
                  <a:pt x="8930" y="71438"/>
                </a:lnTo>
                <a:lnTo>
                  <a:pt x="0" y="116086"/>
                </a:lnTo>
                <a:lnTo>
                  <a:pt x="8930" y="151805"/>
                </a:lnTo>
                <a:lnTo>
                  <a:pt x="26789" y="169664"/>
                </a:lnTo>
                <a:lnTo>
                  <a:pt x="62508" y="187524"/>
                </a:lnTo>
                <a:lnTo>
                  <a:pt x="89297" y="187524"/>
                </a:lnTo>
                <a:lnTo>
                  <a:pt x="107156" y="187524"/>
                </a:lnTo>
                <a:lnTo>
                  <a:pt x="125016" y="187524"/>
                </a:lnTo>
                <a:lnTo>
                  <a:pt x="125016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741914" y="0"/>
            <a:ext cx="133946" cy="401837"/>
          </a:xfrm>
          <a:custGeom>
            <a:avLst/>
            <a:gdLst/>
            <a:ahLst/>
            <a:cxnLst/>
            <a:rect l="0" t="0" r="0" b="0"/>
            <a:pathLst>
              <a:path w="133946" h="401837">
                <a:moveTo>
                  <a:pt x="116086" y="53578"/>
                </a:moveTo>
                <a:lnTo>
                  <a:pt x="116086" y="35719"/>
                </a:lnTo>
                <a:lnTo>
                  <a:pt x="125016" y="17859"/>
                </a:lnTo>
                <a:lnTo>
                  <a:pt x="125016" y="893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8930"/>
                </a:lnTo>
                <a:lnTo>
                  <a:pt x="125016" y="26789"/>
                </a:lnTo>
                <a:lnTo>
                  <a:pt x="107156" y="98227"/>
                </a:lnTo>
                <a:lnTo>
                  <a:pt x="89297" y="169664"/>
                </a:lnTo>
                <a:lnTo>
                  <a:pt x="62508" y="241102"/>
                </a:lnTo>
                <a:lnTo>
                  <a:pt x="35719" y="303609"/>
                </a:lnTo>
                <a:lnTo>
                  <a:pt x="17859" y="348258"/>
                </a:lnTo>
                <a:lnTo>
                  <a:pt x="8930" y="375047"/>
                </a:lnTo>
                <a:lnTo>
                  <a:pt x="0" y="392906"/>
                </a:lnTo>
                <a:lnTo>
                  <a:pt x="0" y="401836"/>
                </a:lnTo>
                <a:lnTo>
                  <a:pt x="8930" y="392906"/>
                </a:lnTo>
                <a:lnTo>
                  <a:pt x="26789" y="392906"/>
                </a:lnTo>
                <a:lnTo>
                  <a:pt x="35719" y="375047"/>
                </a:lnTo>
                <a:lnTo>
                  <a:pt x="35719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991945" y="133945"/>
            <a:ext cx="223244" cy="205384"/>
          </a:xfrm>
          <a:custGeom>
            <a:avLst/>
            <a:gdLst/>
            <a:ahLst/>
            <a:cxnLst/>
            <a:rect l="0" t="0" r="0" b="0"/>
            <a:pathLst>
              <a:path w="223244" h="205384">
                <a:moveTo>
                  <a:pt x="89297" y="17860"/>
                </a:moveTo>
                <a:lnTo>
                  <a:pt x="89297" y="8930"/>
                </a:lnTo>
                <a:lnTo>
                  <a:pt x="89297" y="8930"/>
                </a:lnTo>
                <a:lnTo>
                  <a:pt x="89297" y="0"/>
                </a:lnTo>
                <a:lnTo>
                  <a:pt x="80368" y="0"/>
                </a:lnTo>
                <a:lnTo>
                  <a:pt x="80368" y="8930"/>
                </a:lnTo>
                <a:lnTo>
                  <a:pt x="71438" y="17860"/>
                </a:lnTo>
                <a:lnTo>
                  <a:pt x="44649" y="44649"/>
                </a:lnTo>
                <a:lnTo>
                  <a:pt x="17860" y="80367"/>
                </a:lnTo>
                <a:lnTo>
                  <a:pt x="0" y="125016"/>
                </a:lnTo>
                <a:lnTo>
                  <a:pt x="0" y="151805"/>
                </a:lnTo>
                <a:lnTo>
                  <a:pt x="8930" y="178594"/>
                </a:lnTo>
                <a:lnTo>
                  <a:pt x="35719" y="187524"/>
                </a:lnTo>
                <a:lnTo>
                  <a:pt x="71438" y="205383"/>
                </a:lnTo>
                <a:lnTo>
                  <a:pt x="107157" y="205383"/>
                </a:lnTo>
                <a:lnTo>
                  <a:pt x="151805" y="205383"/>
                </a:lnTo>
                <a:lnTo>
                  <a:pt x="196453" y="205383"/>
                </a:lnTo>
                <a:lnTo>
                  <a:pt x="223243" y="187524"/>
                </a:lnTo>
                <a:lnTo>
                  <a:pt x="223243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224117" y="160734"/>
            <a:ext cx="107157" cy="35720"/>
          </a:xfrm>
          <a:custGeom>
            <a:avLst/>
            <a:gdLst/>
            <a:ahLst/>
            <a:cxnLst/>
            <a:rect l="0" t="0" r="0" b="0"/>
            <a:pathLst>
              <a:path w="107157" h="35720">
                <a:moveTo>
                  <a:pt x="8930" y="26789"/>
                </a:moveTo>
                <a:lnTo>
                  <a:pt x="8930" y="26789"/>
                </a:lnTo>
                <a:lnTo>
                  <a:pt x="0" y="35719"/>
                </a:lnTo>
                <a:lnTo>
                  <a:pt x="0" y="35719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44649" y="17860"/>
                </a:lnTo>
                <a:lnTo>
                  <a:pt x="53578" y="17860"/>
                </a:lnTo>
                <a:lnTo>
                  <a:pt x="71438" y="8930"/>
                </a:lnTo>
                <a:lnTo>
                  <a:pt x="89297" y="893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295555" y="107156"/>
            <a:ext cx="35719" cy="178595"/>
          </a:xfrm>
          <a:custGeom>
            <a:avLst/>
            <a:gdLst/>
            <a:ahLst/>
            <a:cxnLst/>
            <a:rect l="0" t="0" r="0" b="0"/>
            <a:pathLst>
              <a:path w="35719" h="178595">
                <a:moveTo>
                  <a:pt x="17859" y="0"/>
                </a:moveTo>
                <a:lnTo>
                  <a:pt x="8929" y="8930"/>
                </a:lnTo>
                <a:lnTo>
                  <a:pt x="8929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107156"/>
                </a:lnTo>
                <a:lnTo>
                  <a:pt x="8929" y="142875"/>
                </a:lnTo>
                <a:lnTo>
                  <a:pt x="8929" y="160735"/>
                </a:lnTo>
                <a:lnTo>
                  <a:pt x="17859" y="169664"/>
                </a:lnTo>
                <a:lnTo>
                  <a:pt x="26789" y="178594"/>
                </a:lnTo>
                <a:lnTo>
                  <a:pt x="35718" y="178594"/>
                </a:lnTo>
                <a:lnTo>
                  <a:pt x="3571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438430" y="107156"/>
            <a:ext cx="107157" cy="17861"/>
          </a:xfrm>
          <a:custGeom>
            <a:avLst/>
            <a:gdLst/>
            <a:ahLst/>
            <a:cxnLst/>
            <a:rect l="0" t="0" r="0" b="0"/>
            <a:pathLst>
              <a:path w="107157" h="178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17860"/>
                </a:lnTo>
                <a:lnTo>
                  <a:pt x="35718" y="17860"/>
                </a:lnTo>
                <a:lnTo>
                  <a:pt x="44648" y="17860"/>
                </a:lnTo>
                <a:lnTo>
                  <a:pt x="62508" y="17860"/>
                </a:lnTo>
                <a:lnTo>
                  <a:pt x="71437" y="17860"/>
                </a:lnTo>
                <a:lnTo>
                  <a:pt x="89297" y="17860"/>
                </a:lnTo>
                <a:lnTo>
                  <a:pt x="107156" y="8930"/>
                </a:lnTo>
                <a:lnTo>
                  <a:pt x="10715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518797" y="0"/>
            <a:ext cx="44649" cy="258962"/>
          </a:xfrm>
          <a:custGeom>
            <a:avLst/>
            <a:gdLst/>
            <a:ahLst/>
            <a:cxnLst/>
            <a:rect l="0" t="0" r="0" b="0"/>
            <a:pathLst>
              <a:path w="44649" h="258962">
                <a:moveTo>
                  <a:pt x="44648" y="0"/>
                </a:moveTo>
                <a:lnTo>
                  <a:pt x="35719" y="8930"/>
                </a:lnTo>
                <a:lnTo>
                  <a:pt x="26789" y="8930"/>
                </a:lnTo>
                <a:lnTo>
                  <a:pt x="17859" y="26789"/>
                </a:lnTo>
                <a:lnTo>
                  <a:pt x="17859" y="26789"/>
                </a:lnTo>
                <a:lnTo>
                  <a:pt x="8930" y="44648"/>
                </a:lnTo>
                <a:lnTo>
                  <a:pt x="8930" y="62508"/>
                </a:lnTo>
                <a:lnTo>
                  <a:pt x="8930" y="89297"/>
                </a:lnTo>
                <a:lnTo>
                  <a:pt x="8930" y="107156"/>
                </a:lnTo>
                <a:lnTo>
                  <a:pt x="0" y="169664"/>
                </a:lnTo>
                <a:lnTo>
                  <a:pt x="0" y="223242"/>
                </a:lnTo>
                <a:lnTo>
                  <a:pt x="0" y="258961"/>
                </a:lnTo>
                <a:lnTo>
                  <a:pt x="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02586" y="634008"/>
            <a:ext cx="26790" cy="223243"/>
          </a:xfrm>
          <a:custGeom>
            <a:avLst/>
            <a:gdLst/>
            <a:ahLst/>
            <a:cxnLst/>
            <a:rect l="0" t="0" r="0" b="0"/>
            <a:pathLst>
              <a:path w="26790" h="22324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98226"/>
                </a:lnTo>
                <a:lnTo>
                  <a:pt x="8930" y="125015"/>
                </a:lnTo>
                <a:lnTo>
                  <a:pt x="8930" y="160734"/>
                </a:lnTo>
                <a:lnTo>
                  <a:pt x="8930" y="187523"/>
                </a:lnTo>
                <a:lnTo>
                  <a:pt x="17859" y="205383"/>
                </a:lnTo>
                <a:lnTo>
                  <a:pt x="17859" y="223242"/>
                </a:lnTo>
                <a:lnTo>
                  <a:pt x="17859" y="223242"/>
                </a:lnTo>
                <a:lnTo>
                  <a:pt x="17859" y="223242"/>
                </a:lnTo>
                <a:lnTo>
                  <a:pt x="26789" y="214312"/>
                </a:lnTo>
                <a:lnTo>
                  <a:pt x="26789" y="196453"/>
                </a:lnTo>
                <a:lnTo>
                  <a:pt x="26789" y="169664"/>
                </a:lnTo>
                <a:lnTo>
                  <a:pt x="2678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482953" y="580430"/>
            <a:ext cx="71439" cy="267891"/>
          </a:xfrm>
          <a:custGeom>
            <a:avLst/>
            <a:gdLst/>
            <a:ahLst/>
            <a:cxnLst/>
            <a:rect l="0" t="0" r="0" b="0"/>
            <a:pathLst>
              <a:path w="71439" h="267891">
                <a:moveTo>
                  <a:pt x="893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8930" y="80367"/>
                </a:lnTo>
                <a:lnTo>
                  <a:pt x="17860" y="107156"/>
                </a:lnTo>
                <a:lnTo>
                  <a:pt x="26789" y="142875"/>
                </a:lnTo>
                <a:lnTo>
                  <a:pt x="35719" y="169664"/>
                </a:lnTo>
                <a:lnTo>
                  <a:pt x="44649" y="196453"/>
                </a:lnTo>
                <a:lnTo>
                  <a:pt x="62508" y="223242"/>
                </a:lnTo>
                <a:lnTo>
                  <a:pt x="71438" y="241101"/>
                </a:lnTo>
                <a:lnTo>
                  <a:pt x="71438" y="258961"/>
                </a:lnTo>
                <a:lnTo>
                  <a:pt x="71438" y="258961"/>
                </a:lnTo>
                <a:lnTo>
                  <a:pt x="71438" y="267890"/>
                </a:lnTo>
                <a:lnTo>
                  <a:pt x="53578" y="258961"/>
                </a:lnTo>
                <a:lnTo>
                  <a:pt x="44649" y="250031"/>
                </a:lnTo>
                <a:lnTo>
                  <a:pt x="26789" y="241101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232922" y="696516"/>
            <a:ext cx="392907" cy="89297"/>
          </a:xfrm>
          <a:custGeom>
            <a:avLst/>
            <a:gdLst/>
            <a:ahLst/>
            <a:cxnLst/>
            <a:rect l="0" t="0" r="0" b="0"/>
            <a:pathLst>
              <a:path w="392907" h="89297">
                <a:moveTo>
                  <a:pt x="0" y="80367"/>
                </a:moveTo>
                <a:lnTo>
                  <a:pt x="0" y="80367"/>
                </a:lnTo>
                <a:lnTo>
                  <a:pt x="8930" y="89296"/>
                </a:lnTo>
                <a:lnTo>
                  <a:pt x="17859" y="80367"/>
                </a:lnTo>
                <a:lnTo>
                  <a:pt x="44648" y="80367"/>
                </a:lnTo>
                <a:lnTo>
                  <a:pt x="80367" y="71437"/>
                </a:lnTo>
                <a:lnTo>
                  <a:pt x="133945" y="62507"/>
                </a:lnTo>
                <a:lnTo>
                  <a:pt x="196453" y="44648"/>
                </a:lnTo>
                <a:lnTo>
                  <a:pt x="250031" y="26789"/>
                </a:lnTo>
                <a:lnTo>
                  <a:pt x="312539" y="17859"/>
                </a:lnTo>
                <a:lnTo>
                  <a:pt x="357187" y="8929"/>
                </a:lnTo>
                <a:lnTo>
                  <a:pt x="392906" y="0"/>
                </a:lnTo>
                <a:lnTo>
                  <a:pt x="3929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313289" y="767953"/>
            <a:ext cx="321470" cy="80368"/>
          </a:xfrm>
          <a:custGeom>
            <a:avLst/>
            <a:gdLst/>
            <a:ahLst/>
            <a:cxnLst/>
            <a:rect l="0" t="0" r="0" b="0"/>
            <a:pathLst>
              <a:path w="321470" h="80368">
                <a:moveTo>
                  <a:pt x="0" y="80367"/>
                </a:moveTo>
                <a:lnTo>
                  <a:pt x="0" y="80367"/>
                </a:lnTo>
                <a:lnTo>
                  <a:pt x="8930" y="71438"/>
                </a:lnTo>
                <a:lnTo>
                  <a:pt x="17859" y="71438"/>
                </a:lnTo>
                <a:lnTo>
                  <a:pt x="44649" y="62508"/>
                </a:lnTo>
                <a:lnTo>
                  <a:pt x="71438" y="53578"/>
                </a:lnTo>
                <a:lnTo>
                  <a:pt x="116086" y="35719"/>
                </a:lnTo>
                <a:lnTo>
                  <a:pt x="160734" y="26789"/>
                </a:lnTo>
                <a:lnTo>
                  <a:pt x="205383" y="17859"/>
                </a:lnTo>
                <a:lnTo>
                  <a:pt x="250031" y="8930"/>
                </a:lnTo>
                <a:lnTo>
                  <a:pt x="285750" y="8930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652617" y="589359"/>
            <a:ext cx="223243" cy="258962"/>
          </a:xfrm>
          <a:custGeom>
            <a:avLst/>
            <a:gdLst/>
            <a:ahLst/>
            <a:cxnLst/>
            <a:rect l="0" t="0" r="0" b="0"/>
            <a:pathLst>
              <a:path w="223243" h="258962">
                <a:moveTo>
                  <a:pt x="125016" y="142875"/>
                </a:moveTo>
                <a:lnTo>
                  <a:pt x="125016" y="133946"/>
                </a:lnTo>
                <a:lnTo>
                  <a:pt x="116086" y="125016"/>
                </a:lnTo>
                <a:lnTo>
                  <a:pt x="116086" y="116086"/>
                </a:lnTo>
                <a:lnTo>
                  <a:pt x="116086" y="98227"/>
                </a:lnTo>
                <a:lnTo>
                  <a:pt x="107156" y="98227"/>
                </a:lnTo>
                <a:lnTo>
                  <a:pt x="89297" y="89297"/>
                </a:lnTo>
                <a:lnTo>
                  <a:pt x="80367" y="98227"/>
                </a:lnTo>
                <a:lnTo>
                  <a:pt x="62508" y="116086"/>
                </a:lnTo>
                <a:lnTo>
                  <a:pt x="44649" y="133946"/>
                </a:lnTo>
                <a:lnTo>
                  <a:pt x="26789" y="160735"/>
                </a:lnTo>
                <a:lnTo>
                  <a:pt x="17860" y="187524"/>
                </a:lnTo>
                <a:lnTo>
                  <a:pt x="8930" y="214313"/>
                </a:lnTo>
                <a:lnTo>
                  <a:pt x="0" y="232172"/>
                </a:lnTo>
                <a:lnTo>
                  <a:pt x="0" y="250032"/>
                </a:lnTo>
                <a:lnTo>
                  <a:pt x="8930" y="258961"/>
                </a:lnTo>
                <a:lnTo>
                  <a:pt x="26789" y="258961"/>
                </a:lnTo>
                <a:lnTo>
                  <a:pt x="35719" y="258961"/>
                </a:lnTo>
                <a:lnTo>
                  <a:pt x="53578" y="250032"/>
                </a:lnTo>
                <a:lnTo>
                  <a:pt x="71438" y="241102"/>
                </a:lnTo>
                <a:lnTo>
                  <a:pt x="80367" y="223242"/>
                </a:lnTo>
                <a:lnTo>
                  <a:pt x="98227" y="205383"/>
                </a:lnTo>
                <a:lnTo>
                  <a:pt x="107156" y="178594"/>
                </a:lnTo>
                <a:lnTo>
                  <a:pt x="107156" y="151805"/>
                </a:lnTo>
                <a:lnTo>
                  <a:pt x="116086" y="116086"/>
                </a:lnTo>
                <a:lnTo>
                  <a:pt x="116086" y="80368"/>
                </a:lnTo>
                <a:lnTo>
                  <a:pt x="116086" y="44649"/>
                </a:lnTo>
                <a:lnTo>
                  <a:pt x="116086" y="17860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8930"/>
                </a:lnTo>
                <a:lnTo>
                  <a:pt x="107156" y="26789"/>
                </a:lnTo>
                <a:lnTo>
                  <a:pt x="98227" y="53579"/>
                </a:lnTo>
                <a:lnTo>
                  <a:pt x="98227" y="80368"/>
                </a:lnTo>
                <a:lnTo>
                  <a:pt x="98227" y="116086"/>
                </a:lnTo>
                <a:lnTo>
                  <a:pt x="107156" y="151805"/>
                </a:lnTo>
                <a:lnTo>
                  <a:pt x="116086" y="187524"/>
                </a:lnTo>
                <a:lnTo>
                  <a:pt x="133946" y="205383"/>
                </a:lnTo>
                <a:lnTo>
                  <a:pt x="151805" y="232172"/>
                </a:lnTo>
                <a:lnTo>
                  <a:pt x="160735" y="241102"/>
                </a:lnTo>
                <a:lnTo>
                  <a:pt x="178594" y="250032"/>
                </a:lnTo>
                <a:lnTo>
                  <a:pt x="196453" y="258961"/>
                </a:lnTo>
                <a:lnTo>
                  <a:pt x="214313" y="250032"/>
                </a:lnTo>
                <a:lnTo>
                  <a:pt x="223242" y="232172"/>
                </a:lnTo>
                <a:lnTo>
                  <a:pt x="223242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866930" y="642938"/>
            <a:ext cx="196454" cy="232172"/>
          </a:xfrm>
          <a:custGeom>
            <a:avLst/>
            <a:gdLst/>
            <a:ahLst/>
            <a:cxnLst/>
            <a:rect l="0" t="0" r="0" b="0"/>
            <a:pathLst>
              <a:path w="196454" h="232172">
                <a:moveTo>
                  <a:pt x="0" y="116085"/>
                </a:moveTo>
                <a:lnTo>
                  <a:pt x="0" y="116085"/>
                </a:lnTo>
                <a:lnTo>
                  <a:pt x="0" y="125015"/>
                </a:lnTo>
                <a:lnTo>
                  <a:pt x="8929" y="133945"/>
                </a:lnTo>
                <a:lnTo>
                  <a:pt x="17859" y="142874"/>
                </a:lnTo>
                <a:lnTo>
                  <a:pt x="35718" y="142874"/>
                </a:lnTo>
                <a:lnTo>
                  <a:pt x="44648" y="133945"/>
                </a:lnTo>
                <a:lnTo>
                  <a:pt x="62508" y="125015"/>
                </a:lnTo>
                <a:lnTo>
                  <a:pt x="80367" y="116085"/>
                </a:lnTo>
                <a:lnTo>
                  <a:pt x="98226" y="107156"/>
                </a:lnTo>
                <a:lnTo>
                  <a:pt x="107156" y="80367"/>
                </a:lnTo>
                <a:lnTo>
                  <a:pt x="116086" y="53578"/>
                </a:lnTo>
                <a:lnTo>
                  <a:pt x="116086" y="35718"/>
                </a:lnTo>
                <a:lnTo>
                  <a:pt x="116086" y="17859"/>
                </a:lnTo>
                <a:lnTo>
                  <a:pt x="107156" y="0"/>
                </a:lnTo>
                <a:lnTo>
                  <a:pt x="98226" y="0"/>
                </a:lnTo>
                <a:lnTo>
                  <a:pt x="80367" y="8929"/>
                </a:lnTo>
                <a:lnTo>
                  <a:pt x="62508" y="26789"/>
                </a:lnTo>
                <a:lnTo>
                  <a:pt x="44648" y="62507"/>
                </a:lnTo>
                <a:lnTo>
                  <a:pt x="26789" y="98226"/>
                </a:lnTo>
                <a:lnTo>
                  <a:pt x="17859" y="133945"/>
                </a:lnTo>
                <a:lnTo>
                  <a:pt x="8929" y="169663"/>
                </a:lnTo>
                <a:lnTo>
                  <a:pt x="17859" y="196453"/>
                </a:lnTo>
                <a:lnTo>
                  <a:pt x="26789" y="214312"/>
                </a:lnTo>
                <a:lnTo>
                  <a:pt x="44648" y="232171"/>
                </a:lnTo>
                <a:lnTo>
                  <a:pt x="62508" y="232171"/>
                </a:lnTo>
                <a:lnTo>
                  <a:pt x="98226" y="232171"/>
                </a:lnTo>
                <a:lnTo>
                  <a:pt x="125015" y="223242"/>
                </a:lnTo>
                <a:lnTo>
                  <a:pt x="160734" y="196453"/>
                </a:lnTo>
                <a:lnTo>
                  <a:pt x="196453" y="169663"/>
                </a:lnTo>
                <a:lnTo>
                  <a:pt x="196453" y="1696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036594" y="491133"/>
            <a:ext cx="89298" cy="357188"/>
          </a:xfrm>
          <a:custGeom>
            <a:avLst/>
            <a:gdLst/>
            <a:ahLst/>
            <a:cxnLst/>
            <a:rect l="0" t="0" r="0" b="0"/>
            <a:pathLst>
              <a:path w="89298" h="357188">
                <a:moveTo>
                  <a:pt x="89297" y="0"/>
                </a:moveTo>
                <a:lnTo>
                  <a:pt x="80367" y="0"/>
                </a:lnTo>
                <a:lnTo>
                  <a:pt x="71437" y="8929"/>
                </a:lnTo>
                <a:lnTo>
                  <a:pt x="62508" y="17859"/>
                </a:lnTo>
                <a:lnTo>
                  <a:pt x="44648" y="35719"/>
                </a:lnTo>
                <a:lnTo>
                  <a:pt x="26789" y="53578"/>
                </a:lnTo>
                <a:lnTo>
                  <a:pt x="26789" y="80367"/>
                </a:lnTo>
                <a:lnTo>
                  <a:pt x="17859" y="125015"/>
                </a:lnTo>
                <a:lnTo>
                  <a:pt x="26789" y="160734"/>
                </a:lnTo>
                <a:lnTo>
                  <a:pt x="35719" y="196453"/>
                </a:lnTo>
                <a:lnTo>
                  <a:pt x="44648" y="241101"/>
                </a:lnTo>
                <a:lnTo>
                  <a:pt x="62508" y="276820"/>
                </a:lnTo>
                <a:lnTo>
                  <a:pt x="71437" y="312539"/>
                </a:lnTo>
                <a:lnTo>
                  <a:pt x="80367" y="330398"/>
                </a:lnTo>
                <a:lnTo>
                  <a:pt x="89297" y="348258"/>
                </a:lnTo>
                <a:lnTo>
                  <a:pt x="80367" y="357187"/>
                </a:lnTo>
                <a:lnTo>
                  <a:pt x="71437" y="357187"/>
                </a:lnTo>
                <a:lnTo>
                  <a:pt x="53578" y="348258"/>
                </a:lnTo>
                <a:lnTo>
                  <a:pt x="26789" y="330398"/>
                </a:lnTo>
                <a:lnTo>
                  <a:pt x="0" y="303609"/>
                </a:lnTo>
                <a:lnTo>
                  <a:pt x="0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920508" y="696516"/>
            <a:ext cx="250032" cy="26790"/>
          </a:xfrm>
          <a:custGeom>
            <a:avLst/>
            <a:gdLst/>
            <a:ahLst/>
            <a:cxnLst/>
            <a:rect l="0" t="0" r="0" b="0"/>
            <a:pathLst>
              <a:path w="250032" h="26790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26789" y="8929"/>
                </a:lnTo>
                <a:lnTo>
                  <a:pt x="44648" y="8929"/>
                </a:lnTo>
                <a:lnTo>
                  <a:pt x="80367" y="8929"/>
                </a:lnTo>
                <a:lnTo>
                  <a:pt x="116086" y="17859"/>
                </a:lnTo>
                <a:lnTo>
                  <a:pt x="151805" y="17859"/>
                </a:lnTo>
                <a:lnTo>
                  <a:pt x="187523" y="26789"/>
                </a:lnTo>
                <a:lnTo>
                  <a:pt x="214312" y="26789"/>
                </a:lnTo>
                <a:lnTo>
                  <a:pt x="232172" y="26789"/>
                </a:lnTo>
                <a:lnTo>
                  <a:pt x="250031" y="17859"/>
                </a:lnTo>
                <a:lnTo>
                  <a:pt x="250031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188398" y="750094"/>
            <a:ext cx="17861" cy="80368"/>
          </a:xfrm>
          <a:custGeom>
            <a:avLst/>
            <a:gdLst/>
            <a:ahLst/>
            <a:cxnLst/>
            <a:rect l="0" t="0" r="0" b="0"/>
            <a:pathLst>
              <a:path w="17861" h="80368">
                <a:moveTo>
                  <a:pt x="17860" y="0"/>
                </a:moveTo>
                <a:lnTo>
                  <a:pt x="17860" y="0"/>
                </a:lnTo>
                <a:lnTo>
                  <a:pt x="17860" y="8929"/>
                </a:lnTo>
                <a:lnTo>
                  <a:pt x="8930" y="26789"/>
                </a:lnTo>
                <a:lnTo>
                  <a:pt x="8930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71437"/>
                </a:lnTo>
                <a:lnTo>
                  <a:pt x="0" y="80367"/>
                </a:lnTo>
                <a:lnTo>
                  <a:pt x="0" y="71437"/>
                </a:lnTo>
                <a:lnTo>
                  <a:pt x="8930" y="62507"/>
                </a:lnTo>
                <a:lnTo>
                  <a:pt x="8930" y="44648"/>
                </a:lnTo>
                <a:lnTo>
                  <a:pt x="893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170539" y="616148"/>
            <a:ext cx="44650" cy="17861"/>
          </a:xfrm>
          <a:custGeom>
            <a:avLst/>
            <a:gdLst/>
            <a:ahLst/>
            <a:cxnLst/>
            <a:rect l="0" t="0" r="0" b="0"/>
            <a:pathLst>
              <a:path w="44650" h="17861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44649" y="17860"/>
                </a:lnTo>
                <a:lnTo>
                  <a:pt x="4464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304484" y="696516"/>
            <a:ext cx="160736" cy="98227"/>
          </a:xfrm>
          <a:custGeom>
            <a:avLst/>
            <a:gdLst/>
            <a:ahLst/>
            <a:cxnLst/>
            <a:rect l="0" t="0" r="0" b="0"/>
            <a:pathLst>
              <a:path w="160736" h="98227">
                <a:moveTo>
                  <a:pt x="8930" y="8929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53578"/>
                </a:lnTo>
                <a:lnTo>
                  <a:pt x="0" y="71437"/>
                </a:lnTo>
                <a:lnTo>
                  <a:pt x="0" y="80367"/>
                </a:lnTo>
                <a:lnTo>
                  <a:pt x="0" y="89296"/>
                </a:lnTo>
                <a:lnTo>
                  <a:pt x="0" y="98226"/>
                </a:lnTo>
                <a:lnTo>
                  <a:pt x="0" y="98226"/>
                </a:lnTo>
                <a:lnTo>
                  <a:pt x="8930" y="89296"/>
                </a:lnTo>
                <a:lnTo>
                  <a:pt x="17860" y="80367"/>
                </a:lnTo>
                <a:lnTo>
                  <a:pt x="26789" y="62507"/>
                </a:lnTo>
                <a:lnTo>
                  <a:pt x="35719" y="53578"/>
                </a:lnTo>
                <a:lnTo>
                  <a:pt x="53579" y="35718"/>
                </a:lnTo>
                <a:lnTo>
                  <a:pt x="62508" y="17859"/>
                </a:lnTo>
                <a:lnTo>
                  <a:pt x="80368" y="8929"/>
                </a:lnTo>
                <a:lnTo>
                  <a:pt x="89297" y="0"/>
                </a:lnTo>
                <a:lnTo>
                  <a:pt x="89297" y="0"/>
                </a:lnTo>
                <a:lnTo>
                  <a:pt x="98227" y="8929"/>
                </a:lnTo>
                <a:lnTo>
                  <a:pt x="98227" y="8929"/>
                </a:lnTo>
                <a:lnTo>
                  <a:pt x="107157" y="26789"/>
                </a:lnTo>
                <a:lnTo>
                  <a:pt x="107157" y="35718"/>
                </a:lnTo>
                <a:lnTo>
                  <a:pt x="107157" y="44648"/>
                </a:lnTo>
                <a:lnTo>
                  <a:pt x="116086" y="53578"/>
                </a:lnTo>
                <a:lnTo>
                  <a:pt x="116086" y="62507"/>
                </a:lnTo>
                <a:lnTo>
                  <a:pt x="125016" y="71437"/>
                </a:lnTo>
                <a:lnTo>
                  <a:pt x="133946" y="80367"/>
                </a:lnTo>
                <a:lnTo>
                  <a:pt x="151805" y="80367"/>
                </a:lnTo>
                <a:lnTo>
                  <a:pt x="160735" y="71437"/>
                </a:lnTo>
                <a:lnTo>
                  <a:pt x="16073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500938" y="634008"/>
            <a:ext cx="187524" cy="80368"/>
          </a:xfrm>
          <a:custGeom>
            <a:avLst/>
            <a:gdLst/>
            <a:ahLst/>
            <a:cxnLst/>
            <a:rect l="0" t="0" r="0" b="0"/>
            <a:pathLst>
              <a:path w="187524" h="80368">
                <a:moveTo>
                  <a:pt x="8929" y="53578"/>
                </a:moveTo>
                <a:lnTo>
                  <a:pt x="8929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71437"/>
                </a:lnTo>
                <a:lnTo>
                  <a:pt x="8929" y="71437"/>
                </a:lnTo>
                <a:lnTo>
                  <a:pt x="17859" y="71437"/>
                </a:lnTo>
                <a:lnTo>
                  <a:pt x="26789" y="71437"/>
                </a:lnTo>
                <a:lnTo>
                  <a:pt x="35718" y="71437"/>
                </a:lnTo>
                <a:lnTo>
                  <a:pt x="53578" y="62508"/>
                </a:lnTo>
                <a:lnTo>
                  <a:pt x="62507" y="62508"/>
                </a:lnTo>
                <a:lnTo>
                  <a:pt x="80367" y="53578"/>
                </a:lnTo>
                <a:lnTo>
                  <a:pt x="89296" y="35719"/>
                </a:lnTo>
                <a:lnTo>
                  <a:pt x="98226" y="26789"/>
                </a:lnTo>
                <a:lnTo>
                  <a:pt x="107156" y="8930"/>
                </a:lnTo>
                <a:lnTo>
                  <a:pt x="116085" y="0"/>
                </a:lnTo>
                <a:lnTo>
                  <a:pt x="116085" y="0"/>
                </a:lnTo>
                <a:lnTo>
                  <a:pt x="116085" y="8930"/>
                </a:lnTo>
                <a:lnTo>
                  <a:pt x="107156" y="17859"/>
                </a:lnTo>
                <a:lnTo>
                  <a:pt x="107156" y="26789"/>
                </a:lnTo>
                <a:lnTo>
                  <a:pt x="107156" y="44648"/>
                </a:lnTo>
                <a:lnTo>
                  <a:pt x="107156" y="53578"/>
                </a:lnTo>
                <a:lnTo>
                  <a:pt x="125015" y="62508"/>
                </a:lnTo>
                <a:lnTo>
                  <a:pt x="142875" y="71437"/>
                </a:lnTo>
                <a:lnTo>
                  <a:pt x="160734" y="80367"/>
                </a:lnTo>
                <a:lnTo>
                  <a:pt x="187523" y="71437"/>
                </a:lnTo>
                <a:lnTo>
                  <a:pt x="187523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929438" y="1071562"/>
            <a:ext cx="303610" cy="133947"/>
          </a:xfrm>
          <a:custGeom>
            <a:avLst/>
            <a:gdLst/>
            <a:ahLst/>
            <a:cxnLst/>
            <a:rect l="0" t="0" r="0" b="0"/>
            <a:pathLst>
              <a:path w="303610" h="133947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8929" y="53579"/>
                </a:lnTo>
                <a:lnTo>
                  <a:pt x="8929" y="62508"/>
                </a:lnTo>
                <a:lnTo>
                  <a:pt x="17859" y="71438"/>
                </a:lnTo>
                <a:lnTo>
                  <a:pt x="17859" y="80368"/>
                </a:lnTo>
                <a:lnTo>
                  <a:pt x="26789" y="98227"/>
                </a:lnTo>
                <a:lnTo>
                  <a:pt x="26789" y="107157"/>
                </a:lnTo>
                <a:lnTo>
                  <a:pt x="26789" y="107157"/>
                </a:lnTo>
                <a:lnTo>
                  <a:pt x="26789" y="116086"/>
                </a:lnTo>
                <a:lnTo>
                  <a:pt x="35718" y="116086"/>
                </a:lnTo>
                <a:lnTo>
                  <a:pt x="35718" y="107157"/>
                </a:lnTo>
                <a:lnTo>
                  <a:pt x="35718" y="98227"/>
                </a:lnTo>
                <a:lnTo>
                  <a:pt x="35718" y="80368"/>
                </a:lnTo>
                <a:lnTo>
                  <a:pt x="35718" y="62508"/>
                </a:lnTo>
                <a:lnTo>
                  <a:pt x="44648" y="44649"/>
                </a:lnTo>
                <a:lnTo>
                  <a:pt x="53578" y="26789"/>
                </a:lnTo>
                <a:lnTo>
                  <a:pt x="62507" y="17860"/>
                </a:lnTo>
                <a:lnTo>
                  <a:pt x="71437" y="17860"/>
                </a:lnTo>
                <a:lnTo>
                  <a:pt x="80367" y="17860"/>
                </a:lnTo>
                <a:lnTo>
                  <a:pt x="89296" y="26789"/>
                </a:lnTo>
                <a:lnTo>
                  <a:pt x="98226" y="44649"/>
                </a:lnTo>
                <a:lnTo>
                  <a:pt x="107156" y="62508"/>
                </a:lnTo>
                <a:lnTo>
                  <a:pt x="107156" y="80368"/>
                </a:lnTo>
                <a:lnTo>
                  <a:pt x="116085" y="98227"/>
                </a:lnTo>
                <a:lnTo>
                  <a:pt x="116085" y="116086"/>
                </a:lnTo>
                <a:lnTo>
                  <a:pt x="116085" y="133946"/>
                </a:lnTo>
                <a:lnTo>
                  <a:pt x="116085" y="133946"/>
                </a:lnTo>
                <a:lnTo>
                  <a:pt x="116085" y="133946"/>
                </a:lnTo>
                <a:lnTo>
                  <a:pt x="125015" y="133946"/>
                </a:lnTo>
                <a:lnTo>
                  <a:pt x="133945" y="125016"/>
                </a:lnTo>
                <a:lnTo>
                  <a:pt x="142875" y="107157"/>
                </a:lnTo>
                <a:lnTo>
                  <a:pt x="151804" y="80368"/>
                </a:lnTo>
                <a:lnTo>
                  <a:pt x="160734" y="62508"/>
                </a:lnTo>
                <a:lnTo>
                  <a:pt x="178593" y="35719"/>
                </a:lnTo>
                <a:lnTo>
                  <a:pt x="187523" y="17860"/>
                </a:lnTo>
                <a:lnTo>
                  <a:pt x="205382" y="0"/>
                </a:lnTo>
                <a:lnTo>
                  <a:pt x="214312" y="0"/>
                </a:lnTo>
                <a:lnTo>
                  <a:pt x="214312" y="8930"/>
                </a:lnTo>
                <a:lnTo>
                  <a:pt x="214312" y="26789"/>
                </a:lnTo>
                <a:lnTo>
                  <a:pt x="214312" y="44649"/>
                </a:lnTo>
                <a:lnTo>
                  <a:pt x="223242" y="71438"/>
                </a:lnTo>
                <a:lnTo>
                  <a:pt x="223242" y="89297"/>
                </a:lnTo>
                <a:lnTo>
                  <a:pt x="223242" y="107157"/>
                </a:lnTo>
                <a:lnTo>
                  <a:pt x="223242" y="125016"/>
                </a:lnTo>
                <a:lnTo>
                  <a:pt x="232171" y="125016"/>
                </a:lnTo>
                <a:lnTo>
                  <a:pt x="241101" y="125016"/>
                </a:lnTo>
                <a:lnTo>
                  <a:pt x="258960" y="125016"/>
                </a:lnTo>
                <a:lnTo>
                  <a:pt x="276820" y="107157"/>
                </a:lnTo>
                <a:lnTo>
                  <a:pt x="285750" y="80368"/>
                </a:lnTo>
                <a:lnTo>
                  <a:pt x="303609" y="53579"/>
                </a:lnTo>
                <a:lnTo>
                  <a:pt x="303609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250906" y="1035844"/>
            <a:ext cx="330400" cy="160735"/>
          </a:xfrm>
          <a:custGeom>
            <a:avLst/>
            <a:gdLst/>
            <a:ahLst/>
            <a:cxnLst/>
            <a:rect l="0" t="0" r="0" b="0"/>
            <a:pathLst>
              <a:path w="330400" h="160735">
                <a:moveTo>
                  <a:pt x="44649" y="0"/>
                </a:moveTo>
                <a:lnTo>
                  <a:pt x="4464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8929"/>
                </a:lnTo>
                <a:lnTo>
                  <a:pt x="17860" y="17859"/>
                </a:lnTo>
                <a:lnTo>
                  <a:pt x="17860" y="26789"/>
                </a:lnTo>
                <a:lnTo>
                  <a:pt x="8930" y="53578"/>
                </a:lnTo>
                <a:lnTo>
                  <a:pt x="893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8930" y="151804"/>
                </a:lnTo>
                <a:lnTo>
                  <a:pt x="8930" y="160734"/>
                </a:lnTo>
                <a:lnTo>
                  <a:pt x="8930" y="160734"/>
                </a:lnTo>
                <a:lnTo>
                  <a:pt x="17860" y="151804"/>
                </a:lnTo>
                <a:lnTo>
                  <a:pt x="26789" y="142875"/>
                </a:lnTo>
                <a:lnTo>
                  <a:pt x="35719" y="125015"/>
                </a:lnTo>
                <a:lnTo>
                  <a:pt x="44649" y="107156"/>
                </a:lnTo>
                <a:lnTo>
                  <a:pt x="44649" y="89297"/>
                </a:lnTo>
                <a:lnTo>
                  <a:pt x="53578" y="62507"/>
                </a:lnTo>
                <a:lnTo>
                  <a:pt x="53578" y="44648"/>
                </a:lnTo>
                <a:lnTo>
                  <a:pt x="53578" y="35718"/>
                </a:lnTo>
                <a:lnTo>
                  <a:pt x="53578" y="26789"/>
                </a:lnTo>
                <a:lnTo>
                  <a:pt x="53578" y="35718"/>
                </a:lnTo>
                <a:lnTo>
                  <a:pt x="53578" y="44648"/>
                </a:lnTo>
                <a:lnTo>
                  <a:pt x="62508" y="62507"/>
                </a:lnTo>
                <a:lnTo>
                  <a:pt x="62508" y="80367"/>
                </a:lnTo>
                <a:lnTo>
                  <a:pt x="62508" y="98226"/>
                </a:lnTo>
                <a:lnTo>
                  <a:pt x="71438" y="116086"/>
                </a:lnTo>
                <a:lnTo>
                  <a:pt x="71438" y="133945"/>
                </a:lnTo>
                <a:lnTo>
                  <a:pt x="80367" y="142875"/>
                </a:lnTo>
                <a:lnTo>
                  <a:pt x="89297" y="151804"/>
                </a:lnTo>
                <a:lnTo>
                  <a:pt x="98227" y="151804"/>
                </a:lnTo>
                <a:lnTo>
                  <a:pt x="107157" y="142875"/>
                </a:lnTo>
                <a:lnTo>
                  <a:pt x="125016" y="133945"/>
                </a:lnTo>
                <a:lnTo>
                  <a:pt x="133946" y="116086"/>
                </a:lnTo>
                <a:lnTo>
                  <a:pt x="142875" y="89297"/>
                </a:lnTo>
                <a:lnTo>
                  <a:pt x="151805" y="62507"/>
                </a:lnTo>
                <a:lnTo>
                  <a:pt x="160735" y="44648"/>
                </a:lnTo>
                <a:lnTo>
                  <a:pt x="169664" y="26789"/>
                </a:lnTo>
                <a:lnTo>
                  <a:pt x="178594" y="8929"/>
                </a:lnTo>
                <a:lnTo>
                  <a:pt x="187524" y="17859"/>
                </a:lnTo>
                <a:lnTo>
                  <a:pt x="187524" y="26789"/>
                </a:lnTo>
                <a:lnTo>
                  <a:pt x="187524" y="35718"/>
                </a:lnTo>
                <a:lnTo>
                  <a:pt x="196453" y="53578"/>
                </a:lnTo>
                <a:lnTo>
                  <a:pt x="196453" y="71437"/>
                </a:lnTo>
                <a:lnTo>
                  <a:pt x="205383" y="89297"/>
                </a:lnTo>
                <a:lnTo>
                  <a:pt x="214313" y="98226"/>
                </a:lnTo>
                <a:lnTo>
                  <a:pt x="223242" y="116086"/>
                </a:lnTo>
                <a:lnTo>
                  <a:pt x="241102" y="125015"/>
                </a:lnTo>
                <a:lnTo>
                  <a:pt x="250032" y="125015"/>
                </a:lnTo>
                <a:lnTo>
                  <a:pt x="267891" y="133945"/>
                </a:lnTo>
                <a:lnTo>
                  <a:pt x="285750" y="125015"/>
                </a:lnTo>
                <a:lnTo>
                  <a:pt x="294680" y="116086"/>
                </a:lnTo>
                <a:lnTo>
                  <a:pt x="312539" y="89297"/>
                </a:lnTo>
                <a:lnTo>
                  <a:pt x="321469" y="62507"/>
                </a:lnTo>
                <a:lnTo>
                  <a:pt x="321469" y="26789"/>
                </a:lnTo>
                <a:lnTo>
                  <a:pt x="330399" y="0"/>
                </a:lnTo>
                <a:lnTo>
                  <a:pt x="3303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456289" y="1009055"/>
            <a:ext cx="98228" cy="178594"/>
          </a:xfrm>
          <a:custGeom>
            <a:avLst/>
            <a:gdLst/>
            <a:ahLst/>
            <a:cxnLst/>
            <a:rect l="0" t="0" r="0" b="0"/>
            <a:pathLst>
              <a:path w="98228" h="178594">
                <a:moveTo>
                  <a:pt x="98227" y="0"/>
                </a:moveTo>
                <a:lnTo>
                  <a:pt x="89297" y="8929"/>
                </a:lnTo>
                <a:lnTo>
                  <a:pt x="80367" y="17859"/>
                </a:lnTo>
                <a:lnTo>
                  <a:pt x="62508" y="35718"/>
                </a:lnTo>
                <a:lnTo>
                  <a:pt x="44649" y="53578"/>
                </a:lnTo>
                <a:lnTo>
                  <a:pt x="26789" y="80367"/>
                </a:lnTo>
                <a:lnTo>
                  <a:pt x="17859" y="107156"/>
                </a:lnTo>
                <a:lnTo>
                  <a:pt x="0" y="133945"/>
                </a:lnTo>
                <a:lnTo>
                  <a:pt x="0" y="151804"/>
                </a:lnTo>
                <a:lnTo>
                  <a:pt x="0" y="169664"/>
                </a:lnTo>
                <a:lnTo>
                  <a:pt x="0" y="178593"/>
                </a:lnTo>
                <a:lnTo>
                  <a:pt x="0" y="178593"/>
                </a:lnTo>
                <a:lnTo>
                  <a:pt x="8930" y="169664"/>
                </a:lnTo>
                <a:lnTo>
                  <a:pt x="17859" y="160734"/>
                </a:lnTo>
                <a:lnTo>
                  <a:pt x="17859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715250" y="839391"/>
            <a:ext cx="169665" cy="312540"/>
          </a:xfrm>
          <a:custGeom>
            <a:avLst/>
            <a:gdLst/>
            <a:ahLst/>
            <a:cxnLst/>
            <a:rect l="0" t="0" r="0" b="0"/>
            <a:pathLst>
              <a:path w="169665" h="312540">
                <a:moveTo>
                  <a:pt x="53578" y="0"/>
                </a:moveTo>
                <a:lnTo>
                  <a:pt x="53578" y="0"/>
                </a:lnTo>
                <a:lnTo>
                  <a:pt x="53578" y="8929"/>
                </a:lnTo>
                <a:lnTo>
                  <a:pt x="44648" y="17859"/>
                </a:lnTo>
                <a:lnTo>
                  <a:pt x="26789" y="44648"/>
                </a:lnTo>
                <a:lnTo>
                  <a:pt x="17859" y="71437"/>
                </a:lnTo>
                <a:lnTo>
                  <a:pt x="8930" y="116085"/>
                </a:lnTo>
                <a:lnTo>
                  <a:pt x="0" y="160734"/>
                </a:lnTo>
                <a:lnTo>
                  <a:pt x="8930" y="205382"/>
                </a:lnTo>
                <a:lnTo>
                  <a:pt x="17859" y="241101"/>
                </a:lnTo>
                <a:lnTo>
                  <a:pt x="44648" y="267890"/>
                </a:lnTo>
                <a:lnTo>
                  <a:pt x="71438" y="294679"/>
                </a:lnTo>
                <a:lnTo>
                  <a:pt x="98227" y="303609"/>
                </a:lnTo>
                <a:lnTo>
                  <a:pt x="125016" y="312539"/>
                </a:lnTo>
                <a:lnTo>
                  <a:pt x="151805" y="312539"/>
                </a:lnTo>
                <a:lnTo>
                  <a:pt x="169664" y="303609"/>
                </a:lnTo>
                <a:lnTo>
                  <a:pt x="169664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840266" y="955476"/>
            <a:ext cx="142876" cy="89298"/>
          </a:xfrm>
          <a:custGeom>
            <a:avLst/>
            <a:gdLst/>
            <a:ahLst/>
            <a:cxnLst/>
            <a:rect l="0" t="0" r="0" b="0"/>
            <a:pathLst>
              <a:path w="142876" h="89298">
                <a:moveTo>
                  <a:pt x="8929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29" y="26790"/>
                </a:lnTo>
                <a:lnTo>
                  <a:pt x="17859" y="35719"/>
                </a:lnTo>
                <a:lnTo>
                  <a:pt x="26789" y="53579"/>
                </a:lnTo>
                <a:lnTo>
                  <a:pt x="44648" y="62508"/>
                </a:lnTo>
                <a:lnTo>
                  <a:pt x="62507" y="71438"/>
                </a:lnTo>
                <a:lnTo>
                  <a:pt x="80367" y="80368"/>
                </a:lnTo>
                <a:lnTo>
                  <a:pt x="89297" y="80368"/>
                </a:lnTo>
                <a:lnTo>
                  <a:pt x="107156" y="89297"/>
                </a:lnTo>
                <a:lnTo>
                  <a:pt x="125015" y="80368"/>
                </a:lnTo>
                <a:lnTo>
                  <a:pt x="133945" y="71438"/>
                </a:lnTo>
                <a:lnTo>
                  <a:pt x="142875" y="53579"/>
                </a:lnTo>
                <a:lnTo>
                  <a:pt x="142875" y="35719"/>
                </a:lnTo>
                <a:lnTo>
                  <a:pt x="14287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893844" y="955476"/>
            <a:ext cx="71438" cy="169666"/>
          </a:xfrm>
          <a:custGeom>
            <a:avLst/>
            <a:gdLst/>
            <a:ahLst/>
            <a:cxnLst/>
            <a:rect l="0" t="0" r="0" b="0"/>
            <a:pathLst>
              <a:path w="71438" h="169666">
                <a:moveTo>
                  <a:pt x="62508" y="0"/>
                </a:moveTo>
                <a:lnTo>
                  <a:pt x="53578" y="17860"/>
                </a:lnTo>
                <a:lnTo>
                  <a:pt x="35719" y="35719"/>
                </a:lnTo>
                <a:lnTo>
                  <a:pt x="17859" y="62508"/>
                </a:lnTo>
                <a:lnTo>
                  <a:pt x="8929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8929" y="160735"/>
                </a:lnTo>
                <a:lnTo>
                  <a:pt x="17859" y="169665"/>
                </a:lnTo>
                <a:lnTo>
                  <a:pt x="35719" y="160735"/>
                </a:lnTo>
                <a:lnTo>
                  <a:pt x="53578" y="151805"/>
                </a:lnTo>
                <a:lnTo>
                  <a:pt x="71437" y="133946"/>
                </a:lnTo>
                <a:lnTo>
                  <a:pt x="71437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018859" y="1107281"/>
            <a:ext cx="44650" cy="125017"/>
          </a:xfrm>
          <a:custGeom>
            <a:avLst/>
            <a:gdLst/>
            <a:ahLst/>
            <a:cxnLst/>
            <a:rect l="0" t="0" r="0" b="0"/>
            <a:pathLst>
              <a:path w="44650" h="125017">
                <a:moveTo>
                  <a:pt x="44649" y="0"/>
                </a:moveTo>
                <a:lnTo>
                  <a:pt x="44649" y="0"/>
                </a:lnTo>
                <a:lnTo>
                  <a:pt x="35719" y="8930"/>
                </a:lnTo>
                <a:lnTo>
                  <a:pt x="26789" y="26789"/>
                </a:lnTo>
                <a:lnTo>
                  <a:pt x="17860" y="44649"/>
                </a:lnTo>
                <a:lnTo>
                  <a:pt x="8930" y="71438"/>
                </a:lnTo>
                <a:lnTo>
                  <a:pt x="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25016"/>
                </a:lnTo>
                <a:lnTo>
                  <a:pt x="8930" y="116086"/>
                </a:lnTo>
                <a:lnTo>
                  <a:pt x="17860" y="107156"/>
                </a:lnTo>
                <a:lnTo>
                  <a:pt x="1786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099227" y="910828"/>
            <a:ext cx="125015" cy="223243"/>
          </a:xfrm>
          <a:custGeom>
            <a:avLst/>
            <a:gdLst/>
            <a:ahLst/>
            <a:cxnLst/>
            <a:rect l="0" t="0" r="0" b="0"/>
            <a:pathLst>
              <a:path w="125015" h="223243">
                <a:moveTo>
                  <a:pt x="8929" y="0"/>
                </a:moveTo>
                <a:lnTo>
                  <a:pt x="8929" y="8930"/>
                </a:lnTo>
                <a:lnTo>
                  <a:pt x="0" y="8930"/>
                </a:lnTo>
                <a:lnTo>
                  <a:pt x="0" y="17859"/>
                </a:lnTo>
                <a:lnTo>
                  <a:pt x="8929" y="35719"/>
                </a:lnTo>
                <a:lnTo>
                  <a:pt x="8929" y="44648"/>
                </a:lnTo>
                <a:lnTo>
                  <a:pt x="17859" y="53578"/>
                </a:lnTo>
                <a:lnTo>
                  <a:pt x="26789" y="53578"/>
                </a:lnTo>
                <a:lnTo>
                  <a:pt x="44648" y="62508"/>
                </a:lnTo>
                <a:lnTo>
                  <a:pt x="53578" y="62508"/>
                </a:lnTo>
                <a:lnTo>
                  <a:pt x="62507" y="53578"/>
                </a:lnTo>
                <a:lnTo>
                  <a:pt x="71437" y="44648"/>
                </a:lnTo>
                <a:lnTo>
                  <a:pt x="80367" y="35719"/>
                </a:lnTo>
                <a:lnTo>
                  <a:pt x="89296" y="26789"/>
                </a:lnTo>
                <a:lnTo>
                  <a:pt x="89296" y="17859"/>
                </a:lnTo>
                <a:lnTo>
                  <a:pt x="89296" y="8930"/>
                </a:lnTo>
                <a:lnTo>
                  <a:pt x="98225" y="8930"/>
                </a:lnTo>
                <a:lnTo>
                  <a:pt x="98225" y="26789"/>
                </a:lnTo>
                <a:lnTo>
                  <a:pt x="98225" y="44648"/>
                </a:lnTo>
                <a:lnTo>
                  <a:pt x="98225" y="62508"/>
                </a:lnTo>
                <a:lnTo>
                  <a:pt x="107155" y="89297"/>
                </a:lnTo>
                <a:lnTo>
                  <a:pt x="116085" y="116086"/>
                </a:lnTo>
                <a:lnTo>
                  <a:pt x="116085" y="142875"/>
                </a:lnTo>
                <a:lnTo>
                  <a:pt x="125014" y="169664"/>
                </a:lnTo>
                <a:lnTo>
                  <a:pt x="125014" y="187523"/>
                </a:lnTo>
                <a:lnTo>
                  <a:pt x="116085" y="205383"/>
                </a:lnTo>
                <a:lnTo>
                  <a:pt x="116085" y="214313"/>
                </a:lnTo>
                <a:lnTo>
                  <a:pt x="107155" y="223242"/>
                </a:lnTo>
                <a:lnTo>
                  <a:pt x="107155" y="214313"/>
                </a:lnTo>
                <a:lnTo>
                  <a:pt x="107155" y="205383"/>
                </a:lnTo>
                <a:lnTo>
                  <a:pt x="107155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215312" y="759023"/>
            <a:ext cx="116087" cy="383978"/>
          </a:xfrm>
          <a:custGeom>
            <a:avLst/>
            <a:gdLst/>
            <a:ahLst/>
            <a:cxnLst/>
            <a:rect l="0" t="0" r="0" b="0"/>
            <a:pathLst>
              <a:path w="116087" h="383978">
                <a:moveTo>
                  <a:pt x="0" y="17860"/>
                </a:moveTo>
                <a:lnTo>
                  <a:pt x="0" y="8930"/>
                </a:ln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53578" y="0"/>
                </a:lnTo>
                <a:lnTo>
                  <a:pt x="80367" y="17860"/>
                </a:lnTo>
                <a:lnTo>
                  <a:pt x="98226" y="44649"/>
                </a:lnTo>
                <a:lnTo>
                  <a:pt x="107156" y="89297"/>
                </a:lnTo>
                <a:lnTo>
                  <a:pt x="116086" y="142875"/>
                </a:lnTo>
                <a:lnTo>
                  <a:pt x="116086" y="196453"/>
                </a:lnTo>
                <a:lnTo>
                  <a:pt x="116086" y="258961"/>
                </a:lnTo>
                <a:lnTo>
                  <a:pt x="107156" y="303610"/>
                </a:lnTo>
                <a:lnTo>
                  <a:pt x="98226" y="348258"/>
                </a:lnTo>
                <a:lnTo>
                  <a:pt x="89297" y="366118"/>
                </a:lnTo>
                <a:lnTo>
                  <a:pt x="80367" y="383977"/>
                </a:lnTo>
                <a:lnTo>
                  <a:pt x="80367" y="3839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277695" y="1419820"/>
            <a:ext cx="214314" cy="267892"/>
          </a:xfrm>
          <a:custGeom>
            <a:avLst/>
            <a:gdLst/>
            <a:ahLst/>
            <a:cxnLst/>
            <a:rect l="0" t="0" r="0" b="0"/>
            <a:pathLst>
              <a:path w="214314" h="267892">
                <a:moveTo>
                  <a:pt x="80368" y="0"/>
                </a:moveTo>
                <a:lnTo>
                  <a:pt x="80368" y="0"/>
                </a:lnTo>
                <a:lnTo>
                  <a:pt x="71438" y="0"/>
                </a:lnTo>
                <a:lnTo>
                  <a:pt x="71438" y="8930"/>
                </a:lnTo>
                <a:lnTo>
                  <a:pt x="53578" y="26789"/>
                </a:lnTo>
                <a:lnTo>
                  <a:pt x="35719" y="53578"/>
                </a:lnTo>
                <a:lnTo>
                  <a:pt x="26789" y="89297"/>
                </a:lnTo>
                <a:lnTo>
                  <a:pt x="8930" y="125016"/>
                </a:lnTo>
                <a:lnTo>
                  <a:pt x="0" y="160734"/>
                </a:lnTo>
                <a:lnTo>
                  <a:pt x="0" y="196453"/>
                </a:lnTo>
                <a:lnTo>
                  <a:pt x="17860" y="223242"/>
                </a:lnTo>
                <a:lnTo>
                  <a:pt x="35719" y="241102"/>
                </a:lnTo>
                <a:lnTo>
                  <a:pt x="62508" y="258961"/>
                </a:lnTo>
                <a:lnTo>
                  <a:pt x="98227" y="267891"/>
                </a:lnTo>
                <a:lnTo>
                  <a:pt x="133946" y="267891"/>
                </a:lnTo>
                <a:lnTo>
                  <a:pt x="169664" y="267891"/>
                </a:lnTo>
                <a:lnTo>
                  <a:pt x="196453" y="258961"/>
                </a:lnTo>
                <a:lnTo>
                  <a:pt x="214313" y="241102"/>
                </a:lnTo>
                <a:lnTo>
                  <a:pt x="214313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429500" y="1526976"/>
            <a:ext cx="169665" cy="98228"/>
          </a:xfrm>
          <a:custGeom>
            <a:avLst/>
            <a:gdLst/>
            <a:ahLst/>
            <a:cxnLst/>
            <a:rect l="0" t="0" r="0" b="0"/>
            <a:pathLst>
              <a:path w="169665" h="9822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17860"/>
                </a:lnTo>
                <a:lnTo>
                  <a:pt x="35719" y="35719"/>
                </a:lnTo>
                <a:lnTo>
                  <a:pt x="62508" y="53578"/>
                </a:lnTo>
                <a:lnTo>
                  <a:pt x="89297" y="71438"/>
                </a:lnTo>
                <a:lnTo>
                  <a:pt x="107156" y="80368"/>
                </a:lnTo>
                <a:lnTo>
                  <a:pt x="125016" y="89297"/>
                </a:lnTo>
                <a:lnTo>
                  <a:pt x="142875" y="98227"/>
                </a:lnTo>
                <a:lnTo>
                  <a:pt x="151805" y="98227"/>
                </a:lnTo>
                <a:lnTo>
                  <a:pt x="160734" y="89297"/>
                </a:lnTo>
                <a:lnTo>
                  <a:pt x="160734" y="80368"/>
                </a:lnTo>
                <a:lnTo>
                  <a:pt x="169664" y="62508"/>
                </a:lnTo>
                <a:lnTo>
                  <a:pt x="169664" y="35719"/>
                </a:lnTo>
                <a:lnTo>
                  <a:pt x="16966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447359" y="1455539"/>
            <a:ext cx="142876" cy="187524"/>
          </a:xfrm>
          <a:custGeom>
            <a:avLst/>
            <a:gdLst/>
            <a:ahLst/>
            <a:cxnLst/>
            <a:rect l="0" t="0" r="0" b="0"/>
            <a:pathLst>
              <a:path w="142876" h="187524">
                <a:moveTo>
                  <a:pt x="142875" y="0"/>
                </a:moveTo>
                <a:lnTo>
                  <a:pt x="125016" y="8930"/>
                </a:lnTo>
                <a:lnTo>
                  <a:pt x="107157" y="26789"/>
                </a:lnTo>
                <a:lnTo>
                  <a:pt x="80368" y="53578"/>
                </a:lnTo>
                <a:lnTo>
                  <a:pt x="53579" y="89297"/>
                </a:lnTo>
                <a:lnTo>
                  <a:pt x="26789" y="125015"/>
                </a:lnTo>
                <a:lnTo>
                  <a:pt x="8930" y="151805"/>
                </a:lnTo>
                <a:lnTo>
                  <a:pt x="0" y="169664"/>
                </a:lnTo>
                <a:lnTo>
                  <a:pt x="0" y="187523"/>
                </a:lnTo>
                <a:lnTo>
                  <a:pt x="8930" y="187523"/>
                </a:lnTo>
                <a:lnTo>
                  <a:pt x="35719" y="187523"/>
                </a:lnTo>
                <a:lnTo>
                  <a:pt x="53579" y="169664"/>
                </a:lnTo>
                <a:lnTo>
                  <a:pt x="80368" y="151805"/>
                </a:lnTo>
                <a:lnTo>
                  <a:pt x="107157" y="125015"/>
                </a:lnTo>
                <a:lnTo>
                  <a:pt x="107157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679531" y="1446609"/>
            <a:ext cx="151806" cy="80368"/>
          </a:xfrm>
          <a:custGeom>
            <a:avLst/>
            <a:gdLst/>
            <a:ahLst/>
            <a:cxnLst/>
            <a:rect l="0" t="0" r="0" b="0"/>
            <a:pathLst>
              <a:path w="151806" h="80368">
                <a:moveTo>
                  <a:pt x="71438" y="0"/>
                </a:moveTo>
                <a:lnTo>
                  <a:pt x="71438" y="0"/>
                </a:lnTo>
                <a:lnTo>
                  <a:pt x="71438" y="0"/>
                </a:lnTo>
                <a:lnTo>
                  <a:pt x="62508" y="8930"/>
                </a:lnTo>
                <a:lnTo>
                  <a:pt x="62508" y="8930"/>
                </a:lnTo>
                <a:lnTo>
                  <a:pt x="53578" y="26789"/>
                </a:lnTo>
                <a:lnTo>
                  <a:pt x="35719" y="35719"/>
                </a:lnTo>
                <a:lnTo>
                  <a:pt x="26789" y="53578"/>
                </a:lnTo>
                <a:lnTo>
                  <a:pt x="8930" y="62508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26789" y="80367"/>
                </a:lnTo>
                <a:lnTo>
                  <a:pt x="35719" y="71438"/>
                </a:lnTo>
                <a:lnTo>
                  <a:pt x="62508" y="71438"/>
                </a:lnTo>
                <a:lnTo>
                  <a:pt x="80367" y="71438"/>
                </a:lnTo>
                <a:lnTo>
                  <a:pt x="107157" y="71438"/>
                </a:lnTo>
                <a:lnTo>
                  <a:pt x="125016" y="71438"/>
                </a:lnTo>
                <a:lnTo>
                  <a:pt x="133946" y="71438"/>
                </a:lnTo>
                <a:lnTo>
                  <a:pt x="142875" y="71438"/>
                </a:lnTo>
                <a:lnTo>
                  <a:pt x="151805" y="62508"/>
                </a:lnTo>
                <a:lnTo>
                  <a:pt x="15180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893844" y="1419820"/>
            <a:ext cx="142876" cy="232173"/>
          </a:xfrm>
          <a:custGeom>
            <a:avLst/>
            <a:gdLst/>
            <a:ahLst/>
            <a:cxnLst/>
            <a:rect l="0" t="0" r="0" b="0"/>
            <a:pathLst>
              <a:path w="142876" h="23217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26789"/>
                </a:lnTo>
                <a:lnTo>
                  <a:pt x="8929" y="35719"/>
                </a:lnTo>
                <a:lnTo>
                  <a:pt x="8929" y="53578"/>
                </a:lnTo>
                <a:lnTo>
                  <a:pt x="17859" y="53578"/>
                </a:lnTo>
                <a:lnTo>
                  <a:pt x="26789" y="62508"/>
                </a:lnTo>
                <a:lnTo>
                  <a:pt x="26789" y="62508"/>
                </a:lnTo>
                <a:lnTo>
                  <a:pt x="35719" y="62508"/>
                </a:lnTo>
                <a:lnTo>
                  <a:pt x="44648" y="53578"/>
                </a:lnTo>
                <a:lnTo>
                  <a:pt x="53578" y="35719"/>
                </a:lnTo>
                <a:lnTo>
                  <a:pt x="62508" y="26789"/>
                </a:lnTo>
                <a:lnTo>
                  <a:pt x="71437" y="17859"/>
                </a:lnTo>
                <a:lnTo>
                  <a:pt x="80367" y="8930"/>
                </a:lnTo>
                <a:lnTo>
                  <a:pt x="89297" y="0"/>
                </a:lnTo>
                <a:lnTo>
                  <a:pt x="89297" y="8930"/>
                </a:lnTo>
                <a:lnTo>
                  <a:pt x="89297" y="17859"/>
                </a:lnTo>
                <a:lnTo>
                  <a:pt x="89297" y="26789"/>
                </a:lnTo>
                <a:lnTo>
                  <a:pt x="89297" y="44649"/>
                </a:lnTo>
                <a:lnTo>
                  <a:pt x="89297" y="62508"/>
                </a:lnTo>
                <a:lnTo>
                  <a:pt x="89297" y="80367"/>
                </a:lnTo>
                <a:lnTo>
                  <a:pt x="98226" y="107156"/>
                </a:lnTo>
                <a:lnTo>
                  <a:pt x="107156" y="125016"/>
                </a:lnTo>
                <a:lnTo>
                  <a:pt x="116086" y="151805"/>
                </a:lnTo>
                <a:lnTo>
                  <a:pt x="116086" y="178594"/>
                </a:lnTo>
                <a:lnTo>
                  <a:pt x="125015" y="196453"/>
                </a:lnTo>
                <a:lnTo>
                  <a:pt x="133945" y="214313"/>
                </a:lnTo>
                <a:lnTo>
                  <a:pt x="133945" y="232172"/>
                </a:lnTo>
                <a:lnTo>
                  <a:pt x="142875" y="232172"/>
                </a:lnTo>
                <a:lnTo>
                  <a:pt x="142875" y="214313"/>
                </a:lnTo>
                <a:lnTo>
                  <a:pt x="133945" y="187524"/>
                </a:lnTo>
                <a:lnTo>
                  <a:pt x="133945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8027789" y="1259086"/>
            <a:ext cx="62509" cy="294680"/>
          </a:xfrm>
          <a:custGeom>
            <a:avLst/>
            <a:gdLst/>
            <a:ahLst/>
            <a:cxnLst/>
            <a:rect l="0" t="0" r="0" b="0"/>
            <a:pathLst>
              <a:path w="62509" h="294680">
                <a:moveTo>
                  <a:pt x="0" y="0"/>
                </a:moveTo>
                <a:lnTo>
                  <a:pt x="8930" y="8930"/>
                </a:lnTo>
                <a:lnTo>
                  <a:pt x="17859" y="26789"/>
                </a:lnTo>
                <a:lnTo>
                  <a:pt x="26789" y="44648"/>
                </a:lnTo>
                <a:lnTo>
                  <a:pt x="44649" y="80367"/>
                </a:lnTo>
                <a:lnTo>
                  <a:pt x="53578" y="107156"/>
                </a:lnTo>
                <a:lnTo>
                  <a:pt x="62508" y="151804"/>
                </a:lnTo>
                <a:lnTo>
                  <a:pt x="62508" y="187523"/>
                </a:lnTo>
                <a:lnTo>
                  <a:pt x="62508" y="223242"/>
                </a:lnTo>
                <a:lnTo>
                  <a:pt x="53578" y="250031"/>
                </a:lnTo>
                <a:lnTo>
                  <a:pt x="53578" y="267890"/>
                </a:lnTo>
                <a:lnTo>
                  <a:pt x="53578" y="285750"/>
                </a:lnTo>
                <a:lnTo>
                  <a:pt x="53578" y="294679"/>
                </a:lnTo>
                <a:lnTo>
                  <a:pt x="62508" y="294679"/>
                </a:lnTo>
                <a:lnTo>
                  <a:pt x="62508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8197452" y="1357313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215312" y="1437679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134945" y="1223367"/>
            <a:ext cx="107157" cy="169665"/>
          </a:xfrm>
          <a:custGeom>
            <a:avLst/>
            <a:gdLst/>
            <a:ahLst/>
            <a:cxnLst/>
            <a:rect l="0" t="0" r="0" b="0"/>
            <a:pathLst>
              <a:path w="107157" h="169665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0"/>
                </a:lnTo>
                <a:lnTo>
                  <a:pt x="44649" y="0"/>
                </a:lnTo>
                <a:lnTo>
                  <a:pt x="53578" y="0"/>
                </a:lnTo>
                <a:lnTo>
                  <a:pt x="71437" y="0"/>
                </a:lnTo>
                <a:lnTo>
                  <a:pt x="80367" y="0"/>
                </a:lnTo>
                <a:lnTo>
                  <a:pt x="98226" y="0"/>
                </a:lnTo>
                <a:lnTo>
                  <a:pt x="107156" y="0"/>
                </a:lnTo>
                <a:lnTo>
                  <a:pt x="107156" y="8930"/>
                </a:lnTo>
                <a:lnTo>
                  <a:pt x="107156" y="17860"/>
                </a:lnTo>
                <a:lnTo>
                  <a:pt x="107156" y="26789"/>
                </a:lnTo>
                <a:lnTo>
                  <a:pt x="98226" y="44649"/>
                </a:lnTo>
                <a:lnTo>
                  <a:pt x="89296" y="62508"/>
                </a:lnTo>
                <a:lnTo>
                  <a:pt x="71437" y="71438"/>
                </a:lnTo>
                <a:lnTo>
                  <a:pt x="62507" y="80367"/>
                </a:lnTo>
                <a:lnTo>
                  <a:pt x="53578" y="89297"/>
                </a:lnTo>
                <a:lnTo>
                  <a:pt x="44649" y="98227"/>
                </a:lnTo>
                <a:lnTo>
                  <a:pt x="35719" y="107156"/>
                </a:lnTo>
                <a:lnTo>
                  <a:pt x="35719" y="116086"/>
                </a:lnTo>
                <a:lnTo>
                  <a:pt x="35719" y="116086"/>
                </a:lnTo>
                <a:lnTo>
                  <a:pt x="35719" y="125016"/>
                </a:lnTo>
                <a:lnTo>
                  <a:pt x="35719" y="133946"/>
                </a:lnTo>
                <a:lnTo>
                  <a:pt x="44649" y="142875"/>
                </a:lnTo>
                <a:lnTo>
                  <a:pt x="53578" y="151805"/>
                </a:lnTo>
                <a:lnTo>
                  <a:pt x="62507" y="160735"/>
                </a:lnTo>
                <a:lnTo>
                  <a:pt x="71437" y="169664"/>
                </a:lnTo>
                <a:lnTo>
                  <a:pt x="80367" y="169664"/>
                </a:lnTo>
                <a:lnTo>
                  <a:pt x="80367" y="169664"/>
                </a:lnTo>
                <a:lnTo>
                  <a:pt x="89296" y="169664"/>
                </a:lnTo>
                <a:lnTo>
                  <a:pt x="89296" y="169664"/>
                </a:lnTo>
                <a:lnTo>
                  <a:pt x="89296" y="169664"/>
                </a:lnTo>
                <a:lnTo>
                  <a:pt x="89296" y="160735"/>
                </a:lnTo>
                <a:lnTo>
                  <a:pt x="89296" y="160735"/>
                </a:lnTo>
                <a:lnTo>
                  <a:pt x="89296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233171" y="1428750"/>
            <a:ext cx="17860" cy="17860"/>
          </a:xfrm>
          <a:custGeom>
            <a:avLst/>
            <a:gdLst/>
            <a:ahLst/>
            <a:cxnLst/>
            <a:rect l="0" t="0" r="0" b="0"/>
            <a:pathLst>
              <a:path w="17860" h="1786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402835" y="1205508"/>
            <a:ext cx="178595" cy="89298"/>
          </a:xfrm>
          <a:custGeom>
            <a:avLst/>
            <a:gdLst/>
            <a:ahLst/>
            <a:cxnLst/>
            <a:rect l="0" t="0" r="0" b="0"/>
            <a:pathLst>
              <a:path w="178595" h="8929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17860" y="26789"/>
                </a:lnTo>
                <a:lnTo>
                  <a:pt x="17860" y="35719"/>
                </a:lnTo>
                <a:lnTo>
                  <a:pt x="17860" y="44648"/>
                </a:lnTo>
                <a:lnTo>
                  <a:pt x="26789" y="53578"/>
                </a:lnTo>
                <a:lnTo>
                  <a:pt x="35719" y="62508"/>
                </a:lnTo>
                <a:lnTo>
                  <a:pt x="44649" y="62508"/>
                </a:lnTo>
                <a:lnTo>
                  <a:pt x="53578" y="71437"/>
                </a:lnTo>
                <a:lnTo>
                  <a:pt x="71438" y="80367"/>
                </a:lnTo>
                <a:lnTo>
                  <a:pt x="98227" y="89297"/>
                </a:lnTo>
                <a:lnTo>
                  <a:pt x="116086" y="89297"/>
                </a:lnTo>
                <a:lnTo>
                  <a:pt x="142875" y="89297"/>
                </a:lnTo>
                <a:lnTo>
                  <a:pt x="160735" y="80367"/>
                </a:lnTo>
                <a:lnTo>
                  <a:pt x="178594" y="71437"/>
                </a:lnTo>
                <a:lnTo>
                  <a:pt x="178594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8447484" y="1187648"/>
            <a:ext cx="44649" cy="151806"/>
          </a:xfrm>
          <a:custGeom>
            <a:avLst/>
            <a:gdLst/>
            <a:ahLst/>
            <a:cxnLst/>
            <a:rect l="0" t="0" r="0" b="0"/>
            <a:pathLst>
              <a:path w="44649" h="151806">
                <a:moveTo>
                  <a:pt x="44648" y="0"/>
                </a:moveTo>
                <a:lnTo>
                  <a:pt x="35718" y="0"/>
                </a:lnTo>
                <a:lnTo>
                  <a:pt x="26789" y="8930"/>
                </a:lnTo>
                <a:lnTo>
                  <a:pt x="17859" y="26789"/>
                </a:lnTo>
                <a:lnTo>
                  <a:pt x="8929" y="44649"/>
                </a:lnTo>
                <a:lnTo>
                  <a:pt x="0" y="71438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0" y="142875"/>
                </a:lnTo>
                <a:lnTo>
                  <a:pt x="0" y="151805"/>
                </a:lnTo>
                <a:lnTo>
                  <a:pt x="8929" y="151805"/>
                </a:lnTo>
                <a:lnTo>
                  <a:pt x="8929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295679" y="1169789"/>
            <a:ext cx="205384" cy="187525"/>
          </a:xfrm>
          <a:custGeom>
            <a:avLst/>
            <a:gdLst/>
            <a:ahLst/>
            <a:cxnLst/>
            <a:rect l="0" t="0" r="0" b="0"/>
            <a:pathLst>
              <a:path w="205384" h="187525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62508"/>
                </a:lnTo>
                <a:lnTo>
                  <a:pt x="8930" y="89297"/>
                </a:lnTo>
                <a:lnTo>
                  <a:pt x="26789" y="116086"/>
                </a:lnTo>
                <a:lnTo>
                  <a:pt x="44648" y="142875"/>
                </a:lnTo>
                <a:lnTo>
                  <a:pt x="62508" y="160734"/>
                </a:lnTo>
                <a:lnTo>
                  <a:pt x="89297" y="178594"/>
                </a:lnTo>
                <a:lnTo>
                  <a:pt x="125016" y="187524"/>
                </a:lnTo>
                <a:lnTo>
                  <a:pt x="151805" y="187524"/>
                </a:lnTo>
                <a:lnTo>
                  <a:pt x="178594" y="178594"/>
                </a:lnTo>
                <a:lnTo>
                  <a:pt x="205383" y="169664"/>
                </a:lnTo>
                <a:lnTo>
                  <a:pt x="205383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8536780" y="1134070"/>
            <a:ext cx="89298" cy="205384"/>
          </a:xfrm>
          <a:custGeom>
            <a:avLst/>
            <a:gdLst/>
            <a:ahLst/>
            <a:cxnLst/>
            <a:rect l="0" t="0" r="0" b="0"/>
            <a:pathLst>
              <a:path w="89298" h="205384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17860"/>
                </a:lnTo>
                <a:lnTo>
                  <a:pt x="44649" y="26789"/>
                </a:lnTo>
                <a:lnTo>
                  <a:pt x="62508" y="44649"/>
                </a:lnTo>
                <a:lnTo>
                  <a:pt x="71438" y="62508"/>
                </a:lnTo>
                <a:lnTo>
                  <a:pt x="80368" y="89297"/>
                </a:lnTo>
                <a:lnTo>
                  <a:pt x="89297" y="125016"/>
                </a:lnTo>
                <a:lnTo>
                  <a:pt x="80368" y="151805"/>
                </a:lnTo>
                <a:lnTo>
                  <a:pt x="80368" y="178594"/>
                </a:lnTo>
                <a:lnTo>
                  <a:pt x="71438" y="196453"/>
                </a:lnTo>
                <a:lnTo>
                  <a:pt x="62508" y="205383"/>
                </a:lnTo>
                <a:lnTo>
                  <a:pt x="62508" y="205383"/>
                </a:lnTo>
                <a:lnTo>
                  <a:pt x="62508" y="196453"/>
                </a:lnTo>
                <a:lnTo>
                  <a:pt x="62508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8688585" y="1125141"/>
            <a:ext cx="26790" cy="35719"/>
          </a:xfrm>
          <a:custGeom>
            <a:avLst/>
            <a:gdLst/>
            <a:ahLst/>
            <a:cxnLst/>
            <a:rect l="0" t="0" r="0" b="0"/>
            <a:pathLst>
              <a:path w="26790" h="35719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17860" y="17859"/>
                </a:lnTo>
                <a:lnTo>
                  <a:pt x="17860" y="17859"/>
                </a:lnTo>
                <a:lnTo>
                  <a:pt x="17860" y="26789"/>
                </a:lnTo>
                <a:lnTo>
                  <a:pt x="26789" y="26789"/>
                </a:lnTo>
                <a:lnTo>
                  <a:pt x="26789" y="35718"/>
                </a:lnTo>
                <a:lnTo>
                  <a:pt x="26789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8733234" y="1205508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26789" y="17859"/>
                </a:moveTo>
                <a:lnTo>
                  <a:pt x="1785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0" y="8929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813601" y="982266"/>
            <a:ext cx="80368" cy="178594"/>
          </a:xfrm>
          <a:custGeom>
            <a:avLst/>
            <a:gdLst/>
            <a:ahLst/>
            <a:cxnLst/>
            <a:rect l="0" t="0" r="0" b="0"/>
            <a:pathLst>
              <a:path w="80368" h="178594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62507"/>
                </a:lnTo>
                <a:lnTo>
                  <a:pt x="8929" y="98226"/>
                </a:lnTo>
                <a:lnTo>
                  <a:pt x="8929" y="116085"/>
                </a:lnTo>
                <a:lnTo>
                  <a:pt x="17859" y="125015"/>
                </a:lnTo>
                <a:lnTo>
                  <a:pt x="26789" y="142875"/>
                </a:lnTo>
                <a:lnTo>
                  <a:pt x="35719" y="151804"/>
                </a:lnTo>
                <a:lnTo>
                  <a:pt x="44648" y="160734"/>
                </a:lnTo>
                <a:lnTo>
                  <a:pt x="62508" y="169664"/>
                </a:lnTo>
                <a:lnTo>
                  <a:pt x="80367" y="178593"/>
                </a:lnTo>
                <a:lnTo>
                  <a:pt x="80367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8920757" y="1062633"/>
            <a:ext cx="98228" cy="107157"/>
          </a:xfrm>
          <a:custGeom>
            <a:avLst/>
            <a:gdLst/>
            <a:ahLst/>
            <a:cxnLst/>
            <a:rect l="0" t="0" r="0" b="0"/>
            <a:pathLst>
              <a:path w="98228" h="107157">
                <a:moveTo>
                  <a:pt x="893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26789" y="17859"/>
                </a:lnTo>
                <a:lnTo>
                  <a:pt x="35719" y="17859"/>
                </a:lnTo>
                <a:lnTo>
                  <a:pt x="44648" y="8929"/>
                </a:lnTo>
                <a:lnTo>
                  <a:pt x="44648" y="8929"/>
                </a:lnTo>
                <a:lnTo>
                  <a:pt x="53578" y="0"/>
                </a:lnTo>
                <a:lnTo>
                  <a:pt x="62508" y="0"/>
                </a:lnTo>
                <a:lnTo>
                  <a:pt x="62508" y="0"/>
                </a:lnTo>
                <a:lnTo>
                  <a:pt x="71438" y="0"/>
                </a:lnTo>
                <a:lnTo>
                  <a:pt x="71438" y="8929"/>
                </a:lnTo>
                <a:lnTo>
                  <a:pt x="80367" y="17859"/>
                </a:lnTo>
                <a:lnTo>
                  <a:pt x="89297" y="26789"/>
                </a:lnTo>
                <a:lnTo>
                  <a:pt x="89297" y="35718"/>
                </a:lnTo>
                <a:lnTo>
                  <a:pt x="89297" y="53578"/>
                </a:lnTo>
                <a:lnTo>
                  <a:pt x="98227" y="62508"/>
                </a:lnTo>
                <a:lnTo>
                  <a:pt x="98227" y="80367"/>
                </a:lnTo>
                <a:lnTo>
                  <a:pt x="98227" y="89297"/>
                </a:lnTo>
                <a:lnTo>
                  <a:pt x="98227" y="98226"/>
                </a:lnTo>
                <a:lnTo>
                  <a:pt x="98227" y="107156"/>
                </a:lnTo>
                <a:lnTo>
                  <a:pt x="9822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9010054" y="910828"/>
            <a:ext cx="98227" cy="107157"/>
          </a:xfrm>
          <a:custGeom>
            <a:avLst/>
            <a:gdLst/>
            <a:ahLst/>
            <a:cxnLst/>
            <a:rect l="0" t="0" r="0" b="0"/>
            <a:pathLst>
              <a:path w="98227" h="107157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8930"/>
                </a:lnTo>
                <a:lnTo>
                  <a:pt x="44648" y="17859"/>
                </a:lnTo>
                <a:lnTo>
                  <a:pt x="53578" y="26789"/>
                </a:lnTo>
                <a:lnTo>
                  <a:pt x="71437" y="44648"/>
                </a:lnTo>
                <a:lnTo>
                  <a:pt x="80367" y="62508"/>
                </a:lnTo>
                <a:lnTo>
                  <a:pt x="89297" y="89297"/>
                </a:lnTo>
                <a:lnTo>
                  <a:pt x="98226" y="107156"/>
                </a:lnTo>
                <a:lnTo>
                  <a:pt x="98226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634883" y="1410890"/>
            <a:ext cx="169665" cy="169665"/>
          </a:xfrm>
          <a:custGeom>
            <a:avLst/>
            <a:gdLst/>
            <a:ahLst/>
            <a:cxnLst/>
            <a:rect l="0" t="0" r="0" b="0"/>
            <a:pathLst>
              <a:path w="169665" h="169665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35719" y="8930"/>
                </a:lnTo>
                <a:lnTo>
                  <a:pt x="44648" y="8930"/>
                </a:lnTo>
                <a:lnTo>
                  <a:pt x="62508" y="8930"/>
                </a:lnTo>
                <a:lnTo>
                  <a:pt x="71437" y="8930"/>
                </a:lnTo>
                <a:lnTo>
                  <a:pt x="89297" y="8930"/>
                </a:lnTo>
                <a:lnTo>
                  <a:pt x="107156" y="17860"/>
                </a:lnTo>
                <a:lnTo>
                  <a:pt x="116086" y="17860"/>
                </a:lnTo>
                <a:lnTo>
                  <a:pt x="133945" y="26789"/>
                </a:lnTo>
                <a:lnTo>
                  <a:pt x="133945" y="26789"/>
                </a:lnTo>
                <a:lnTo>
                  <a:pt x="142875" y="26789"/>
                </a:lnTo>
                <a:lnTo>
                  <a:pt x="151805" y="26789"/>
                </a:lnTo>
                <a:lnTo>
                  <a:pt x="151805" y="26789"/>
                </a:lnTo>
                <a:lnTo>
                  <a:pt x="151805" y="35719"/>
                </a:lnTo>
                <a:lnTo>
                  <a:pt x="160734" y="35719"/>
                </a:lnTo>
                <a:lnTo>
                  <a:pt x="160734" y="35719"/>
                </a:lnTo>
                <a:lnTo>
                  <a:pt x="160734" y="35719"/>
                </a:lnTo>
                <a:lnTo>
                  <a:pt x="160734" y="35719"/>
                </a:lnTo>
                <a:lnTo>
                  <a:pt x="169664" y="35719"/>
                </a:lnTo>
                <a:lnTo>
                  <a:pt x="169664" y="35719"/>
                </a:lnTo>
                <a:lnTo>
                  <a:pt x="169664" y="35719"/>
                </a:lnTo>
                <a:lnTo>
                  <a:pt x="169664" y="35719"/>
                </a:lnTo>
                <a:lnTo>
                  <a:pt x="169664" y="35719"/>
                </a:lnTo>
                <a:lnTo>
                  <a:pt x="169664" y="35719"/>
                </a:lnTo>
                <a:lnTo>
                  <a:pt x="169664" y="44649"/>
                </a:lnTo>
                <a:lnTo>
                  <a:pt x="169664" y="44649"/>
                </a:lnTo>
                <a:lnTo>
                  <a:pt x="169664" y="44649"/>
                </a:lnTo>
                <a:lnTo>
                  <a:pt x="169664" y="44649"/>
                </a:lnTo>
                <a:lnTo>
                  <a:pt x="169664" y="35719"/>
                </a:lnTo>
                <a:lnTo>
                  <a:pt x="169664" y="35719"/>
                </a:lnTo>
                <a:lnTo>
                  <a:pt x="169664" y="35719"/>
                </a:lnTo>
                <a:lnTo>
                  <a:pt x="169664" y="44649"/>
                </a:lnTo>
                <a:lnTo>
                  <a:pt x="169664" y="44649"/>
                </a:lnTo>
                <a:lnTo>
                  <a:pt x="169664" y="44649"/>
                </a:lnTo>
                <a:lnTo>
                  <a:pt x="160734" y="53579"/>
                </a:lnTo>
                <a:lnTo>
                  <a:pt x="151805" y="62508"/>
                </a:lnTo>
                <a:lnTo>
                  <a:pt x="142875" y="71438"/>
                </a:lnTo>
                <a:lnTo>
                  <a:pt x="133945" y="89297"/>
                </a:lnTo>
                <a:lnTo>
                  <a:pt x="116086" y="98227"/>
                </a:lnTo>
                <a:lnTo>
                  <a:pt x="107156" y="107157"/>
                </a:lnTo>
                <a:lnTo>
                  <a:pt x="98226" y="116086"/>
                </a:lnTo>
                <a:lnTo>
                  <a:pt x="89297" y="125016"/>
                </a:lnTo>
                <a:lnTo>
                  <a:pt x="80367" y="133946"/>
                </a:lnTo>
                <a:lnTo>
                  <a:pt x="71437" y="133946"/>
                </a:lnTo>
                <a:lnTo>
                  <a:pt x="71437" y="133946"/>
                </a:lnTo>
                <a:lnTo>
                  <a:pt x="71437" y="142875"/>
                </a:lnTo>
                <a:lnTo>
                  <a:pt x="62508" y="142875"/>
                </a:lnTo>
                <a:lnTo>
                  <a:pt x="62508" y="142875"/>
                </a:lnTo>
                <a:lnTo>
                  <a:pt x="53578" y="151805"/>
                </a:lnTo>
                <a:lnTo>
                  <a:pt x="53578" y="160735"/>
                </a:lnTo>
                <a:lnTo>
                  <a:pt x="44648" y="160735"/>
                </a:lnTo>
                <a:lnTo>
                  <a:pt x="44648" y="160735"/>
                </a:lnTo>
                <a:lnTo>
                  <a:pt x="44648" y="160735"/>
                </a:lnTo>
                <a:lnTo>
                  <a:pt x="53578" y="151805"/>
                </a:lnTo>
                <a:lnTo>
                  <a:pt x="53578" y="142875"/>
                </a:lnTo>
                <a:lnTo>
                  <a:pt x="62508" y="133946"/>
                </a:lnTo>
                <a:lnTo>
                  <a:pt x="71437" y="116086"/>
                </a:lnTo>
                <a:lnTo>
                  <a:pt x="89297" y="98227"/>
                </a:lnTo>
                <a:lnTo>
                  <a:pt x="98226" y="80368"/>
                </a:lnTo>
                <a:lnTo>
                  <a:pt x="116086" y="62508"/>
                </a:lnTo>
                <a:lnTo>
                  <a:pt x="125015" y="53579"/>
                </a:lnTo>
                <a:lnTo>
                  <a:pt x="125015" y="44649"/>
                </a:lnTo>
                <a:lnTo>
                  <a:pt x="133945" y="35719"/>
                </a:lnTo>
                <a:lnTo>
                  <a:pt x="133945" y="35719"/>
                </a:lnTo>
                <a:lnTo>
                  <a:pt x="133945" y="35719"/>
                </a:lnTo>
                <a:lnTo>
                  <a:pt x="133945" y="35719"/>
                </a:lnTo>
                <a:lnTo>
                  <a:pt x="133945" y="35719"/>
                </a:lnTo>
                <a:lnTo>
                  <a:pt x="133945" y="35719"/>
                </a:lnTo>
                <a:lnTo>
                  <a:pt x="125015" y="44649"/>
                </a:lnTo>
                <a:lnTo>
                  <a:pt x="116086" y="62508"/>
                </a:lnTo>
                <a:lnTo>
                  <a:pt x="107156" y="80368"/>
                </a:lnTo>
                <a:lnTo>
                  <a:pt x="98226" y="98227"/>
                </a:lnTo>
                <a:lnTo>
                  <a:pt x="89297" y="116086"/>
                </a:lnTo>
                <a:lnTo>
                  <a:pt x="80367" y="142875"/>
                </a:lnTo>
                <a:lnTo>
                  <a:pt x="71437" y="151805"/>
                </a:lnTo>
                <a:lnTo>
                  <a:pt x="71437" y="160735"/>
                </a:lnTo>
                <a:lnTo>
                  <a:pt x="71437" y="169664"/>
                </a:lnTo>
                <a:lnTo>
                  <a:pt x="71437" y="169664"/>
                </a:lnTo>
                <a:lnTo>
                  <a:pt x="80367" y="160735"/>
                </a:lnTo>
                <a:lnTo>
                  <a:pt x="80367" y="142875"/>
                </a:lnTo>
                <a:lnTo>
                  <a:pt x="98226" y="133946"/>
                </a:lnTo>
                <a:lnTo>
                  <a:pt x="107156" y="116086"/>
                </a:lnTo>
                <a:lnTo>
                  <a:pt x="116086" y="98227"/>
                </a:lnTo>
                <a:lnTo>
                  <a:pt x="133945" y="80368"/>
                </a:lnTo>
                <a:lnTo>
                  <a:pt x="133945" y="62508"/>
                </a:lnTo>
                <a:lnTo>
                  <a:pt x="142875" y="53579"/>
                </a:lnTo>
                <a:lnTo>
                  <a:pt x="151805" y="44649"/>
                </a:lnTo>
                <a:lnTo>
                  <a:pt x="151805" y="44649"/>
                </a:lnTo>
                <a:lnTo>
                  <a:pt x="142875" y="44649"/>
                </a:lnTo>
                <a:lnTo>
                  <a:pt x="142875" y="53579"/>
                </a:lnTo>
                <a:lnTo>
                  <a:pt x="133945" y="62508"/>
                </a:lnTo>
                <a:lnTo>
                  <a:pt x="125015" y="80368"/>
                </a:lnTo>
                <a:lnTo>
                  <a:pt x="116086" y="89297"/>
                </a:lnTo>
                <a:lnTo>
                  <a:pt x="107156" y="107157"/>
                </a:lnTo>
                <a:lnTo>
                  <a:pt x="98226" y="116086"/>
                </a:lnTo>
                <a:lnTo>
                  <a:pt x="98226" y="125016"/>
                </a:lnTo>
                <a:lnTo>
                  <a:pt x="89297" y="133946"/>
                </a:lnTo>
                <a:lnTo>
                  <a:pt x="89297" y="133946"/>
                </a:lnTo>
                <a:lnTo>
                  <a:pt x="89297" y="133946"/>
                </a:lnTo>
                <a:lnTo>
                  <a:pt x="89297" y="133946"/>
                </a:lnTo>
                <a:lnTo>
                  <a:pt x="89297" y="125016"/>
                </a:lnTo>
                <a:lnTo>
                  <a:pt x="89297" y="116086"/>
                </a:lnTo>
                <a:lnTo>
                  <a:pt x="98226" y="107157"/>
                </a:lnTo>
                <a:lnTo>
                  <a:pt x="107156" y="98227"/>
                </a:lnTo>
                <a:lnTo>
                  <a:pt x="107156" y="89297"/>
                </a:lnTo>
                <a:lnTo>
                  <a:pt x="116086" y="80368"/>
                </a:lnTo>
                <a:lnTo>
                  <a:pt x="116086" y="80368"/>
                </a:lnTo>
                <a:lnTo>
                  <a:pt x="116086" y="80368"/>
                </a:lnTo>
                <a:lnTo>
                  <a:pt x="116086" y="89297"/>
                </a:lnTo>
                <a:lnTo>
                  <a:pt x="107156" y="107157"/>
                </a:lnTo>
                <a:lnTo>
                  <a:pt x="98226" y="116086"/>
                </a:lnTo>
                <a:lnTo>
                  <a:pt x="89297" y="125016"/>
                </a:lnTo>
                <a:lnTo>
                  <a:pt x="89297" y="133946"/>
                </a:lnTo>
                <a:lnTo>
                  <a:pt x="98226" y="125016"/>
                </a:lnTo>
                <a:lnTo>
                  <a:pt x="98226" y="116086"/>
                </a:lnTo>
                <a:lnTo>
                  <a:pt x="116086" y="98227"/>
                </a:lnTo>
                <a:lnTo>
                  <a:pt x="133945" y="80368"/>
                </a:lnTo>
                <a:lnTo>
                  <a:pt x="133945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892969" y="4134445"/>
            <a:ext cx="1491259" cy="80368"/>
          </a:xfrm>
          <a:custGeom>
            <a:avLst/>
            <a:gdLst/>
            <a:ahLst/>
            <a:cxnLst/>
            <a:rect l="0" t="0" r="0" b="0"/>
            <a:pathLst>
              <a:path w="1491259" h="80368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8930"/>
                </a:lnTo>
                <a:lnTo>
                  <a:pt x="44648" y="17859"/>
                </a:lnTo>
                <a:lnTo>
                  <a:pt x="62508" y="26789"/>
                </a:lnTo>
                <a:lnTo>
                  <a:pt x="80367" y="35719"/>
                </a:lnTo>
                <a:lnTo>
                  <a:pt x="107156" y="44648"/>
                </a:lnTo>
                <a:lnTo>
                  <a:pt x="133945" y="53578"/>
                </a:lnTo>
                <a:lnTo>
                  <a:pt x="160734" y="53578"/>
                </a:lnTo>
                <a:lnTo>
                  <a:pt x="196453" y="53578"/>
                </a:lnTo>
                <a:lnTo>
                  <a:pt x="232172" y="62508"/>
                </a:lnTo>
                <a:lnTo>
                  <a:pt x="267890" y="53578"/>
                </a:lnTo>
                <a:lnTo>
                  <a:pt x="312539" y="53578"/>
                </a:lnTo>
                <a:lnTo>
                  <a:pt x="357187" y="53578"/>
                </a:lnTo>
                <a:lnTo>
                  <a:pt x="401836" y="53578"/>
                </a:lnTo>
                <a:lnTo>
                  <a:pt x="455414" y="53578"/>
                </a:lnTo>
                <a:lnTo>
                  <a:pt x="508992" y="53578"/>
                </a:lnTo>
                <a:lnTo>
                  <a:pt x="571500" y="62508"/>
                </a:lnTo>
                <a:lnTo>
                  <a:pt x="625078" y="62508"/>
                </a:lnTo>
                <a:lnTo>
                  <a:pt x="687586" y="62508"/>
                </a:lnTo>
                <a:lnTo>
                  <a:pt x="750094" y="62508"/>
                </a:lnTo>
                <a:lnTo>
                  <a:pt x="803672" y="62508"/>
                </a:lnTo>
                <a:lnTo>
                  <a:pt x="866179" y="53578"/>
                </a:lnTo>
                <a:lnTo>
                  <a:pt x="928687" y="53578"/>
                </a:lnTo>
                <a:lnTo>
                  <a:pt x="982265" y="53578"/>
                </a:lnTo>
                <a:lnTo>
                  <a:pt x="1044773" y="53578"/>
                </a:lnTo>
                <a:lnTo>
                  <a:pt x="1098351" y="53578"/>
                </a:lnTo>
                <a:lnTo>
                  <a:pt x="1160859" y="53578"/>
                </a:lnTo>
                <a:lnTo>
                  <a:pt x="1214437" y="53578"/>
                </a:lnTo>
                <a:lnTo>
                  <a:pt x="1268015" y="53578"/>
                </a:lnTo>
                <a:lnTo>
                  <a:pt x="1312664" y="53578"/>
                </a:lnTo>
                <a:lnTo>
                  <a:pt x="1366242" y="62508"/>
                </a:lnTo>
                <a:lnTo>
                  <a:pt x="1410890" y="71437"/>
                </a:lnTo>
                <a:lnTo>
                  <a:pt x="1446609" y="71437"/>
                </a:lnTo>
                <a:lnTo>
                  <a:pt x="1473398" y="80367"/>
                </a:lnTo>
                <a:lnTo>
                  <a:pt x="1491258" y="80367"/>
                </a:lnTo>
                <a:lnTo>
                  <a:pt x="149125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366367" y="3554015"/>
            <a:ext cx="276822" cy="517923"/>
          </a:xfrm>
          <a:custGeom>
            <a:avLst/>
            <a:gdLst/>
            <a:ahLst/>
            <a:cxnLst/>
            <a:rect l="0" t="0" r="0" b="0"/>
            <a:pathLst>
              <a:path w="276822" h="517923">
                <a:moveTo>
                  <a:pt x="142875" y="98227"/>
                </a:moveTo>
                <a:lnTo>
                  <a:pt x="133946" y="89297"/>
                </a:lnTo>
                <a:lnTo>
                  <a:pt x="133946" y="89297"/>
                </a:lnTo>
                <a:lnTo>
                  <a:pt x="133946" y="80367"/>
                </a:lnTo>
                <a:lnTo>
                  <a:pt x="125016" y="80367"/>
                </a:lnTo>
                <a:lnTo>
                  <a:pt x="125016" y="80367"/>
                </a:lnTo>
                <a:lnTo>
                  <a:pt x="116086" y="71438"/>
                </a:lnTo>
                <a:lnTo>
                  <a:pt x="107156" y="80367"/>
                </a:lnTo>
                <a:lnTo>
                  <a:pt x="98227" y="80367"/>
                </a:lnTo>
                <a:lnTo>
                  <a:pt x="89297" y="80367"/>
                </a:lnTo>
                <a:lnTo>
                  <a:pt x="80367" y="89297"/>
                </a:lnTo>
                <a:lnTo>
                  <a:pt x="62508" y="107156"/>
                </a:lnTo>
                <a:lnTo>
                  <a:pt x="53578" y="116086"/>
                </a:lnTo>
                <a:lnTo>
                  <a:pt x="35719" y="142875"/>
                </a:lnTo>
                <a:lnTo>
                  <a:pt x="26789" y="169664"/>
                </a:lnTo>
                <a:lnTo>
                  <a:pt x="8930" y="205383"/>
                </a:lnTo>
                <a:lnTo>
                  <a:pt x="8930" y="250031"/>
                </a:lnTo>
                <a:lnTo>
                  <a:pt x="0" y="303610"/>
                </a:lnTo>
                <a:lnTo>
                  <a:pt x="8930" y="357188"/>
                </a:lnTo>
                <a:lnTo>
                  <a:pt x="17860" y="410766"/>
                </a:lnTo>
                <a:lnTo>
                  <a:pt x="35719" y="455414"/>
                </a:lnTo>
                <a:lnTo>
                  <a:pt x="44649" y="491133"/>
                </a:lnTo>
                <a:lnTo>
                  <a:pt x="71438" y="508992"/>
                </a:lnTo>
                <a:lnTo>
                  <a:pt x="98227" y="517922"/>
                </a:lnTo>
                <a:lnTo>
                  <a:pt x="125016" y="517922"/>
                </a:lnTo>
                <a:lnTo>
                  <a:pt x="160735" y="508992"/>
                </a:lnTo>
                <a:lnTo>
                  <a:pt x="196453" y="482203"/>
                </a:lnTo>
                <a:lnTo>
                  <a:pt x="223242" y="455414"/>
                </a:lnTo>
                <a:lnTo>
                  <a:pt x="241102" y="410766"/>
                </a:lnTo>
                <a:lnTo>
                  <a:pt x="258961" y="366117"/>
                </a:lnTo>
                <a:lnTo>
                  <a:pt x="276821" y="312539"/>
                </a:lnTo>
                <a:lnTo>
                  <a:pt x="276821" y="250031"/>
                </a:lnTo>
                <a:lnTo>
                  <a:pt x="267891" y="187524"/>
                </a:lnTo>
                <a:lnTo>
                  <a:pt x="250031" y="133946"/>
                </a:lnTo>
                <a:lnTo>
                  <a:pt x="223242" y="71438"/>
                </a:lnTo>
                <a:lnTo>
                  <a:pt x="196453" y="35719"/>
                </a:lnTo>
                <a:lnTo>
                  <a:pt x="160735" y="8930"/>
                </a:lnTo>
                <a:lnTo>
                  <a:pt x="133946" y="0"/>
                </a:lnTo>
                <a:lnTo>
                  <a:pt x="98227" y="17860"/>
                </a:lnTo>
                <a:lnTo>
                  <a:pt x="62508" y="53578"/>
                </a:lnTo>
                <a:lnTo>
                  <a:pt x="35719" y="98227"/>
                </a:lnTo>
                <a:lnTo>
                  <a:pt x="0" y="151805"/>
                </a:lnTo>
                <a:lnTo>
                  <a:pt x="0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892969" y="5706070"/>
            <a:ext cx="1419821" cy="125016"/>
          </a:xfrm>
          <a:custGeom>
            <a:avLst/>
            <a:gdLst/>
            <a:ahLst/>
            <a:cxnLst/>
            <a:rect l="0" t="0" r="0" b="0"/>
            <a:pathLst>
              <a:path w="1419821" h="125016">
                <a:moveTo>
                  <a:pt x="89297" y="8929"/>
                </a:moveTo>
                <a:lnTo>
                  <a:pt x="89297" y="8929"/>
                </a:lnTo>
                <a:lnTo>
                  <a:pt x="80367" y="8929"/>
                </a:lnTo>
                <a:lnTo>
                  <a:pt x="62508" y="0"/>
                </a:lnTo>
                <a:lnTo>
                  <a:pt x="53578" y="0"/>
                </a:lnTo>
                <a:lnTo>
                  <a:pt x="44648" y="0"/>
                </a:ln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17859" y="17859"/>
                </a:lnTo>
                <a:lnTo>
                  <a:pt x="35719" y="26789"/>
                </a:lnTo>
                <a:lnTo>
                  <a:pt x="62508" y="26789"/>
                </a:lnTo>
                <a:lnTo>
                  <a:pt x="89297" y="26789"/>
                </a:lnTo>
                <a:lnTo>
                  <a:pt x="125015" y="26789"/>
                </a:lnTo>
                <a:lnTo>
                  <a:pt x="160734" y="26789"/>
                </a:lnTo>
                <a:lnTo>
                  <a:pt x="196453" y="26789"/>
                </a:lnTo>
                <a:lnTo>
                  <a:pt x="241101" y="26789"/>
                </a:lnTo>
                <a:lnTo>
                  <a:pt x="285750" y="26789"/>
                </a:lnTo>
                <a:lnTo>
                  <a:pt x="330398" y="35718"/>
                </a:lnTo>
                <a:lnTo>
                  <a:pt x="383976" y="35718"/>
                </a:lnTo>
                <a:lnTo>
                  <a:pt x="428625" y="44648"/>
                </a:lnTo>
                <a:lnTo>
                  <a:pt x="482203" y="44648"/>
                </a:lnTo>
                <a:lnTo>
                  <a:pt x="535781" y="53578"/>
                </a:lnTo>
                <a:lnTo>
                  <a:pt x="589359" y="53578"/>
                </a:lnTo>
                <a:lnTo>
                  <a:pt x="642937" y="62507"/>
                </a:lnTo>
                <a:lnTo>
                  <a:pt x="696515" y="71437"/>
                </a:lnTo>
                <a:lnTo>
                  <a:pt x="750094" y="80367"/>
                </a:lnTo>
                <a:lnTo>
                  <a:pt x="812601" y="80367"/>
                </a:lnTo>
                <a:lnTo>
                  <a:pt x="866179" y="89296"/>
                </a:lnTo>
                <a:lnTo>
                  <a:pt x="919758" y="89296"/>
                </a:lnTo>
                <a:lnTo>
                  <a:pt x="982265" y="98226"/>
                </a:lnTo>
                <a:lnTo>
                  <a:pt x="1035844" y="98226"/>
                </a:lnTo>
                <a:lnTo>
                  <a:pt x="1089422" y="89296"/>
                </a:lnTo>
                <a:lnTo>
                  <a:pt x="1143000" y="89296"/>
                </a:lnTo>
                <a:lnTo>
                  <a:pt x="1205508" y="89296"/>
                </a:lnTo>
                <a:lnTo>
                  <a:pt x="1250156" y="80367"/>
                </a:lnTo>
                <a:lnTo>
                  <a:pt x="1294804" y="80367"/>
                </a:lnTo>
                <a:lnTo>
                  <a:pt x="1339453" y="89296"/>
                </a:lnTo>
                <a:lnTo>
                  <a:pt x="1375172" y="98226"/>
                </a:lnTo>
                <a:lnTo>
                  <a:pt x="1401961" y="107156"/>
                </a:lnTo>
                <a:lnTo>
                  <a:pt x="1419820" y="125015"/>
                </a:lnTo>
                <a:lnTo>
                  <a:pt x="141982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321719" y="5170289"/>
            <a:ext cx="285751" cy="419696"/>
          </a:xfrm>
          <a:custGeom>
            <a:avLst/>
            <a:gdLst/>
            <a:ahLst/>
            <a:cxnLst/>
            <a:rect l="0" t="0" r="0" b="0"/>
            <a:pathLst>
              <a:path w="285751" h="419696">
                <a:moveTo>
                  <a:pt x="178594" y="0"/>
                </a:moveTo>
                <a:lnTo>
                  <a:pt x="178594" y="0"/>
                </a:lnTo>
                <a:lnTo>
                  <a:pt x="169664" y="0"/>
                </a:lnTo>
                <a:lnTo>
                  <a:pt x="160734" y="0"/>
                </a:lnTo>
                <a:lnTo>
                  <a:pt x="151804" y="0"/>
                </a:lnTo>
                <a:lnTo>
                  <a:pt x="142875" y="0"/>
                </a:lnTo>
                <a:lnTo>
                  <a:pt x="133945" y="0"/>
                </a:lnTo>
                <a:lnTo>
                  <a:pt x="125015" y="0"/>
                </a:lnTo>
                <a:lnTo>
                  <a:pt x="107156" y="8930"/>
                </a:lnTo>
                <a:lnTo>
                  <a:pt x="98226" y="17859"/>
                </a:lnTo>
                <a:lnTo>
                  <a:pt x="89297" y="26789"/>
                </a:lnTo>
                <a:lnTo>
                  <a:pt x="71437" y="44649"/>
                </a:lnTo>
                <a:lnTo>
                  <a:pt x="53578" y="62508"/>
                </a:lnTo>
                <a:lnTo>
                  <a:pt x="44648" y="80367"/>
                </a:lnTo>
                <a:lnTo>
                  <a:pt x="26789" y="116086"/>
                </a:lnTo>
                <a:lnTo>
                  <a:pt x="17859" y="142875"/>
                </a:lnTo>
                <a:lnTo>
                  <a:pt x="8929" y="178594"/>
                </a:lnTo>
                <a:lnTo>
                  <a:pt x="0" y="223242"/>
                </a:lnTo>
                <a:lnTo>
                  <a:pt x="8929" y="267891"/>
                </a:lnTo>
                <a:lnTo>
                  <a:pt x="26789" y="312539"/>
                </a:lnTo>
                <a:lnTo>
                  <a:pt x="62508" y="357188"/>
                </a:lnTo>
                <a:lnTo>
                  <a:pt x="98226" y="392906"/>
                </a:lnTo>
                <a:lnTo>
                  <a:pt x="133945" y="410765"/>
                </a:lnTo>
                <a:lnTo>
                  <a:pt x="178594" y="419695"/>
                </a:lnTo>
                <a:lnTo>
                  <a:pt x="205383" y="410765"/>
                </a:lnTo>
                <a:lnTo>
                  <a:pt x="241101" y="383977"/>
                </a:lnTo>
                <a:lnTo>
                  <a:pt x="258961" y="348258"/>
                </a:lnTo>
                <a:lnTo>
                  <a:pt x="276820" y="312539"/>
                </a:lnTo>
                <a:lnTo>
                  <a:pt x="285750" y="267891"/>
                </a:lnTo>
                <a:lnTo>
                  <a:pt x="285750" y="214313"/>
                </a:lnTo>
                <a:lnTo>
                  <a:pt x="285750" y="160734"/>
                </a:lnTo>
                <a:lnTo>
                  <a:pt x="285750" y="116086"/>
                </a:lnTo>
                <a:lnTo>
                  <a:pt x="267890" y="71438"/>
                </a:lnTo>
                <a:lnTo>
                  <a:pt x="250031" y="44649"/>
                </a:lnTo>
                <a:lnTo>
                  <a:pt x="223242" y="35719"/>
                </a:lnTo>
                <a:lnTo>
                  <a:pt x="187523" y="35719"/>
                </a:lnTo>
                <a:lnTo>
                  <a:pt x="18752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875734" y="5750718"/>
            <a:ext cx="2678907" cy="107157"/>
          </a:xfrm>
          <a:custGeom>
            <a:avLst/>
            <a:gdLst/>
            <a:ahLst/>
            <a:cxnLst/>
            <a:rect l="0" t="0" r="0" b="0"/>
            <a:pathLst>
              <a:path w="2678907" h="107157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98227" y="8930"/>
                </a:lnTo>
                <a:lnTo>
                  <a:pt x="133946" y="8930"/>
                </a:lnTo>
                <a:lnTo>
                  <a:pt x="178594" y="0"/>
                </a:lnTo>
                <a:lnTo>
                  <a:pt x="223243" y="0"/>
                </a:lnTo>
                <a:lnTo>
                  <a:pt x="267891" y="0"/>
                </a:lnTo>
                <a:lnTo>
                  <a:pt x="321469" y="8930"/>
                </a:lnTo>
                <a:lnTo>
                  <a:pt x="375047" y="8930"/>
                </a:lnTo>
                <a:lnTo>
                  <a:pt x="437555" y="8930"/>
                </a:lnTo>
                <a:lnTo>
                  <a:pt x="500063" y="17859"/>
                </a:lnTo>
                <a:lnTo>
                  <a:pt x="571500" y="17859"/>
                </a:lnTo>
                <a:lnTo>
                  <a:pt x="651868" y="35719"/>
                </a:lnTo>
                <a:lnTo>
                  <a:pt x="723305" y="35719"/>
                </a:lnTo>
                <a:lnTo>
                  <a:pt x="812602" y="44648"/>
                </a:lnTo>
                <a:lnTo>
                  <a:pt x="901899" y="44648"/>
                </a:lnTo>
                <a:lnTo>
                  <a:pt x="991196" y="44648"/>
                </a:lnTo>
                <a:lnTo>
                  <a:pt x="1089422" y="53578"/>
                </a:lnTo>
                <a:lnTo>
                  <a:pt x="1205508" y="53578"/>
                </a:lnTo>
                <a:lnTo>
                  <a:pt x="1312664" y="62508"/>
                </a:lnTo>
                <a:lnTo>
                  <a:pt x="1419821" y="62508"/>
                </a:lnTo>
                <a:lnTo>
                  <a:pt x="1518047" y="62508"/>
                </a:lnTo>
                <a:lnTo>
                  <a:pt x="1625204" y="71437"/>
                </a:lnTo>
                <a:lnTo>
                  <a:pt x="1732360" y="71437"/>
                </a:lnTo>
                <a:lnTo>
                  <a:pt x="1839516" y="80367"/>
                </a:lnTo>
                <a:lnTo>
                  <a:pt x="1946672" y="89297"/>
                </a:lnTo>
                <a:lnTo>
                  <a:pt x="2044899" y="89297"/>
                </a:lnTo>
                <a:lnTo>
                  <a:pt x="2152055" y="89297"/>
                </a:lnTo>
                <a:lnTo>
                  <a:pt x="2259211" y="89297"/>
                </a:lnTo>
                <a:lnTo>
                  <a:pt x="2357437" y="89297"/>
                </a:lnTo>
                <a:lnTo>
                  <a:pt x="2446734" y="98227"/>
                </a:lnTo>
                <a:lnTo>
                  <a:pt x="2536031" y="98227"/>
                </a:lnTo>
                <a:lnTo>
                  <a:pt x="2607468" y="98227"/>
                </a:lnTo>
                <a:lnTo>
                  <a:pt x="2678906" y="107156"/>
                </a:lnTo>
                <a:lnTo>
                  <a:pt x="2678906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732859" y="4116586"/>
            <a:ext cx="2187775" cy="44649"/>
          </a:xfrm>
          <a:custGeom>
            <a:avLst/>
            <a:gdLst/>
            <a:ahLst/>
            <a:cxnLst/>
            <a:rect l="0" t="0" r="0" b="0"/>
            <a:pathLst>
              <a:path w="2187775" h="44649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26789" y="8929"/>
                </a:lnTo>
                <a:lnTo>
                  <a:pt x="35719" y="0"/>
                </a:lnTo>
                <a:lnTo>
                  <a:pt x="62508" y="0"/>
                </a:lnTo>
                <a:lnTo>
                  <a:pt x="89297" y="0"/>
                </a:lnTo>
                <a:lnTo>
                  <a:pt x="116086" y="0"/>
                </a:lnTo>
                <a:lnTo>
                  <a:pt x="151805" y="0"/>
                </a:lnTo>
                <a:lnTo>
                  <a:pt x="187524" y="8929"/>
                </a:lnTo>
                <a:lnTo>
                  <a:pt x="223243" y="8929"/>
                </a:lnTo>
                <a:lnTo>
                  <a:pt x="267891" y="8929"/>
                </a:lnTo>
                <a:lnTo>
                  <a:pt x="321469" y="8929"/>
                </a:lnTo>
                <a:lnTo>
                  <a:pt x="375047" y="17859"/>
                </a:lnTo>
                <a:lnTo>
                  <a:pt x="428625" y="26789"/>
                </a:lnTo>
                <a:lnTo>
                  <a:pt x="491133" y="26789"/>
                </a:lnTo>
                <a:lnTo>
                  <a:pt x="562571" y="26789"/>
                </a:lnTo>
                <a:lnTo>
                  <a:pt x="634008" y="26789"/>
                </a:lnTo>
                <a:lnTo>
                  <a:pt x="705446" y="26789"/>
                </a:lnTo>
                <a:lnTo>
                  <a:pt x="785813" y="26789"/>
                </a:lnTo>
                <a:lnTo>
                  <a:pt x="875110" y="26789"/>
                </a:lnTo>
                <a:lnTo>
                  <a:pt x="964407" y="17859"/>
                </a:lnTo>
                <a:lnTo>
                  <a:pt x="1053704" y="17859"/>
                </a:lnTo>
                <a:lnTo>
                  <a:pt x="1143000" y="17859"/>
                </a:lnTo>
                <a:lnTo>
                  <a:pt x="1241227" y="17859"/>
                </a:lnTo>
                <a:lnTo>
                  <a:pt x="1330524" y="17859"/>
                </a:lnTo>
                <a:lnTo>
                  <a:pt x="1419821" y="17859"/>
                </a:lnTo>
                <a:lnTo>
                  <a:pt x="1509118" y="26789"/>
                </a:lnTo>
                <a:lnTo>
                  <a:pt x="1598414" y="26789"/>
                </a:lnTo>
                <a:lnTo>
                  <a:pt x="1678782" y="35718"/>
                </a:lnTo>
                <a:lnTo>
                  <a:pt x="1768079" y="35718"/>
                </a:lnTo>
                <a:lnTo>
                  <a:pt x="1839516" y="35718"/>
                </a:lnTo>
                <a:lnTo>
                  <a:pt x="1919883" y="35718"/>
                </a:lnTo>
                <a:lnTo>
                  <a:pt x="1982391" y="44648"/>
                </a:lnTo>
                <a:lnTo>
                  <a:pt x="2035969" y="44648"/>
                </a:lnTo>
                <a:lnTo>
                  <a:pt x="2089547" y="44648"/>
                </a:lnTo>
                <a:lnTo>
                  <a:pt x="2125266" y="44648"/>
                </a:lnTo>
                <a:lnTo>
                  <a:pt x="2160985" y="44648"/>
                </a:lnTo>
                <a:lnTo>
                  <a:pt x="2178844" y="44648"/>
                </a:lnTo>
                <a:lnTo>
                  <a:pt x="2187774" y="44648"/>
                </a:lnTo>
                <a:lnTo>
                  <a:pt x="2169914" y="44648"/>
                </a:lnTo>
                <a:lnTo>
                  <a:pt x="216991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failure </a:t>
            </a:r>
            <a:r>
              <a:rPr lang="en-US" dirty="0" smtClean="0"/>
              <a:t>messages with &lt;&lt;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ASSERT_EQ(</a:t>
            </a:r>
            <a:r>
              <a:rPr lang="en-US" dirty="0" err="1"/>
              <a:t>x.size</a:t>
            </a:r>
            <a:r>
              <a:rPr lang="en-US" dirty="0"/>
              <a:t>(), </a:t>
            </a:r>
            <a:r>
              <a:rPr lang="en-US" dirty="0" err="1"/>
              <a:t>y.size</a:t>
            </a:r>
            <a:r>
              <a:rPr lang="en-US" dirty="0"/>
              <a:t>()) &lt;&lt; "Vectors x and y are of unequal length";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x.size</a:t>
            </a:r>
            <a:r>
              <a:rPr lang="en-US" dirty="0"/>
              <a:t>(); ++</a:t>
            </a:r>
            <a:r>
              <a:rPr lang="en-US" dirty="0" err="1"/>
              <a:t>i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EXPECT_EQ(x[</a:t>
            </a:r>
            <a:r>
              <a:rPr lang="en-US" dirty="0" err="1"/>
              <a:t>i</a:t>
            </a:r>
            <a:r>
              <a:rPr lang="en-US" dirty="0"/>
              <a:t>], y[</a:t>
            </a:r>
            <a:r>
              <a:rPr lang="en-US" dirty="0" err="1"/>
              <a:t>i</a:t>
            </a:r>
            <a:r>
              <a:rPr lang="en-US" dirty="0"/>
              <a:t>]) &lt;&lt;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"</a:t>
            </a:r>
            <a:r>
              <a:rPr lang="en-US" dirty="0"/>
              <a:t>Vectors x and y differ at index " &lt;&lt; </a:t>
            </a:r>
            <a:r>
              <a:rPr lang="en-US" dirty="0" err="1"/>
              <a:t>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7608094" y="410766"/>
            <a:ext cx="982266" cy="1035844"/>
          </a:xfrm>
          <a:custGeom>
            <a:avLst/>
            <a:gdLst/>
            <a:ahLst/>
            <a:cxnLst/>
            <a:rect l="0" t="0" r="0" b="0"/>
            <a:pathLst>
              <a:path w="982266" h="1035844">
                <a:moveTo>
                  <a:pt x="776882" y="142875"/>
                </a:moveTo>
                <a:lnTo>
                  <a:pt x="776882" y="133945"/>
                </a:lnTo>
                <a:lnTo>
                  <a:pt x="785811" y="125015"/>
                </a:lnTo>
                <a:lnTo>
                  <a:pt x="776882" y="116086"/>
                </a:lnTo>
                <a:lnTo>
                  <a:pt x="776882" y="107156"/>
                </a:lnTo>
                <a:lnTo>
                  <a:pt x="767952" y="98226"/>
                </a:lnTo>
                <a:lnTo>
                  <a:pt x="750093" y="89296"/>
                </a:lnTo>
                <a:lnTo>
                  <a:pt x="741163" y="80367"/>
                </a:lnTo>
                <a:lnTo>
                  <a:pt x="732233" y="71437"/>
                </a:lnTo>
                <a:lnTo>
                  <a:pt x="723304" y="62507"/>
                </a:lnTo>
                <a:lnTo>
                  <a:pt x="714374" y="53578"/>
                </a:lnTo>
                <a:lnTo>
                  <a:pt x="696515" y="44648"/>
                </a:lnTo>
                <a:lnTo>
                  <a:pt x="678655" y="35718"/>
                </a:lnTo>
                <a:lnTo>
                  <a:pt x="660796" y="26789"/>
                </a:lnTo>
                <a:lnTo>
                  <a:pt x="634007" y="17859"/>
                </a:lnTo>
                <a:lnTo>
                  <a:pt x="598288" y="8929"/>
                </a:lnTo>
                <a:lnTo>
                  <a:pt x="571500" y="8929"/>
                </a:lnTo>
                <a:lnTo>
                  <a:pt x="535781" y="0"/>
                </a:lnTo>
                <a:lnTo>
                  <a:pt x="500062" y="0"/>
                </a:lnTo>
                <a:lnTo>
                  <a:pt x="464344" y="8929"/>
                </a:lnTo>
                <a:lnTo>
                  <a:pt x="437554" y="17859"/>
                </a:lnTo>
                <a:lnTo>
                  <a:pt x="401836" y="26789"/>
                </a:lnTo>
                <a:lnTo>
                  <a:pt x="366117" y="35718"/>
                </a:lnTo>
                <a:lnTo>
                  <a:pt x="339328" y="53578"/>
                </a:lnTo>
                <a:lnTo>
                  <a:pt x="312539" y="80367"/>
                </a:lnTo>
                <a:lnTo>
                  <a:pt x="276820" y="98226"/>
                </a:lnTo>
                <a:lnTo>
                  <a:pt x="250031" y="133945"/>
                </a:lnTo>
                <a:lnTo>
                  <a:pt x="223242" y="160734"/>
                </a:lnTo>
                <a:lnTo>
                  <a:pt x="196453" y="205382"/>
                </a:lnTo>
                <a:lnTo>
                  <a:pt x="169664" y="241101"/>
                </a:lnTo>
                <a:lnTo>
                  <a:pt x="142875" y="285750"/>
                </a:lnTo>
                <a:lnTo>
                  <a:pt x="116086" y="339328"/>
                </a:lnTo>
                <a:lnTo>
                  <a:pt x="89297" y="383976"/>
                </a:lnTo>
                <a:lnTo>
                  <a:pt x="62508" y="437554"/>
                </a:lnTo>
                <a:lnTo>
                  <a:pt x="44648" y="482203"/>
                </a:lnTo>
                <a:lnTo>
                  <a:pt x="26789" y="526851"/>
                </a:lnTo>
                <a:lnTo>
                  <a:pt x="8929" y="580429"/>
                </a:lnTo>
                <a:lnTo>
                  <a:pt x="0" y="625078"/>
                </a:lnTo>
                <a:lnTo>
                  <a:pt x="0" y="669726"/>
                </a:lnTo>
                <a:lnTo>
                  <a:pt x="0" y="714375"/>
                </a:lnTo>
                <a:lnTo>
                  <a:pt x="8929" y="759023"/>
                </a:lnTo>
                <a:lnTo>
                  <a:pt x="17859" y="794742"/>
                </a:lnTo>
                <a:lnTo>
                  <a:pt x="35719" y="839390"/>
                </a:lnTo>
                <a:lnTo>
                  <a:pt x="53578" y="875109"/>
                </a:lnTo>
                <a:lnTo>
                  <a:pt x="80367" y="910828"/>
                </a:lnTo>
                <a:lnTo>
                  <a:pt x="107156" y="946547"/>
                </a:lnTo>
                <a:lnTo>
                  <a:pt x="133945" y="973336"/>
                </a:lnTo>
                <a:lnTo>
                  <a:pt x="169664" y="1000124"/>
                </a:lnTo>
                <a:lnTo>
                  <a:pt x="214312" y="1017984"/>
                </a:lnTo>
                <a:lnTo>
                  <a:pt x="258961" y="1026913"/>
                </a:lnTo>
                <a:lnTo>
                  <a:pt x="312539" y="1035843"/>
                </a:lnTo>
                <a:lnTo>
                  <a:pt x="357187" y="1026913"/>
                </a:lnTo>
                <a:lnTo>
                  <a:pt x="410765" y="1017984"/>
                </a:lnTo>
                <a:lnTo>
                  <a:pt x="473273" y="1000124"/>
                </a:lnTo>
                <a:lnTo>
                  <a:pt x="535781" y="982265"/>
                </a:lnTo>
                <a:lnTo>
                  <a:pt x="589358" y="955476"/>
                </a:lnTo>
                <a:lnTo>
                  <a:pt x="651866" y="919757"/>
                </a:lnTo>
                <a:lnTo>
                  <a:pt x="714374" y="875109"/>
                </a:lnTo>
                <a:lnTo>
                  <a:pt x="759022" y="830461"/>
                </a:lnTo>
                <a:lnTo>
                  <a:pt x="812601" y="776882"/>
                </a:lnTo>
                <a:lnTo>
                  <a:pt x="857249" y="714375"/>
                </a:lnTo>
                <a:lnTo>
                  <a:pt x="892968" y="660796"/>
                </a:lnTo>
                <a:lnTo>
                  <a:pt x="919757" y="607218"/>
                </a:lnTo>
                <a:lnTo>
                  <a:pt x="937616" y="544710"/>
                </a:lnTo>
                <a:lnTo>
                  <a:pt x="955476" y="491132"/>
                </a:lnTo>
                <a:lnTo>
                  <a:pt x="973335" y="428625"/>
                </a:lnTo>
                <a:lnTo>
                  <a:pt x="973335" y="375046"/>
                </a:lnTo>
                <a:lnTo>
                  <a:pt x="982265" y="321468"/>
                </a:lnTo>
                <a:lnTo>
                  <a:pt x="964405" y="267890"/>
                </a:lnTo>
                <a:lnTo>
                  <a:pt x="955476" y="223242"/>
                </a:lnTo>
                <a:lnTo>
                  <a:pt x="928686" y="178593"/>
                </a:lnTo>
                <a:lnTo>
                  <a:pt x="884038" y="151804"/>
                </a:lnTo>
                <a:lnTo>
                  <a:pt x="848319" y="125015"/>
                </a:lnTo>
                <a:lnTo>
                  <a:pt x="803671" y="107156"/>
                </a:lnTo>
                <a:lnTo>
                  <a:pt x="767952" y="98226"/>
                </a:lnTo>
                <a:lnTo>
                  <a:pt x="723304" y="89296"/>
                </a:lnTo>
                <a:lnTo>
                  <a:pt x="723304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116461" y="1303734"/>
            <a:ext cx="1401962" cy="285751"/>
          </a:xfrm>
          <a:custGeom>
            <a:avLst/>
            <a:gdLst/>
            <a:ahLst/>
            <a:cxnLst/>
            <a:rect l="0" t="0" r="0" b="0"/>
            <a:pathLst>
              <a:path w="1401962" h="285751">
                <a:moveTo>
                  <a:pt x="35719" y="142875"/>
                </a:moveTo>
                <a:lnTo>
                  <a:pt x="35719" y="142875"/>
                </a:lnTo>
                <a:lnTo>
                  <a:pt x="35719" y="151805"/>
                </a:lnTo>
                <a:lnTo>
                  <a:pt x="35719" y="169664"/>
                </a:lnTo>
                <a:lnTo>
                  <a:pt x="26789" y="187524"/>
                </a:lnTo>
                <a:lnTo>
                  <a:pt x="26789" y="205383"/>
                </a:lnTo>
                <a:lnTo>
                  <a:pt x="17859" y="232172"/>
                </a:lnTo>
                <a:lnTo>
                  <a:pt x="17859" y="250031"/>
                </a:lnTo>
                <a:lnTo>
                  <a:pt x="17859" y="258961"/>
                </a:lnTo>
                <a:lnTo>
                  <a:pt x="17859" y="267891"/>
                </a:lnTo>
                <a:lnTo>
                  <a:pt x="17859" y="258961"/>
                </a:lnTo>
                <a:lnTo>
                  <a:pt x="17859" y="250031"/>
                </a:lnTo>
                <a:lnTo>
                  <a:pt x="8930" y="241102"/>
                </a:lnTo>
                <a:lnTo>
                  <a:pt x="8930" y="232172"/>
                </a:lnTo>
                <a:lnTo>
                  <a:pt x="0" y="214313"/>
                </a:lnTo>
                <a:lnTo>
                  <a:pt x="0" y="196453"/>
                </a:lnTo>
                <a:lnTo>
                  <a:pt x="0" y="169664"/>
                </a:lnTo>
                <a:lnTo>
                  <a:pt x="0" y="151805"/>
                </a:lnTo>
                <a:lnTo>
                  <a:pt x="0" y="133945"/>
                </a:lnTo>
                <a:lnTo>
                  <a:pt x="8930" y="116086"/>
                </a:lnTo>
                <a:lnTo>
                  <a:pt x="8930" y="98227"/>
                </a:lnTo>
                <a:lnTo>
                  <a:pt x="17859" y="80368"/>
                </a:lnTo>
                <a:lnTo>
                  <a:pt x="26789" y="71438"/>
                </a:lnTo>
                <a:lnTo>
                  <a:pt x="44648" y="62508"/>
                </a:lnTo>
                <a:lnTo>
                  <a:pt x="62508" y="62508"/>
                </a:lnTo>
                <a:lnTo>
                  <a:pt x="80367" y="53579"/>
                </a:lnTo>
                <a:lnTo>
                  <a:pt x="98227" y="44649"/>
                </a:lnTo>
                <a:lnTo>
                  <a:pt x="125016" y="44649"/>
                </a:lnTo>
                <a:lnTo>
                  <a:pt x="160734" y="35719"/>
                </a:lnTo>
                <a:lnTo>
                  <a:pt x="196453" y="35719"/>
                </a:lnTo>
                <a:lnTo>
                  <a:pt x="241102" y="35719"/>
                </a:lnTo>
                <a:lnTo>
                  <a:pt x="276820" y="35719"/>
                </a:lnTo>
                <a:lnTo>
                  <a:pt x="330398" y="26789"/>
                </a:lnTo>
                <a:lnTo>
                  <a:pt x="375047" y="26789"/>
                </a:lnTo>
                <a:lnTo>
                  <a:pt x="428625" y="26789"/>
                </a:lnTo>
                <a:lnTo>
                  <a:pt x="482203" y="26789"/>
                </a:lnTo>
                <a:lnTo>
                  <a:pt x="535781" y="26789"/>
                </a:lnTo>
                <a:lnTo>
                  <a:pt x="598289" y="35719"/>
                </a:lnTo>
                <a:lnTo>
                  <a:pt x="651867" y="35719"/>
                </a:lnTo>
                <a:lnTo>
                  <a:pt x="714375" y="35719"/>
                </a:lnTo>
                <a:lnTo>
                  <a:pt x="776883" y="35719"/>
                </a:lnTo>
                <a:lnTo>
                  <a:pt x="839391" y="44649"/>
                </a:lnTo>
                <a:lnTo>
                  <a:pt x="901898" y="35719"/>
                </a:lnTo>
                <a:lnTo>
                  <a:pt x="964406" y="35719"/>
                </a:lnTo>
                <a:lnTo>
                  <a:pt x="1017984" y="35719"/>
                </a:lnTo>
                <a:lnTo>
                  <a:pt x="1071562" y="26789"/>
                </a:lnTo>
                <a:lnTo>
                  <a:pt x="1116211" y="17860"/>
                </a:lnTo>
                <a:lnTo>
                  <a:pt x="1160859" y="8930"/>
                </a:lnTo>
                <a:lnTo>
                  <a:pt x="1205508" y="8930"/>
                </a:lnTo>
                <a:lnTo>
                  <a:pt x="1241227" y="0"/>
                </a:lnTo>
                <a:lnTo>
                  <a:pt x="1268016" y="0"/>
                </a:lnTo>
                <a:lnTo>
                  <a:pt x="1303734" y="0"/>
                </a:lnTo>
                <a:lnTo>
                  <a:pt x="1321594" y="0"/>
                </a:lnTo>
                <a:lnTo>
                  <a:pt x="1348383" y="0"/>
                </a:lnTo>
                <a:lnTo>
                  <a:pt x="1366242" y="0"/>
                </a:lnTo>
                <a:lnTo>
                  <a:pt x="1375172" y="8930"/>
                </a:lnTo>
                <a:lnTo>
                  <a:pt x="1384102" y="8930"/>
                </a:lnTo>
                <a:lnTo>
                  <a:pt x="1393031" y="8930"/>
                </a:lnTo>
                <a:lnTo>
                  <a:pt x="1393031" y="8930"/>
                </a:lnTo>
                <a:lnTo>
                  <a:pt x="1393031" y="8930"/>
                </a:lnTo>
                <a:lnTo>
                  <a:pt x="1401961" y="8930"/>
                </a:lnTo>
                <a:lnTo>
                  <a:pt x="1393031" y="8930"/>
                </a:lnTo>
                <a:lnTo>
                  <a:pt x="1393031" y="17860"/>
                </a:lnTo>
                <a:lnTo>
                  <a:pt x="1393031" y="17860"/>
                </a:lnTo>
                <a:lnTo>
                  <a:pt x="1393031" y="17860"/>
                </a:lnTo>
                <a:lnTo>
                  <a:pt x="1393031" y="17860"/>
                </a:lnTo>
                <a:lnTo>
                  <a:pt x="1401961" y="17860"/>
                </a:lnTo>
                <a:lnTo>
                  <a:pt x="1401961" y="26789"/>
                </a:lnTo>
                <a:lnTo>
                  <a:pt x="1401961" y="53579"/>
                </a:lnTo>
                <a:lnTo>
                  <a:pt x="1393031" y="98227"/>
                </a:lnTo>
                <a:lnTo>
                  <a:pt x="1384102" y="151805"/>
                </a:lnTo>
                <a:lnTo>
                  <a:pt x="1375172" y="214313"/>
                </a:lnTo>
                <a:lnTo>
                  <a:pt x="1366242" y="267891"/>
                </a:lnTo>
                <a:lnTo>
                  <a:pt x="1348383" y="285750"/>
                </a:lnTo>
                <a:lnTo>
                  <a:pt x="1348383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07219" y="2071687"/>
            <a:ext cx="1723430" cy="71439"/>
          </a:xfrm>
          <a:custGeom>
            <a:avLst/>
            <a:gdLst/>
            <a:ahLst/>
            <a:cxnLst/>
            <a:rect l="0" t="0" r="0" b="0"/>
            <a:pathLst>
              <a:path w="1723430" h="71439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62508" y="0"/>
                </a:lnTo>
                <a:lnTo>
                  <a:pt x="89297" y="0"/>
                </a:lnTo>
                <a:lnTo>
                  <a:pt x="107156" y="0"/>
                </a:lnTo>
                <a:lnTo>
                  <a:pt x="133945" y="8930"/>
                </a:lnTo>
                <a:lnTo>
                  <a:pt x="169664" y="8930"/>
                </a:lnTo>
                <a:lnTo>
                  <a:pt x="196453" y="8930"/>
                </a:lnTo>
                <a:lnTo>
                  <a:pt x="232172" y="17860"/>
                </a:lnTo>
                <a:lnTo>
                  <a:pt x="267890" y="17860"/>
                </a:lnTo>
                <a:lnTo>
                  <a:pt x="303609" y="17860"/>
                </a:lnTo>
                <a:lnTo>
                  <a:pt x="348258" y="17860"/>
                </a:lnTo>
                <a:lnTo>
                  <a:pt x="392906" y="26789"/>
                </a:lnTo>
                <a:lnTo>
                  <a:pt x="437555" y="26789"/>
                </a:lnTo>
                <a:lnTo>
                  <a:pt x="482203" y="26789"/>
                </a:lnTo>
                <a:lnTo>
                  <a:pt x="535781" y="35719"/>
                </a:lnTo>
                <a:lnTo>
                  <a:pt x="580430" y="35719"/>
                </a:lnTo>
                <a:lnTo>
                  <a:pt x="625078" y="44649"/>
                </a:lnTo>
                <a:lnTo>
                  <a:pt x="678656" y="44649"/>
                </a:lnTo>
                <a:lnTo>
                  <a:pt x="732234" y="53578"/>
                </a:lnTo>
                <a:lnTo>
                  <a:pt x="785812" y="62508"/>
                </a:lnTo>
                <a:lnTo>
                  <a:pt x="839390" y="62508"/>
                </a:lnTo>
                <a:lnTo>
                  <a:pt x="901898" y="71438"/>
                </a:lnTo>
                <a:lnTo>
                  <a:pt x="964406" y="71438"/>
                </a:lnTo>
                <a:lnTo>
                  <a:pt x="1017984" y="71438"/>
                </a:lnTo>
                <a:lnTo>
                  <a:pt x="1080492" y="71438"/>
                </a:lnTo>
                <a:lnTo>
                  <a:pt x="1143000" y="62508"/>
                </a:lnTo>
                <a:lnTo>
                  <a:pt x="1205508" y="62508"/>
                </a:lnTo>
                <a:lnTo>
                  <a:pt x="1268015" y="62508"/>
                </a:lnTo>
                <a:lnTo>
                  <a:pt x="1330523" y="53578"/>
                </a:lnTo>
                <a:lnTo>
                  <a:pt x="1384101" y="53578"/>
                </a:lnTo>
                <a:lnTo>
                  <a:pt x="1446609" y="53578"/>
                </a:lnTo>
                <a:lnTo>
                  <a:pt x="1500187" y="44649"/>
                </a:lnTo>
                <a:lnTo>
                  <a:pt x="1544836" y="53578"/>
                </a:lnTo>
                <a:lnTo>
                  <a:pt x="1589484" y="53578"/>
                </a:lnTo>
                <a:lnTo>
                  <a:pt x="1634133" y="53578"/>
                </a:lnTo>
                <a:lnTo>
                  <a:pt x="1669851" y="62508"/>
                </a:lnTo>
                <a:lnTo>
                  <a:pt x="1696640" y="62508"/>
                </a:lnTo>
                <a:lnTo>
                  <a:pt x="1723429" y="71438"/>
                </a:lnTo>
                <a:lnTo>
                  <a:pt x="172342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982391" y="1571625"/>
            <a:ext cx="98227" cy="562571"/>
          </a:xfrm>
          <a:custGeom>
            <a:avLst/>
            <a:gdLst/>
            <a:ahLst/>
            <a:cxnLst/>
            <a:rect l="0" t="0" r="0" b="0"/>
            <a:pathLst>
              <a:path w="98227" h="562571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53578"/>
                </a:lnTo>
                <a:lnTo>
                  <a:pt x="0" y="89297"/>
                </a:lnTo>
                <a:lnTo>
                  <a:pt x="8929" y="142875"/>
                </a:lnTo>
                <a:lnTo>
                  <a:pt x="26789" y="214312"/>
                </a:lnTo>
                <a:lnTo>
                  <a:pt x="44648" y="294679"/>
                </a:lnTo>
                <a:lnTo>
                  <a:pt x="53578" y="383976"/>
                </a:lnTo>
                <a:lnTo>
                  <a:pt x="71437" y="446484"/>
                </a:lnTo>
                <a:lnTo>
                  <a:pt x="80367" y="508992"/>
                </a:lnTo>
                <a:lnTo>
                  <a:pt x="89297" y="544711"/>
                </a:lnTo>
                <a:lnTo>
                  <a:pt x="89297" y="562570"/>
                </a:lnTo>
                <a:lnTo>
                  <a:pt x="98226" y="562570"/>
                </a:lnTo>
                <a:lnTo>
                  <a:pt x="98226" y="544711"/>
                </a:lnTo>
                <a:lnTo>
                  <a:pt x="89297" y="508992"/>
                </a:lnTo>
                <a:lnTo>
                  <a:pt x="89297" y="50899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018109" y="1544836"/>
            <a:ext cx="508994" cy="357188"/>
          </a:xfrm>
          <a:custGeom>
            <a:avLst/>
            <a:gdLst/>
            <a:ahLst/>
            <a:cxnLst/>
            <a:rect l="0" t="0" r="0" b="0"/>
            <a:pathLst>
              <a:path w="508994" h="357188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35719" y="17859"/>
                </a:lnTo>
                <a:lnTo>
                  <a:pt x="53579" y="17859"/>
                </a:lnTo>
                <a:lnTo>
                  <a:pt x="80368" y="17859"/>
                </a:lnTo>
                <a:lnTo>
                  <a:pt x="107157" y="17859"/>
                </a:lnTo>
                <a:lnTo>
                  <a:pt x="151805" y="17859"/>
                </a:lnTo>
                <a:lnTo>
                  <a:pt x="187524" y="17859"/>
                </a:lnTo>
                <a:lnTo>
                  <a:pt x="232172" y="17859"/>
                </a:lnTo>
                <a:lnTo>
                  <a:pt x="276821" y="17859"/>
                </a:lnTo>
                <a:lnTo>
                  <a:pt x="312539" y="17859"/>
                </a:lnTo>
                <a:lnTo>
                  <a:pt x="348258" y="8929"/>
                </a:lnTo>
                <a:lnTo>
                  <a:pt x="375047" y="17859"/>
                </a:lnTo>
                <a:lnTo>
                  <a:pt x="392907" y="8929"/>
                </a:lnTo>
                <a:lnTo>
                  <a:pt x="410766" y="8929"/>
                </a:lnTo>
                <a:lnTo>
                  <a:pt x="419696" y="8929"/>
                </a:lnTo>
                <a:lnTo>
                  <a:pt x="419696" y="8929"/>
                </a:lnTo>
                <a:lnTo>
                  <a:pt x="428625" y="8929"/>
                </a:lnTo>
                <a:lnTo>
                  <a:pt x="428625" y="8929"/>
                </a:lnTo>
                <a:lnTo>
                  <a:pt x="437555" y="8929"/>
                </a:lnTo>
                <a:lnTo>
                  <a:pt x="437555" y="8929"/>
                </a:lnTo>
                <a:lnTo>
                  <a:pt x="446485" y="8929"/>
                </a:lnTo>
                <a:lnTo>
                  <a:pt x="446485" y="0"/>
                </a:lnTo>
                <a:lnTo>
                  <a:pt x="446485" y="0"/>
                </a:lnTo>
                <a:lnTo>
                  <a:pt x="446485" y="0"/>
                </a:lnTo>
                <a:lnTo>
                  <a:pt x="455414" y="0"/>
                </a:lnTo>
                <a:lnTo>
                  <a:pt x="455414" y="0"/>
                </a:lnTo>
                <a:lnTo>
                  <a:pt x="455414" y="0"/>
                </a:lnTo>
                <a:lnTo>
                  <a:pt x="455414" y="0"/>
                </a:lnTo>
                <a:lnTo>
                  <a:pt x="455414" y="8929"/>
                </a:lnTo>
                <a:lnTo>
                  <a:pt x="455414" y="26789"/>
                </a:lnTo>
                <a:lnTo>
                  <a:pt x="464344" y="62508"/>
                </a:lnTo>
                <a:lnTo>
                  <a:pt x="473274" y="107156"/>
                </a:lnTo>
                <a:lnTo>
                  <a:pt x="482204" y="169664"/>
                </a:lnTo>
                <a:lnTo>
                  <a:pt x="491133" y="232172"/>
                </a:lnTo>
                <a:lnTo>
                  <a:pt x="500063" y="285750"/>
                </a:lnTo>
                <a:lnTo>
                  <a:pt x="508993" y="330398"/>
                </a:lnTo>
                <a:lnTo>
                  <a:pt x="508993" y="357187"/>
                </a:lnTo>
                <a:lnTo>
                  <a:pt x="508993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098477" y="2071687"/>
            <a:ext cx="419696" cy="116087"/>
          </a:xfrm>
          <a:custGeom>
            <a:avLst/>
            <a:gdLst/>
            <a:ahLst/>
            <a:cxnLst/>
            <a:rect l="0" t="0" r="0" b="0"/>
            <a:pathLst>
              <a:path w="419696" h="116087">
                <a:moveTo>
                  <a:pt x="0" y="107157"/>
                </a:moveTo>
                <a:lnTo>
                  <a:pt x="0" y="107157"/>
                </a:lnTo>
                <a:lnTo>
                  <a:pt x="0" y="107157"/>
                </a:lnTo>
                <a:lnTo>
                  <a:pt x="0" y="116086"/>
                </a:lnTo>
                <a:lnTo>
                  <a:pt x="8929" y="116086"/>
                </a:lnTo>
                <a:lnTo>
                  <a:pt x="26789" y="116086"/>
                </a:lnTo>
                <a:lnTo>
                  <a:pt x="62507" y="116086"/>
                </a:lnTo>
                <a:lnTo>
                  <a:pt x="98226" y="107157"/>
                </a:lnTo>
                <a:lnTo>
                  <a:pt x="142875" y="98227"/>
                </a:lnTo>
                <a:lnTo>
                  <a:pt x="196453" y="80367"/>
                </a:lnTo>
                <a:lnTo>
                  <a:pt x="250031" y="71438"/>
                </a:lnTo>
                <a:lnTo>
                  <a:pt x="303609" y="53578"/>
                </a:lnTo>
                <a:lnTo>
                  <a:pt x="348257" y="44649"/>
                </a:lnTo>
                <a:lnTo>
                  <a:pt x="383976" y="26789"/>
                </a:lnTo>
                <a:lnTo>
                  <a:pt x="401836" y="17860"/>
                </a:lnTo>
                <a:lnTo>
                  <a:pt x="419695" y="0"/>
                </a:lnTo>
                <a:lnTo>
                  <a:pt x="41969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143125" y="3616523"/>
            <a:ext cx="71439" cy="446485"/>
          </a:xfrm>
          <a:custGeom>
            <a:avLst/>
            <a:gdLst/>
            <a:ahLst/>
            <a:cxnLst/>
            <a:rect l="0" t="0" r="0" b="0"/>
            <a:pathLst>
              <a:path w="71439" h="446485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35719"/>
                </a:lnTo>
                <a:lnTo>
                  <a:pt x="8930" y="62508"/>
                </a:lnTo>
                <a:lnTo>
                  <a:pt x="8930" y="107156"/>
                </a:lnTo>
                <a:lnTo>
                  <a:pt x="17859" y="169664"/>
                </a:lnTo>
                <a:lnTo>
                  <a:pt x="35719" y="232172"/>
                </a:lnTo>
                <a:lnTo>
                  <a:pt x="44648" y="294680"/>
                </a:lnTo>
                <a:lnTo>
                  <a:pt x="53578" y="348258"/>
                </a:lnTo>
                <a:lnTo>
                  <a:pt x="62508" y="392906"/>
                </a:lnTo>
                <a:lnTo>
                  <a:pt x="62508" y="428625"/>
                </a:lnTo>
                <a:lnTo>
                  <a:pt x="71438" y="446484"/>
                </a:lnTo>
                <a:lnTo>
                  <a:pt x="71438" y="446484"/>
                </a:lnTo>
                <a:lnTo>
                  <a:pt x="71438" y="446484"/>
                </a:lnTo>
                <a:lnTo>
                  <a:pt x="71438" y="428625"/>
                </a:lnTo>
                <a:lnTo>
                  <a:pt x="71438" y="392906"/>
                </a:lnTo>
                <a:lnTo>
                  <a:pt x="71438" y="357188"/>
                </a:lnTo>
                <a:lnTo>
                  <a:pt x="62508" y="303609"/>
                </a:lnTo>
                <a:lnTo>
                  <a:pt x="62508" y="250031"/>
                </a:lnTo>
                <a:lnTo>
                  <a:pt x="62508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143125" y="3491507"/>
            <a:ext cx="571501" cy="687587"/>
          </a:xfrm>
          <a:custGeom>
            <a:avLst/>
            <a:gdLst/>
            <a:ahLst/>
            <a:cxnLst/>
            <a:rect l="0" t="0" r="0" b="0"/>
            <a:pathLst>
              <a:path w="571501" h="687587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8930" y="62508"/>
                </a:lnTo>
                <a:lnTo>
                  <a:pt x="17859" y="53579"/>
                </a:lnTo>
                <a:lnTo>
                  <a:pt x="35719" y="53579"/>
                </a:lnTo>
                <a:lnTo>
                  <a:pt x="53578" y="44649"/>
                </a:lnTo>
                <a:lnTo>
                  <a:pt x="80367" y="35719"/>
                </a:lnTo>
                <a:lnTo>
                  <a:pt x="107156" y="26789"/>
                </a:lnTo>
                <a:lnTo>
                  <a:pt x="142875" y="17860"/>
                </a:lnTo>
                <a:lnTo>
                  <a:pt x="178594" y="17860"/>
                </a:lnTo>
                <a:lnTo>
                  <a:pt x="214313" y="17860"/>
                </a:lnTo>
                <a:lnTo>
                  <a:pt x="241102" y="17860"/>
                </a:lnTo>
                <a:lnTo>
                  <a:pt x="276820" y="8930"/>
                </a:lnTo>
                <a:lnTo>
                  <a:pt x="312539" y="8930"/>
                </a:lnTo>
                <a:lnTo>
                  <a:pt x="348258" y="8930"/>
                </a:lnTo>
                <a:lnTo>
                  <a:pt x="383977" y="8930"/>
                </a:lnTo>
                <a:lnTo>
                  <a:pt x="410766" y="0"/>
                </a:lnTo>
                <a:lnTo>
                  <a:pt x="437555" y="0"/>
                </a:lnTo>
                <a:lnTo>
                  <a:pt x="455414" y="0"/>
                </a:lnTo>
                <a:lnTo>
                  <a:pt x="482203" y="8930"/>
                </a:lnTo>
                <a:lnTo>
                  <a:pt x="500063" y="8930"/>
                </a:lnTo>
                <a:lnTo>
                  <a:pt x="508992" y="8930"/>
                </a:lnTo>
                <a:lnTo>
                  <a:pt x="517922" y="17860"/>
                </a:lnTo>
                <a:lnTo>
                  <a:pt x="517922" y="26789"/>
                </a:lnTo>
                <a:lnTo>
                  <a:pt x="517922" y="26789"/>
                </a:lnTo>
                <a:lnTo>
                  <a:pt x="517922" y="35719"/>
                </a:lnTo>
                <a:lnTo>
                  <a:pt x="517922" y="44649"/>
                </a:lnTo>
                <a:lnTo>
                  <a:pt x="517922" y="44649"/>
                </a:lnTo>
                <a:lnTo>
                  <a:pt x="517922" y="53579"/>
                </a:lnTo>
                <a:lnTo>
                  <a:pt x="517922" y="62508"/>
                </a:lnTo>
                <a:lnTo>
                  <a:pt x="526852" y="71438"/>
                </a:lnTo>
                <a:lnTo>
                  <a:pt x="526852" y="89297"/>
                </a:lnTo>
                <a:lnTo>
                  <a:pt x="535781" y="125016"/>
                </a:lnTo>
                <a:lnTo>
                  <a:pt x="535781" y="151805"/>
                </a:lnTo>
                <a:lnTo>
                  <a:pt x="544711" y="196454"/>
                </a:lnTo>
                <a:lnTo>
                  <a:pt x="553641" y="232172"/>
                </a:lnTo>
                <a:lnTo>
                  <a:pt x="553641" y="276821"/>
                </a:lnTo>
                <a:lnTo>
                  <a:pt x="553641" y="312539"/>
                </a:lnTo>
                <a:lnTo>
                  <a:pt x="562570" y="348258"/>
                </a:lnTo>
                <a:lnTo>
                  <a:pt x="562570" y="375047"/>
                </a:lnTo>
                <a:lnTo>
                  <a:pt x="562570" y="401836"/>
                </a:lnTo>
                <a:lnTo>
                  <a:pt x="562570" y="419696"/>
                </a:lnTo>
                <a:lnTo>
                  <a:pt x="562570" y="437555"/>
                </a:lnTo>
                <a:lnTo>
                  <a:pt x="562570" y="455414"/>
                </a:lnTo>
                <a:lnTo>
                  <a:pt x="571500" y="464344"/>
                </a:lnTo>
                <a:lnTo>
                  <a:pt x="571500" y="464344"/>
                </a:lnTo>
                <a:lnTo>
                  <a:pt x="571500" y="464344"/>
                </a:lnTo>
                <a:lnTo>
                  <a:pt x="571500" y="473274"/>
                </a:lnTo>
                <a:lnTo>
                  <a:pt x="571500" y="473274"/>
                </a:lnTo>
                <a:lnTo>
                  <a:pt x="571500" y="473274"/>
                </a:lnTo>
                <a:lnTo>
                  <a:pt x="571500" y="482204"/>
                </a:lnTo>
                <a:lnTo>
                  <a:pt x="562570" y="491133"/>
                </a:lnTo>
                <a:lnTo>
                  <a:pt x="562570" y="500063"/>
                </a:lnTo>
                <a:lnTo>
                  <a:pt x="562570" y="508993"/>
                </a:lnTo>
                <a:lnTo>
                  <a:pt x="553641" y="517922"/>
                </a:lnTo>
                <a:lnTo>
                  <a:pt x="553641" y="535782"/>
                </a:lnTo>
                <a:lnTo>
                  <a:pt x="544711" y="544711"/>
                </a:lnTo>
                <a:lnTo>
                  <a:pt x="535781" y="562571"/>
                </a:lnTo>
                <a:lnTo>
                  <a:pt x="517922" y="571500"/>
                </a:lnTo>
                <a:lnTo>
                  <a:pt x="500063" y="589360"/>
                </a:lnTo>
                <a:lnTo>
                  <a:pt x="473273" y="607219"/>
                </a:lnTo>
                <a:lnTo>
                  <a:pt x="437555" y="616149"/>
                </a:lnTo>
                <a:lnTo>
                  <a:pt x="392906" y="625079"/>
                </a:lnTo>
                <a:lnTo>
                  <a:pt x="357188" y="634008"/>
                </a:lnTo>
                <a:lnTo>
                  <a:pt x="312539" y="634008"/>
                </a:lnTo>
                <a:lnTo>
                  <a:pt x="276820" y="634008"/>
                </a:lnTo>
                <a:lnTo>
                  <a:pt x="241102" y="634008"/>
                </a:lnTo>
                <a:lnTo>
                  <a:pt x="223242" y="642938"/>
                </a:lnTo>
                <a:lnTo>
                  <a:pt x="214313" y="651868"/>
                </a:lnTo>
                <a:lnTo>
                  <a:pt x="223242" y="669727"/>
                </a:lnTo>
                <a:lnTo>
                  <a:pt x="232172" y="678657"/>
                </a:lnTo>
                <a:lnTo>
                  <a:pt x="250031" y="687586"/>
                </a:lnTo>
                <a:lnTo>
                  <a:pt x="258961" y="687586"/>
                </a:lnTo>
                <a:lnTo>
                  <a:pt x="258961" y="6875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Binary </a:t>
            </a:r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38" y="2051050"/>
            <a:ext cx="8605406" cy="313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String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56237"/>
            <a:ext cx="8229600" cy="10207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See also: For more string comparison tricks (substring, prefix, suffix, and regular expression matching, for example), see the </a:t>
            </a:r>
            <a:r>
              <a:rPr lang="en-US" dirty="0">
                <a:hlinkClick r:id="rId2"/>
              </a:rPr>
              <a:t>Advanced Google Test Guide</a:t>
            </a:r>
            <a:r>
              <a:rPr lang="en-US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1066800"/>
            <a:ext cx="8094969" cy="4422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3000375" y="5795366"/>
            <a:ext cx="4313040" cy="750095"/>
          </a:xfrm>
          <a:custGeom>
            <a:avLst/>
            <a:gdLst/>
            <a:ahLst/>
            <a:cxnLst/>
            <a:rect l="0" t="0" r="0" b="0"/>
            <a:pathLst>
              <a:path w="4313040" h="750095">
                <a:moveTo>
                  <a:pt x="4313039" y="312539"/>
                </a:moveTo>
                <a:lnTo>
                  <a:pt x="4304109" y="312539"/>
                </a:lnTo>
                <a:lnTo>
                  <a:pt x="4304109" y="312539"/>
                </a:lnTo>
                <a:lnTo>
                  <a:pt x="4304109" y="303610"/>
                </a:lnTo>
                <a:lnTo>
                  <a:pt x="4295180" y="294680"/>
                </a:lnTo>
                <a:lnTo>
                  <a:pt x="4286250" y="285750"/>
                </a:lnTo>
                <a:lnTo>
                  <a:pt x="4286250" y="285750"/>
                </a:lnTo>
                <a:lnTo>
                  <a:pt x="4277320" y="285750"/>
                </a:lnTo>
                <a:lnTo>
                  <a:pt x="4277320" y="285750"/>
                </a:lnTo>
                <a:lnTo>
                  <a:pt x="4268391" y="285750"/>
                </a:lnTo>
                <a:lnTo>
                  <a:pt x="4259461" y="276821"/>
                </a:lnTo>
                <a:lnTo>
                  <a:pt x="4259461" y="276821"/>
                </a:lnTo>
                <a:lnTo>
                  <a:pt x="4250531" y="267891"/>
                </a:lnTo>
                <a:lnTo>
                  <a:pt x="4241602" y="267891"/>
                </a:lnTo>
                <a:lnTo>
                  <a:pt x="4232672" y="258961"/>
                </a:lnTo>
                <a:lnTo>
                  <a:pt x="4214813" y="258961"/>
                </a:lnTo>
                <a:lnTo>
                  <a:pt x="4205883" y="250032"/>
                </a:lnTo>
                <a:lnTo>
                  <a:pt x="4179094" y="241102"/>
                </a:lnTo>
                <a:lnTo>
                  <a:pt x="4161234" y="241102"/>
                </a:lnTo>
                <a:lnTo>
                  <a:pt x="4143375" y="232172"/>
                </a:lnTo>
                <a:lnTo>
                  <a:pt x="4116586" y="223243"/>
                </a:lnTo>
                <a:lnTo>
                  <a:pt x="4080867" y="214313"/>
                </a:lnTo>
                <a:lnTo>
                  <a:pt x="4045148" y="214313"/>
                </a:lnTo>
                <a:lnTo>
                  <a:pt x="4000500" y="205383"/>
                </a:lnTo>
                <a:lnTo>
                  <a:pt x="3955852" y="196454"/>
                </a:lnTo>
                <a:lnTo>
                  <a:pt x="3911203" y="187524"/>
                </a:lnTo>
                <a:lnTo>
                  <a:pt x="3866555" y="178594"/>
                </a:lnTo>
                <a:lnTo>
                  <a:pt x="3821906" y="169664"/>
                </a:lnTo>
                <a:lnTo>
                  <a:pt x="3777258" y="160735"/>
                </a:lnTo>
                <a:lnTo>
                  <a:pt x="3723680" y="151805"/>
                </a:lnTo>
                <a:lnTo>
                  <a:pt x="3661172" y="133946"/>
                </a:lnTo>
                <a:lnTo>
                  <a:pt x="3607594" y="125016"/>
                </a:lnTo>
                <a:lnTo>
                  <a:pt x="3545086" y="116086"/>
                </a:lnTo>
                <a:lnTo>
                  <a:pt x="3482578" y="107157"/>
                </a:lnTo>
                <a:lnTo>
                  <a:pt x="3411141" y="98227"/>
                </a:lnTo>
                <a:lnTo>
                  <a:pt x="3339703" y="89297"/>
                </a:lnTo>
                <a:lnTo>
                  <a:pt x="3268266" y="71438"/>
                </a:lnTo>
                <a:lnTo>
                  <a:pt x="3196828" y="62508"/>
                </a:lnTo>
                <a:lnTo>
                  <a:pt x="3116461" y="53579"/>
                </a:lnTo>
                <a:lnTo>
                  <a:pt x="3036094" y="44649"/>
                </a:lnTo>
                <a:lnTo>
                  <a:pt x="2964656" y="44649"/>
                </a:lnTo>
                <a:lnTo>
                  <a:pt x="2884289" y="35719"/>
                </a:lnTo>
                <a:lnTo>
                  <a:pt x="2803922" y="26789"/>
                </a:lnTo>
                <a:lnTo>
                  <a:pt x="2723555" y="17860"/>
                </a:lnTo>
                <a:lnTo>
                  <a:pt x="2634258" y="8930"/>
                </a:lnTo>
                <a:lnTo>
                  <a:pt x="2553891" y="8930"/>
                </a:lnTo>
                <a:lnTo>
                  <a:pt x="2464594" y="0"/>
                </a:lnTo>
                <a:lnTo>
                  <a:pt x="2375297" y="0"/>
                </a:lnTo>
                <a:lnTo>
                  <a:pt x="2286000" y="0"/>
                </a:lnTo>
                <a:lnTo>
                  <a:pt x="2205633" y="0"/>
                </a:lnTo>
                <a:lnTo>
                  <a:pt x="2116336" y="0"/>
                </a:lnTo>
                <a:lnTo>
                  <a:pt x="2027039" y="0"/>
                </a:lnTo>
                <a:lnTo>
                  <a:pt x="1946672" y="8930"/>
                </a:lnTo>
                <a:lnTo>
                  <a:pt x="1857375" y="8930"/>
                </a:lnTo>
                <a:lnTo>
                  <a:pt x="1777008" y="8930"/>
                </a:lnTo>
                <a:lnTo>
                  <a:pt x="1687711" y="8930"/>
                </a:lnTo>
                <a:lnTo>
                  <a:pt x="1607344" y="0"/>
                </a:lnTo>
                <a:lnTo>
                  <a:pt x="1526977" y="0"/>
                </a:lnTo>
                <a:lnTo>
                  <a:pt x="1446609" y="0"/>
                </a:lnTo>
                <a:lnTo>
                  <a:pt x="1375172" y="0"/>
                </a:lnTo>
                <a:lnTo>
                  <a:pt x="1294805" y="0"/>
                </a:lnTo>
                <a:lnTo>
                  <a:pt x="1223367" y="8930"/>
                </a:lnTo>
                <a:lnTo>
                  <a:pt x="1151930" y="8930"/>
                </a:lnTo>
                <a:lnTo>
                  <a:pt x="1080492" y="17860"/>
                </a:lnTo>
                <a:lnTo>
                  <a:pt x="1009055" y="26789"/>
                </a:lnTo>
                <a:lnTo>
                  <a:pt x="928688" y="35719"/>
                </a:lnTo>
                <a:lnTo>
                  <a:pt x="857250" y="44649"/>
                </a:lnTo>
                <a:lnTo>
                  <a:pt x="785813" y="62508"/>
                </a:lnTo>
                <a:lnTo>
                  <a:pt x="714375" y="71438"/>
                </a:lnTo>
                <a:lnTo>
                  <a:pt x="651867" y="80368"/>
                </a:lnTo>
                <a:lnTo>
                  <a:pt x="580430" y="98227"/>
                </a:lnTo>
                <a:lnTo>
                  <a:pt x="517922" y="116086"/>
                </a:lnTo>
                <a:lnTo>
                  <a:pt x="455414" y="133946"/>
                </a:lnTo>
                <a:lnTo>
                  <a:pt x="401836" y="151805"/>
                </a:lnTo>
                <a:lnTo>
                  <a:pt x="348258" y="169664"/>
                </a:lnTo>
                <a:lnTo>
                  <a:pt x="294680" y="187524"/>
                </a:lnTo>
                <a:lnTo>
                  <a:pt x="250031" y="214313"/>
                </a:lnTo>
                <a:lnTo>
                  <a:pt x="205383" y="232172"/>
                </a:lnTo>
                <a:lnTo>
                  <a:pt x="169664" y="258961"/>
                </a:lnTo>
                <a:lnTo>
                  <a:pt x="133945" y="276821"/>
                </a:lnTo>
                <a:lnTo>
                  <a:pt x="98227" y="294680"/>
                </a:lnTo>
                <a:lnTo>
                  <a:pt x="71438" y="321469"/>
                </a:lnTo>
                <a:lnTo>
                  <a:pt x="53578" y="339329"/>
                </a:lnTo>
                <a:lnTo>
                  <a:pt x="26789" y="357188"/>
                </a:lnTo>
                <a:lnTo>
                  <a:pt x="17859" y="383977"/>
                </a:lnTo>
                <a:lnTo>
                  <a:pt x="8930" y="410766"/>
                </a:lnTo>
                <a:lnTo>
                  <a:pt x="0" y="437555"/>
                </a:lnTo>
                <a:lnTo>
                  <a:pt x="0" y="464344"/>
                </a:lnTo>
                <a:lnTo>
                  <a:pt x="8930" y="482204"/>
                </a:lnTo>
                <a:lnTo>
                  <a:pt x="17859" y="508993"/>
                </a:lnTo>
                <a:lnTo>
                  <a:pt x="26789" y="535782"/>
                </a:lnTo>
                <a:lnTo>
                  <a:pt x="44648" y="553641"/>
                </a:lnTo>
                <a:lnTo>
                  <a:pt x="71438" y="580430"/>
                </a:lnTo>
                <a:lnTo>
                  <a:pt x="98227" y="607219"/>
                </a:lnTo>
                <a:lnTo>
                  <a:pt x="125016" y="625079"/>
                </a:lnTo>
                <a:lnTo>
                  <a:pt x="160734" y="651868"/>
                </a:lnTo>
                <a:lnTo>
                  <a:pt x="187523" y="660797"/>
                </a:lnTo>
                <a:lnTo>
                  <a:pt x="214313" y="669727"/>
                </a:lnTo>
                <a:lnTo>
                  <a:pt x="241102" y="687586"/>
                </a:lnTo>
                <a:lnTo>
                  <a:pt x="267891" y="696516"/>
                </a:lnTo>
                <a:lnTo>
                  <a:pt x="303609" y="705446"/>
                </a:lnTo>
                <a:lnTo>
                  <a:pt x="348258" y="714375"/>
                </a:lnTo>
                <a:lnTo>
                  <a:pt x="401836" y="732235"/>
                </a:lnTo>
                <a:lnTo>
                  <a:pt x="455414" y="741164"/>
                </a:lnTo>
                <a:lnTo>
                  <a:pt x="517922" y="741164"/>
                </a:lnTo>
                <a:lnTo>
                  <a:pt x="580430" y="750094"/>
                </a:lnTo>
                <a:lnTo>
                  <a:pt x="616148" y="750094"/>
                </a:lnTo>
                <a:lnTo>
                  <a:pt x="651867" y="750094"/>
                </a:lnTo>
                <a:lnTo>
                  <a:pt x="776883" y="741164"/>
                </a:lnTo>
                <a:lnTo>
                  <a:pt x="892969" y="732235"/>
                </a:lnTo>
                <a:lnTo>
                  <a:pt x="964406" y="732235"/>
                </a:lnTo>
                <a:lnTo>
                  <a:pt x="1026914" y="723305"/>
                </a:lnTo>
                <a:lnTo>
                  <a:pt x="1089422" y="723305"/>
                </a:lnTo>
                <a:lnTo>
                  <a:pt x="1169789" y="714375"/>
                </a:lnTo>
                <a:lnTo>
                  <a:pt x="1268016" y="714375"/>
                </a:lnTo>
                <a:lnTo>
                  <a:pt x="1384102" y="705446"/>
                </a:lnTo>
                <a:lnTo>
                  <a:pt x="1509117" y="705446"/>
                </a:lnTo>
                <a:lnTo>
                  <a:pt x="1643063" y="696516"/>
                </a:lnTo>
                <a:lnTo>
                  <a:pt x="1750219" y="687586"/>
                </a:lnTo>
                <a:lnTo>
                  <a:pt x="1750219" y="6875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938117" y="6482952"/>
            <a:ext cx="464345" cy="1"/>
          </a:xfrm>
          <a:custGeom>
            <a:avLst/>
            <a:gdLst/>
            <a:ahLst/>
            <a:cxnLst/>
            <a:rect l="0" t="0" r="0" b="0"/>
            <a:pathLst>
              <a:path w="464345" h="1">
                <a:moveTo>
                  <a:pt x="0" y="0"/>
                </a:moveTo>
                <a:lnTo>
                  <a:pt x="98227" y="0"/>
                </a:lnTo>
                <a:lnTo>
                  <a:pt x="187524" y="0"/>
                </a:lnTo>
                <a:lnTo>
                  <a:pt x="276821" y="0"/>
                </a:lnTo>
                <a:lnTo>
                  <a:pt x="375047" y="0"/>
                </a:lnTo>
                <a:lnTo>
                  <a:pt x="464344" y="0"/>
                </a:lnTo>
                <a:lnTo>
                  <a:pt x="4643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581055" y="6027538"/>
            <a:ext cx="1794868" cy="446486"/>
          </a:xfrm>
          <a:custGeom>
            <a:avLst/>
            <a:gdLst/>
            <a:ahLst/>
            <a:cxnLst/>
            <a:rect l="0" t="0" r="0" b="0"/>
            <a:pathLst>
              <a:path w="1794868" h="446486">
                <a:moveTo>
                  <a:pt x="0" y="446485"/>
                </a:moveTo>
                <a:lnTo>
                  <a:pt x="89297" y="446485"/>
                </a:lnTo>
                <a:lnTo>
                  <a:pt x="187523" y="437555"/>
                </a:lnTo>
                <a:lnTo>
                  <a:pt x="276820" y="428625"/>
                </a:lnTo>
                <a:lnTo>
                  <a:pt x="366117" y="419696"/>
                </a:lnTo>
                <a:lnTo>
                  <a:pt x="446484" y="419696"/>
                </a:lnTo>
                <a:lnTo>
                  <a:pt x="535781" y="419696"/>
                </a:lnTo>
                <a:lnTo>
                  <a:pt x="616148" y="419696"/>
                </a:lnTo>
                <a:lnTo>
                  <a:pt x="696515" y="419696"/>
                </a:lnTo>
                <a:lnTo>
                  <a:pt x="776883" y="419696"/>
                </a:lnTo>
                <a:lnTo>
                  <a:pt x="857250" y="419696"/>
                </a:lnTo>
                <a:lnTo>
                  <a:pt x="928687" y="419696"/>
                </a:lnTo>
                <a:lnTo>
                  <a:pt x="1000125" y="419696"/>
                </a:lnTo>
                <a:lnTo>
                  <a:pt x="1080492" y="419696"/>
                </a:lnTo>
                <a:lnTo>
                  <a:pt x="1151929" y="419696"/>
                </a:lnTo>
                <a:lnTo>
                  <a:pt x="1223367" y="410766"/>
                </a:lnTo>
                <a:lnTo>
                  <a:pt x="1294804" y="410766"/>
                </a:lnTo>
                <a:lnTo>
                  <a:pt x="1357312" y="410766"/>
                </a:lnTo>
                <a:lnTo>
                  <a:pt x="1410890" y="401836"/>
                </a:lnTo>
                <a:lnTo>
                  <a:pt x="1464468" y="401836"/>
                </a:lnTo>
                <a:lnTo>
                  <a:pt x="1509117" y="401836"/>
                </a:lnTo>
                <a:lnTo>
                  <a:pt x="1553765" y="401836"/>
                </a:lnTo>
                <a:lnTo>
                  <a:pt x="1598414" y="401836"/>
                </a:lnTo>
                <a:lnTo>
                  <a:pt x="1634133" y="392907"/>
                </a:lnTo>
                <a:lnTo>
                  <a:pt x="1660922" y="383977"/>
                </a:lnTo>
                <a:lnTo>
                  <a:pt x="1696640" y="375047"/>
                </a:lnTo>
                <a:lnTo>
                  <a:pt x="1714500" y="366117"/>
                </a:lnTo>
                <a:lnTo>
                  <a:pt x="1741289" y="357188"/>
                </a:lnTo>
                <a:lnTo>
                  <a:pt x="1759148" y="339328"/>
                </a:lnTo>
                <a:lnTo>
                  <a:pt x="1768078" y="321469"/>
                </a:lnTo>
                <a:lnTo>
                  <a:pt x="1785937" y="294680"/>
                </a:lnTo>
                <a:lnTo>
                  <a:pt x="1785937" y="267891"/>
                </a:lnTo>
                <a:lnTo>
                  <a:pt x="1794867" y="241102"/>
                </a:lnTo>
                <a:lnTo>
                  <a:pt x="1794867" y="223242"/>
                </a:lnTo>
                <a:lnTo>
                  <a:pt x="1794867" y="196453"/>
                </a:lnTo>
                <a:lnTo>
                  <a:pt x="1794867" y="169664"/>
                </a:lnTo>
                <a:lnTo>
                  <a:pt x="1785937" y="142875"/>
                </a:lnTo>
                <a:lnTo>
                  <a:pt x="1785937" y="116086"/>
                </a:lnTo>
                <a:lnTo>
                  <a:pt x="1768078" y="98227"/>
                </a:lnTo>
                <a:lnTo>
                  <a:pt x="1759148" y="71438"/>
                </a:lnTo>
                <a:lnTo>
                  <a:pt x="1750218" y="53578"/>
                </a:lnTo>
                <a:lnTo>
                  <a:pt x="1732359" y="26789"/>
                </a:lnTo>
                <a:lnTo>
                  <a:pt x="1714500" y="17860"/>
                </a:lnTo>
                <a:lnTo>
                  <a:pt x="1687711" y="0"/>
                </a:lnTo>
                <a:lnTo>
                  <a:pt x="1660922" y="0"/>
                </a:lnTo>
                <a:lnTo>
                  <a:pt x="166092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To </a:t>
            </a:r>
            <a:r>
              <a:rPr lang="en-US" sz="2400" dirty="0"/>
              <a:t>create a test: </a:t>
            </a:r>
          </a:p>
          <a:p>
            <a:r>
              <a:rPr lang="en-US" sz="2400" dirty="0"/>
              <a:t>Use the TEST() macro to define and name a test function, These are ordinary C++ functions that don't return a value. </a:t>
            </a:r>
          </a:p>
          <a:p>
            <a:r>
              <a:rPr lang="en-US" sz="2400" dirty="0"/>
              <a:t>In this function, along with any valid C++ statements you want to include, use the various Google Test assertions to check values. </a:t>
            </a:r>
          </a:p>
          <a:p>
            <a:r>
              <a:rPr lang="en-US" sz="2400" dirty="0"/>
              <a:t>The test's result is determined by the assertions; if any assertion in the test fails (either fatally or non-fatally), or if the test crashes, the entire test fails. Otherwise, it succeeds. </a:t>
            </a:r>
          </a:p>
          <a:p>
            <a:r>
              <a:rPr lang="en-US" sz="2400" dirty="0"/>
              <a:t>TEST(</a:t>
            </a:r>
            <a:r>
              <a:rPr lang="en-US" sz="2400" dirty="0" err="1"/>
              <a:t>test_case_name</a:t>
            </a:r>
            <a:r>
              <a:rPr lang="en-US" sz="2400" dirty="0"/>
              <a:t>, </a:t>
            </a:r>
            <a:r>
              <a:rPr lang="en-US" sz="2400" dirty="0" err="1"/>
              <a:t>test_name</a:t>
            </a:r>
            <a:r>
              <a:rPr lang="en-US" sz="2400" dirty="0"/>
              <a:t>) {</a:t>
            </a:r>
            <a:br>
              <a:rPr lang="en-US" sz="2400" dirty="0"/>
            </a:br>
            <a:r>
              <a:rPr lang="en-US" sz="2400" dirty="0"/>
              <a:t> ... test body ...</a:t>
            </a:r>
            <a:br>
              <a:rPr lang="en-US" sz="2400" dirty="0"/>
            </a:br>
            <a:r>
              <a:rPr lang="en-US" sz="2400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// Tests factorial of 0.</a:t>
            </a:r>
            <a:br>
              <a:rPr lang="en-US" dirty="0"/>
            </a:br>
            <a:r>
              <a:rPr lang="en-US" dirty="0"/>
              <a:t>TEST(</a:t>
            </a:r>
            <a:r>
              <a:rPr lang="en-US" dirty="0" err="1"/>
              <a:t>FactorialTest</a:t>
            </a:r>
            <a:r>
              <a:rPr lang="en-US" dirty="0"/>
              <a:t>, </a:t>
            </a:r>
            <a:r>
              <a:rPr lang="en-US" dirty="0" err="1"/>
              <a:t>HandlesZeroInput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EXPECT_EQ(1, Factorial(0));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Tests factorial of positive numbers.</a:t>
            </a:r>
            <a:br>
              <a:rPr lang="en-US" dirty="0"/>
            </a:br>
            <a:r>
              <a:rPr lang="en-US" dirty="0"/>
              <a:t>TEST(</a:t>
            </a:r>
            <a:r>
              <a:rPr lang="en-US" dirty="0" err="1"/>
              <a:t>FactorialTest</a:t>
            </a:r>
            <a:r>
              <a:rPr lang="en-US" dirty="0"/>
              <a:t>, </a:t>
            </a:r>
            <a:r>
              <a:rPr lang="en-US" dirty="0" err="1"/>
              <a:t>HandlesPositiveInput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EXPECT_EQ(1, Factorial(1));</a:t>
            </a:r>
            <a:br>
              <a:rPr lang="en-US" dirty="0"/>
            </a:br>
            <a:r>
              <a:rPr lang="en-US" dirty="0"/>
              <a:t>  EXPECT_EQ(2, Factorial(2));</a:t>
            </a:r>
            <a:br>
              <a:rPr lang="en-US" dirty="0"/>
            </a:br>
            <a:r>
              <a:rPr lang="en-US" dirty="0"/>
              <a:t>  EXPECT_EQ(6, Factorial(3));</a:t>
            </a:r>
            <a:br>
              <a:rPr lang="en-US" dirty="0"/>
            </a:br>
            <a:r>
              <a:rPr lang="en-US" dirty="0"/>
              <a:t>  EXPECT_EQ(40320, Factorial(8));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2687836" y="1598414"/>
            <a:ext cx="464345" cy="401837"/>
          </a:xfrm>
          <a:custGeom>
            <a:avLst/>
            <a:gdLst/>
            <a:ahLst/>
            <a:cxnLst/>
            <a:rect l="0" t="0" r="0" b="0"/>
            <a:pathLst>
              <a:path w="464345" h="401837">
                <a:moveTo>
                  <a:pt x="26789" y="392906"/>
                </a:moveTo>
                <a:lnTo>
                  <a:pt x="26789" y="392906"/>
                </a:lnTo>
                <a:lnTo>
                  <a:pt x="17859" y="392906"/>
                </a:lnTo>
                <a:lnTo>
                  <a:pt x="17859" y="392906"/>
                </a:lnTo>
                <a:lnTo>
                  <a:pt x="17859" y="401836"/>
                </a:lnTo>
                <a:lnTo>
                  <a:pt x="8930" y="392906"/>
                </a:lnTo>
                <a:lnTo>
                  <a:pt x="8930" y="392906"/>
                </a:lnTo>
                <a:lnTo>
                  <a:pt x="0" y="383976"/>
                </a:lnTo>
                <a:lnTo>
                  <a:pt x="8930" y="383976"/>
                </a:lnTo>
                <a:lnTo>
                  <a:pt x="8930" y="366117"/>
                </a:lnTo>
                <a:lnTo>
                  <a:pt x="35719" y="357187"/>
                </a:lnTo>
                <a:lnTo>
                  <a:pt x="62508" y="321469"/>
                </a:lnTo>
                <a:lnTo>
                  <a:pt x="107156" y="285750"/>
                </a:lnTo>
                <a:lnTo>
                  <a:pt x="160734" y="232172"/>
                </a:lnTo>
                <a:lnTo>
                  <a:pt x="232172" y="169664"/>
                </a:lnTo>
                <a:lnTo>
                  <a:pt x="312539" y="116086"/>
                </a:lnTo>
                <a:lnTo>
                  <a:pt x="383977" y="53578"/>
                </a:lnTo>
                <a:lnTo>
                  <a:pt x="464344" y="0"/>
                </a:lnTo>
                <a:lnTo>
                  <a:pt x="4643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991695" y="1589484"/>
            <a:ext cx="276822" cy="321470"/>
          </a:xfrm>
          <a:custGeom>
            <a:avLst/>
            <a:gdLst/>
            <a:ahLst/>
            <a:cxnLst/>
            <a:rect l="0" t="0" r="0" b="0"/>
            <a:pathLst>
              <a:path w="276822" h="321470">
                <a:moveTo>
                  <a:pt x="0" y="321469"/>
                </a:moveTo>
                <a:lnTo>
                  <a:pt x="0" y="321469"/>
                </a:lnTo>
                <a:lnTo>
                  <a:pt x="0" y="321469"/>
                </a:lnTo>
                <a:lnTo>
                  <a:pt x="0" y="312539"/>
                </a:lnTo>
                <a:lnTo>
                  <a:pt x="0" y="312539"/>
                </a:lnTo>
                <a:lnTo>
                  <a:pt x="8930" y="294680"/>
                </a:lnTo>
                <a:lnTo>
                  <a:pt x="35719" y="258961"/>
                </a:lnTo>
                <a:lnTo>
                  <a:pt x="62508" y="223242"/>
                </a:lnTo>
                <a:lnTo>
                  <a:pt x="107157" y="169664"/>
                </a:lnTo>
                <a:lnTo>
                  <a:pt x="160735" y="116086"/>
                </a:lnTo>
                <a:lnTo>
                  <a:pt x="214313" y="62508"/>
                </a:lnTo>
                <a:lnTo>
                  <a:pt x="276821" y="0"/>
                </a:lnTo>
                <a:lnTo>
                  <a:pt x="27682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428875" y="2857500"/>
            <a:ext cx="312540" cy="223243"/>
          </a:xfrm>
          <a:custGeom>
            <a:avLst/>
            <a:gdLst/>
            <a:ahLst/>
            <a:cxnLst/>
            <a:rect l="0" t="0" r="0" b="0"/>
            <a:pathLst>
              <a:path w="312540" h="223243">
                <a:moveTo>
                  <a:pt x="8930" y="107156"/>
                </a:moveTo>
                <a:lnTo>
                  <a:pt x="8930" y="107156"/>
                </a:lnTo>
                <a:lnTo>
                  <a:pt x="893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0" y="125015"/>
                </a:lnTo>
                <a:lnTo>
                  <a:pt x="8930" y="125015"/>
                </a:lnTo>
                <a:lnTo>
                  <a:pt x="17859" y="133945"/>
                </a:lnTo>
                <a:lnTo>
                  <a:pt x="26789" y="133945"/>
                </a:lnTo>
                <a:lnTo>
                  <a:pt x="35719" y="125015"/>
                </a:lnTo>
                <a:lnTo>
                  <a:pt x="44648" y="116086"/>
                </a:lnTo>
                <a:lnTo>
                  <a:pt x="53578" y="107156"/>
                </a:lnTo>
                <a:lnTo>
                  <a:pt x="62508" y="89296"/>
                </a:lnTo>
                <a:lnTo>
                  <a:pt x="62508" y="71437"/>
                </a:lnTo>
                <a:lnTo>
                  <a:pt x="71438" y="53578"/>
                </a:lnTo>
                <a:lnTo>
                  <a:pt x="71438" y="35718"/>
                </a:lnTo>
                <a:lnTo>
                  <a:pt x="62508" y="17859"/>
                </a:lnTo>
                <a:lnTo>
                  <a:pt x="62508" y="8929"/>
                </a:lnTo>
                <a:lnTo>
                  <a:pt x="62508" y="0"/>
                </a:lnTo>
                <a:lnTo>
                  <a:pt x="53578" y="0"/>
                </a:lnTo>
                <a:lnTo>
                  <a:pt x="53578" y="8929"/>
                </a:lnTo>
                <a:lnTo>
                  <a:pt x="44648" y="35718"/>
                </a:lnTo>
                <a:lnTo>
                  <a:pt x="44648" y="62507"/>
                </a:lnTo>
                <a:lnTo>
                  <a:pt x="44648" y="89296"/>
                </a:lnTo>
                <a:lnTo>
                  <a:pt x="44648" y="116086"/>
                </a:lnTo>
                <a:lnTo>
                  <a:pt x="53578" y="142875"/>
                </a:lnTo>
                <a:lnTo>
                  <a:pt x="62508" y="160734"/>
                </a:lnTo>
                <a:lnTo>
                  <a:pt x="71438" y="178593"/>
                </a:lnTo>
                <a:lnTo>
                  <a:pt x="89297" y="187523"/>
                </a:lnTo>
                <a:lnTo>
                  <a:pt x="107156" y="196453"/>
                </a:lnTo>
                <a:lnTo>
                  <a:pt x="125016" y="196453"/>
                </a:lnTo>
                <a:lnTo>
                  <a:pt x="142875" y="187523"/>
                </a:lnTo>
                <a:lnTo>
                  <a:pt x="160734" y="178593"/>
                </a:lnTo>
                <a:lnTo>
                  <a:pt x="169664" y="160734"/>
                </a:lnTo>
                <a:lnTo>
                  <a:pt x="178594" y="133945"/>
                </a:lnTo>
                <a:lnTo>
                  <a:pt x="187523" y="107156"/>
                </a:lnTo>
                <a:lnTo>
                  <a:pt x="187523" y="80367"/>
                </a:lnTo>
                <a:lnTo>
                  <a:pt x="187523" y="62507"/>
                </a:lnTo>
                <a:lnTo>
                  <a:pt x="187523" y="53578"/>
                </a:lnTo>
                <a:lnTo>
                  <a:pt x="187523" y="62507"/>
                </a:lnTo>
                <a:lnTo>
                  <a:pt x="187523" y="71437"/>
                </a:lnTo>
                <a:lnTo>
                  <a:pt x="187523" y="98226"/>
                </a:lnTo>
                <a:lnTo>
                  <a:pt x="196453" y="125015"/>
                </a:lnTo>
                <a:lnTo>
                  <a:pt x="196453" y="151804"/>
                </a:lnTo>
                <a:lnTo>
                  <a:pt x="205383" y="178593"/>
                </a:lnTo>
                <a:lnTo>
                  <a:pt x="223242" y="196453"/>
                </a:lnTo>
                <a:lnTo>
                  <a:pt x="232172" y="214312"/>
                </a:lnTo>
                <a:lnTo>
                  <a:pt x="250031" y="223242"/>
                </a:lnTo>
                <a:lnTo>
                  <a:pt x="267891" y="223242"/>
                </a:lnTo>
                <a:lnTo>
                  <a:pt x="285750" y="223242"/>
                </a:lnTo>
                <a:lnTo>
                  <a:pt x="294680" y="214312"/>
                </a:lnTo>
                <a:lnTo>
                  <a:pt x="312539" y="196453"/>
                </a:lnTo>
                <a:lnTo>
                  <a:pt x="312539" y="169664"/>
                </a:lnTo>
                <a:lnTo>
                  <a:pt x="312539" y="133945"/>
                </a:lnTo>
                <a:lnTo>
                  <a:pt x="31253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652117" y="2875359"/>
            <a:ext cx="53579" cy="294681"/>
          </a:xfrm>
          <a:custGeom>
            <a:avLst/>
            <a:gdLst/>
            <a:ahLst/>
            <a:cxnLst/>
            <a:rect l="0" t="0" r="0" b="0"/>
            <a:pathLst>
              <a:path w="53579" h="294681">
                <a:moveTo>
                  <a:pt x="53578" y="0"/>
                </a:moveTo>
                <a:lnTo>
                  <a:pt x="44649" y="0"/>
                </a:lnTo>
                <a:lnTo>
                  <a:pt x="35719" y="17859"/>
                </a:lnTo>
                <a:lnTo>
                  <a:pt x="26789" y="35719"/>
                </a:lnTo>
                <a:lnTo>
                  <a:pt x="17860" y="62508"/>
                </a:lnTo>
                <a:lnTo>
                  <a:pt x="8930" y="98227"/>
                </a:lnTo>
                <a:lnTo>
                  <a:pt x="0" y="133945"/>
                </a:lnTo>
                <a:lnTo>
                  <a:pt x="0" y="178594"/>
                </a:lnTo>
                <a:lnTo>
                  <a:pt x="0" y="214312"/>
                </a:lnTo>
                <a:lnTo>
                  <a:pt x="0" y="241102"/>
                </a:lnTo>
                <a:lnTo>
                  <a:pt x="0" y="267891"/>
                </a:lnTo>
                <a:lnTo>
                  <a:pt x="8930" y="285750"/>
                </a:lnTo>
                <a:lnTo>
                  <a:pt x="17860" y="294680"/>
                </a:lnTo>
                <a:lnTo>
                  <a:pt x="35719" y="285750"/>
                </a:lnTo>
                <a:lnTo>
                  <a:pt x="44649" y="267891"/>
                </a:lnTo>
                <a:lnTo>
                  <a:pt x="53578" y="241102"/>
                </a:lnTo>
                <a:lnTo>
                  <a:pt x="53578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741414" y="2911078"/>
            <a:ext cx="107157" cy="375048"/>
          </a:xfrm>
          <a:custGeom>
            <a:avLst/>
            <a:gdLst/>
            <a:ahLst/>
            <a:cxnLst/>
            <a:rect l="0" t="0" r="0" b="0"/>
            <a:pathLst>
              <a:path w="107157" h="375048">
                <a:moveTo>
                  <a:pt x="0" y="62508"/>
                </a:moveTo>
                <a:lnTo>
                  <a:pt x="0" y="71437"/>
                </a:lnTo>
                <a:lnTo>
                  <a:pt x="0" y="89297"/>
                </a:lnTo>
                <a:lnTo>
                  <a:pt x="8930" y="116086"/>
                </a:lnTo>
                <a:lnTo>
                  <a:pt x="17859" y="160734"/>
                </a:lnTo>
                <a:lnTo>
                  <a:pt x="26789" y="205383"/>
                </a:lnTo>
                <a:lnTo>
                  <a:pt x="44649" y="241101"/>
                </a:lnTo>
                <a:lnTo>
                  <a:pt x="62508" y="285750"/>
                </a:lnTo>
                <a:lnTo>
                  <a:pt x="71438" y="321468"/>
                </a:lnTo>
                <a:lnTo>
                  <a:pt x="80367" y="348258"/>
                </a:lnTo>
                <a:lnTo>
                  <a:pt x="89297" y="366117"/>
                </a:lnTo>
                <a:lnTo>
                  <a:pt x="89297" y="375047"/>
                </a:lnTo>
                <a:lnTo>
                  <a:pt x="89297" y="366117"/>
                </a:lnTo>
                <a:lnTo>
                  <a:pt x="89297" y="348258"/>
                </a:lnTo>
                <a:lnTo>
                  <a:pt x="80367" y="312539"/>
                </a:lnTo>
                <a:lnTo>
                  <a:pt x="62508" y="267890"/>
                </a:lnTo>
                <a:lnTo>
                  <a:pt x="53578" y="205383"/>
                </a:lnTo>
                <a:lnTo>
                  <a:pt x="35719" y="151804"/>
                </a:lnTo>
                <a:lnTo>
                  <a:pt x="26789" y="98226"/>
                </a:lnTo>
                <a:lnTo>
                  <a:pt x="35719" y="53578"/>
                </a:lnTo>
                <a:lnTo>
                  <a:pt x="44649" y="17859"/>
                </a:lnTo>
                <a:lnTo>
                  <a:pt x="53578" y="8929"/>
                </a:lnTo>
                <a:lnTo>
                  <a:pt x="71438" y="0"/>
                </a:lnTo>
                <a:lnTo>
                  <a:pt x="89297" y="8929"/>
                </a:lnTo>
                <a:lnTo>
                  <a:pt x="98227" y="26789"/>
                </a:lnTo>
                <a:lnTo>
                  <a:pt x="107156" y="44648"/>
                </a:lnTo>
                <a:lnTo>
                  <a:pt x="107156" y="71437"/>
                </a:lnTo>
                <a:lnTo>
                  <a:pt x="107156" y="107156"/>
                </a:lnTo>
                <a:lnTo>
                  <a:pt x="89297" y="133945"/>
                </a:lnTo>
                <a:lnTo>
                  <a:pt x="80367" y="151804"/>
                </a:lnTo>
                <a:lnTo>
                  <a:pt x="71438" y="160734"/>
                </a:lnTo>
                <a:lnTo>
                  <a:pt x="71438" y="160734"/>
                </a:lnTo>
                <a:lnTo>
                  <a:pt x="71438" y="151804"/>
                </a:lnTo>
                <a:lnTo>
                  <a:pt x="71438" y="133945"/>
                </a:lnTo>
                <a:lnTo>
                  <a:pt x="7143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777133" y="2741414"/>
            <a:ext cx="258962" cy="339329"/>
          </a:xfrm>
          <a:custGeom>
            <a:avLst/>
            <a:gdLst/>
            <a:ahLst/>
            <a:cxnLst/>
            <a:rect l="0" t="0" r="0" b="0"/>
            <a:pathLst>
              <a:path w="258962" h="339329">
                <a:moveTo>
                  <a:pt x="258961" y="330398"/>
                </a:moveTo>
                <a:lnTo>
                  <a:pt x="258961" y="330398"/>
                </a:lnTo>
                <a:lnTo>
                  <a:pt x="258961" y="330398"/>
                </a:lnTo>
                <a:lnTo>
                  <a:pt x="250031" y="339328"/>
                </a:lnTo>
                <a:lnTo>
                  <a:pt x="250031" y="330398"/>
                </a:lnTo>
                <a:lnTo>
                  <a:pt x="250031" y="330398"/>
                </a:lnTo>
                <a:lnTo>
                  <a:pt x="250031" y="321468"/>
                </a:lnTo>
                <a:lnTo>
                  <a:pt x="250031" y="303609"/>
                </a:lnTo>
                <a:lnTo>
                  <a:pt x="241101" y="276820"/>
                </a:lnTo>
                <a:lnTo>
                  <a:pt x="232172" y="250031"/>
                </a:lnTo>
                <a:lnTo>
                  <a:pt x="223242" y="214312"/>
                </a:lnTo>
                <a:lnTo>
                  <a:pt x="205383" y="169664"/>
                </a:lnTo>
                <a:lnTo>
                  <a:pt x="187523" y="133945"/>
                </a:lnTo>
                <a:lnTo>
                  <a:pt x="160734" y="98226"/>
                </a:lnTo>
                <a:lnTo>
                  <a:pt x="142875" y="62507"/>
                </a:lnTo>
                <a:lnTo>
                  <a:pt x="116086" y="44649"/>
                </a:lnTo>
                <a:lnTo>
                  <a:pt x="98226" y="26789"/>
                </a:lnTo>
                <a:lnTo>
                  <a:pt x="80367" y="17859"/>
                </a:lnTo>
                <a:lnTo>
                  <a:pt x="62508" y="8930"/>
                </a:lnTo>
                <a:lnTo>
                  <a:pt x="44648" y="8930"/>
                </a:lnTo>
                <a:lnTo>
                  <a:pt x="26789" y="893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17859"/>
                </a:lnTo>
                <a:lnTo>
                  <a:pt x="2678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759273" y="2661047"/>
            <a:ext cx="232173" cy="205383"/>
          </a:xfrm>
          <a:custGeom>
            <a:avLst/>
            <a:gdLst/>
            <a:ahLst/>
            <a:cxnLst/>
            <a:rect l="0" t="0" r="0" b="0"/>
            <a:pathLst>
              <a:path w="232173" h="205383">
                <a:moveTo>
                  <a:pt x="35719" y="17859"/>
                </a:moveTo>
                <a:lnTo>
                  <a:pt x="26790" y="17859"/>
                </a:lnTo>
                <a:lnTo>
                  <a:pt x="26790" y="17859"/>
                </a:lnTo>
                <a:lnTo>
                  <a:pt x="26790" y="17859"/>
                </a:lnTo>
                <a:lnTo>
                  <a:pt x="17860" y="17859"/>
                </a:lnTo>
                <a:lnTo>
                  <a:pt x="17860" y="26789"/>
                </a:lnTo>
                <a:lnTo>
                  <a:pt x="17860" y="26789"/>
                </a:lnTo>
                <a:lnTo>
                  <a:pt x="17860" y="35719"/>
                </a:lnTo>
                <a:lnTo>
                  <a:pt x="17860" y="53578"/>
                </a:lnTo>
                <a:lnTo>
                  <a:pt x="8930" y="80367"/>
                </a:lnTo>
                <a:lnTo>
                  <a:pt x="8930" y="107156"/>
                </a:lnTo>
                <a:lnTo>
                  <a:pt x="8930" y="133945"/>
                </a:lnTo>
                <a:lnTo>
                  <a:pt x="8930" y="169664"/>
                </a:lnTo>
                <a:lnTo>
                  <a:pt x="8930" y="187523"/>
                </a:lnTo>
                <a:lnTo>
                  <a:pt x="8930" y="196453"/>
                </a:lnTo>
                <a:lnTo>
                  <a:pt x="0" y="205382"/>
                </a:lnTo>
                <a:lnTo>
                  <a:pt x="0" y="196453"/>
                </a:lnTo>
                <a:lnTo>
                  <a:pt x="0" y="187523"/>
                </a:lnTo>
                <a:lnTo>
                  <a:pt x="0" y="169664"/>
                </a:lnTo>
                <a:lnTo>
                  <a:pt x="0" y="151804"/>
                </a:lnTo>
                <a:lnTo>
                  <a:pt x="0" y="125016"/>
                </a:lnTo>
                <a:lnTo>
                  <a:pt x="0" y="98226"/>
                </a:lnTo>
                <a:lnTo>
                  <a:pt x="0" y="80367"/>
                </a:lnTo>
                <a:lnTo>
                  <a:pt x="0" y="53578"/>
                </a:lnTo>
                <a:lnTo>
                  <a:pt x="8930" y="35719"/>
                </a:lnTo>
                <a:lnTo>
                  <a:pt x="8930" y="17859"/>
                </a:lnTo>
                <a:lnTo>
                  <a:pt x="17860" y="8930"/>
                </a:lnTo>
                <a:lnTo>
                  <a:pt x="17860" y="0"/>
                </a:lnTo>
                <a:lnTo>
                  <a:pt x="35719" y="0"/>
                </a:lnTo>
                <a:lnTo>
                  <a:pt x="44649" y="8930"/>
                </a:lnTo>
                <a:lnTo>
                  <a:pt x="62508" y="17859"/>
                </a:lnTo>
                <a:lnTo>
                  <a:pt x="80368" y="35719"/>
                </a:lnTo>
                <a:lnTo>
                  <a:pt x="98227" y="53578"/>
                </a:lnTo>
                <a:lnTo>
                  <a:pt x="133946" y="71437"/>
                </a:lnTo>
                <a:lnTo>
                  <a:pt x="151805" y="89297"/>
                </a:lnTo>
                <a:lnTo>
                  <a:pt x="178594" y="98226"/>
                </a:lnTo>
                <a:lnTo>
                  <a:pt x="196454" y="107156"/>
                </a:lnTo>
                <a:lnTo>
                  <a:pt x="214313" y="98226"/>
                </a:lnTo>
                <a:lnTo>
                  <a:pt x="223243" y="89297"/>
                </a:lnTo>
                <a:lnTo>
                  <a:pt x="232172" y="62508"/>
                </a:lnTo>
                <a:lnTo>
                  <a:pt x="232172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446859" y="2687836"/>
            <a:ext cx="1000126" cy="205383"/>
          </a:xfrm>
          <a:custGeom>
            <a:avLst/>
            <a:gdLst/>
            <a:ahLst/>
            <a:cxnLst/>
            <a:rect l="0" t="0" r="0" b="0"/>
            <a:pathLst>
              <a:path w="1000126" h="205383">
                <a:moveTo>
                  <a:pt x="26789" y="71437"/>
                </a:moveTo>
                <a:lnTo>
                  <a:pt x="17860" y="71437"/>
                </a:lnTo>
                <a:lnTo>
                  <a:pt x="17860" y="71437"/>
                </a:lnTo>
                <a:lnTo>
                  <a:pt x="17860" y="80367"/>
                </a:lnTo>
                <a:lnTo>
                  <a:pt x="17860" y="89297"/>
                </a:lnTo>
                <a:lnTo>
                  <a:pt x="8930" y="98227"/>
                </a:lnTo>
                <a:lnTo>
                  <a:pt x="8930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0" y="160734"/>
                </a:lnTo>
                <a:lnTo>
                  <a:pt x="0" y="178593"/>
                </a:lnTo>
                <a:lnTo>
                  <a:pt x="0" y="187523"/>
                </a:lnTo>
                <a:lnTo>
                  <a:pt x="17860" y="196453"/>
                </a:lnTo>
                <a:lnTo>
                  <a:pt x="35719" y="205382"/>
                </a:lnTo>
                <a:lnTo>
                  <a:pt x="62508" y="205382"/>
                </a:lnTo>
                <a:lnTo>
                  <a:pt x="98227" y="196453"/>
                </a:lnTo>
                <a:lnTo>
                  <a:pt x="142875" y="187523"/>
                </a:lnTo>
                <a:lnTo>
                  <a:pt x="205383" y="178593"/>
                </a:lnTo>
                <a:lnTo>
                  <a:pt x="258961" y="169664"/>
                </a:lnTo>
                <a:lnTo>
                  <a:pt x="321469" y="169664"/>
                </a:lnTo>
                <a:lnTo>
                  <a:pt x="383977" y="160734"/>
                </a:lnTo>
                <a:lnTo>
                  <a:pt x="446485" y="169664"/>
                </a:lnTo>
                <a:lnTo>
                  <a:pt x="500063" y="169664"/>
                </a:lnTo>
                <a:lnTo>
                  <a:pt x="553641" y="169664"/>
                </a:lnTo>
                <a:lnTo>
                  <a:pt x="607219" y="178593"/>
                </a:lnTo>
                <a:lnTo>
                  <a:pt x="651868" y="178593"/>
                </a:lnTo>
                <a:lnTo>
                  <a:pt x="696516" y="178593"/>
                </a:lnTo>
                <a:lnTo>
                  <a:pt x="732235" y="178593"/>
                </a:lnTo>
                <a:lnTo>
                  <a:pt x="767954" y="178593"/>
                </a:lnTo>
                <a:lnTo>
                  <a:pt x="812602" y="178593"/>
                </a:lnTo>
                <a:lnTo>
                  <a:pt x="839391" y="178593"/>
                </a:lnTo>
                <a:lnTo>
                  <a:pt x="875110" y="169664"/>
                </a:lnTo>
                <a:lnTo>
                  <a:pt x="892969" y="169664"/>
                </a:lnTo>
                <a:lnTo>
                  <a:pt x="910829" y="160734"/>
                </a:lnTo>
                <a:lnTo>
                  <a:pt x="919758" y="160734"/>
                </a:lnTo>
                <a:lnTo>
                  <a:pt x="919758" y="160734"/>
                </a:lnTo>
                <a:lnTo>
                  <a:pt x="919758" y="160734"/>
                </a:lnTo>
                <a:lnTo>
                  <a:pt x="919758" y="160734"/>
                </a:lnTo>
                <a:lnTo>
                  <a:pt x="919758" y="160734"/>
                </a:lnTo>
                <a:lnTo>
                  <a:pt x="928688" y="160734"/>
                </a:lnTo>
                <a:lnTo>
                  <a:pt x="937618" y="151804"/>
                </a:lnTo>
                <a:lnTo>
                  <a:pt x="946547" y="133945"/>
                </a:lnTo>
                <a:lnTo>
                  <a:pt x="964407" y="116085"/>
                </a:lnTo>
                <a:lnTo>
                  <a:pt x="973336" y="89297"/>
                </a:lnTo>
                <a:lnTo>
                  <a:pt x="982266" y="62508"/>
                </a:lnTo>
                <a:lnTo>
                  <a:pt x="991196" y="35719"/>
                </a:lnTo>
                <a:lnTo>
                  <a:pt x="1000125" y="8930"/>
                </a:lnTo>
                <a:lnTo>
                  <a:pt x="991196" y="0"/>
                </a:lnTo>
                <a:lnTo>
                  <a:pt x="991196" y="0"/>
                </a:lnTo>
                <a:lnTo>
                  <a:pt x="982266" y="0"/>
                </a:lnTo>
                <a:lnTo>
                  <a:pt x="973336" y="17859"/>
                </a:lnTo>
                <a:lnTo>
                  <a:pt x="955477" y="44648"/>
                </a:lnTo>
                <a:lnTo>
                  <a:pt x="955477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786188" y="2991445"/>
            <a:ext cx="250032" cy="160735"/>
          </a:xfrm>
          <a:custGeom>
            <a:avLst/>
            <a:gdLst/>
            <a:ahLst/>
            <a:cxnLst/>
            <a:rect l="0" t="0" r="0" b="0"/>
            <a:pathLst>
              <a:path w="250032" h="160735">
                <a:moveTo>
                  <a:pt x="142875" y="53578"/>
                </a:moveTo>
                <a:lnTo>
                  <a:pt x="133945" y="53578"/>
                </a:lnTo>
                <a:lnTo>
                  <a:pt x="133945" y="44648"/>
                </a:lnTo>
                <a:lnTo>
                  <a:pt x="133945" y="35719"/>
                </a:lnTo>
                <a:lnTo>
                  <a:pt x="125015" y="26789"/>
                </a:lnTo>
                <a:lnTo>
                  <a:pt x="116085" y="17859"/>
                </a:lnTo>
                <a:lnTo>
                  <a:pt x="107156" y="8930"/>
                </a:lnTo>
                <a:lnTo>
                  <a:pt x="98226" y="0"/>
                </a:lnTo>
                <a:lnTo>
                  <a:pt x="89296" y="0"/>
                </a:lnTo>
                <a:lnTo>
                  <a:pt x="80367" y="0"/>
                </a:lnTo>
                <a:lnTo>
                  <a:pt x="62507" y="17859"/>
                </a:lnTo>
                <a:lnTo>
                  <a:pt x="53578" y="35719"/>
                </a:lnTo>
                <a:lnTo>
                  <a:pt x="35718" y="62508"/>
                </a:lnTo>
                <a:lnTo>
                  <a:pt x="17859" y="89297"/>
                </a:lnTo>
                <a:lnTo>
                  <a:pt x="8929" y="116086"/>
                </a:lnTo>
                <a:lnTo>
                  <a:pt x="0" y="133945"/>
                </a:lnTo>
                <a:lnTo>
                  <a:pt x="8929" y="151805"/>
                </a:lnTo>
                <a:lnTo>
                  <a:pt x="8929" y="160734"/>
                </a:lnTo>
                <a:lnTo>
                  <a:pt x="26789" y="160734"/>
                </a:lnTo>
                <a:lnTo>
                  <a:pt x="35718" y="160734"/>
                </a:lnTo>
                <a:lnTo>
                  <a:pt x="62507" y="142875"/>
                </a:lnTo>
                <a:lnTo>
                  <a:pt x="80367" y="125016"/>
                </a:lnTo>
                <a:lnTo>
                  <a:pt x="98226" y="107156"/>
                </a:lnTo>
                <a:lnTo>
                  <a:pt x="116085" y="80367"/>
                </a:lnTo>
                <a:lnTo>
                  <a:pt x="125015" y="62508"/>
                </a:lnTo>
                <a:lnTo>
                  <a:pt x="133945" y="44648"/>
                </a:lnTo>
                <a:lnTo>
                  <a:pt x="133945" y="35719"/>
                </a:lnTo>
                <a:lnTo>
                  <a:pt x="142875" y="44648"/>
                </a:lnTo>
                <a:lnTo>
                  <a:pt x="133945" y="62508"/>
                </a:lnTo>
                <a:lnTo>
                  <a:pt x="133945" y="80367"/>
                </a:lnTo>
                <a:lnTo>
                  <a:pt x="142875" y="98226"/>
                </a:lnTo>
                <a:lnTo>
                  <a:pt x="142875" y="116086"/>
                </a:lnTo>
                <a:lnTo>
                  <a:pt x="151804" y="133945"/>
                </a:lnTo>
                <a:lnTo>
                  <a:pt x="169664" y="142875"/>
                </a:lnTo>
                <a:lnTo>
                  <a:pt x="178593" y="151805"/>
                </a:lnTo>
                <a:lnTo>
                  <a:pt x="196453" y="151805"/>
                </a:lnTo>
                <a:lnTo>
                  <a:pt x="205382" y="151805"/>
                </a:lnTo>
                <a:lnTo>
                  <a:pt x="223242" y="133945"/>
                </a:lnTo>
                <a:lnTo>
                  <a:pt x="232171" y="116086"/>
                </a:lnTo>
                <a:lnTo>
                  <a:pt x="250031" y="89297"/>
                </a:lnTo>
                <a:lnTo>
                  <a:pt x="250031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054078" y="3000375"/>
            <a:ext cx="169665" cy="160735"/>
          </a:xfrm>
          <a:custGeom>
            <a:avLst/>
            <a:gdLst/>
            <a:ahLst/>
            <a:cxnLst/>
            <a:rect l="0" t="0" r="0" b="0"/>
            <a:pathLst>
              <a:path w="169665" h="160735">
                <a:moveTo>
                  <a:pt x="53578" y="0"/>
                </a:moveTo>
                <a:lnTo>
                  <a:pt x="44649" y="0"/>
                </a:lnTo>
                <a:lnTo>
                  <a:pt x="44649" y="0"/>
                </a:lnTo>
                <a:lnTo>
                  <a:pt x="35719" y="17859"/>
                </a:lnTo>
                <a:lnTo>
                  <a:pt x="17860" y="35718"/>
                </a:lnTo>
                <a:lnTo>
                  <a:pt x="893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8930" y="142875"/>
                </a:lnTo>
                <a:lnTo>
                  <a:pt x="26789" y="151804"/>
                </a:lnTo>
                <a:lnTo>
                  <a:pt x="44649" y="160734"/>
                </a:lnTo>
                <a:lnTo>
                  <a:pt x="62508" y="151804"/>
                </a:lnTo>
                <a:lnTo>
                  <a:pt x="89297" y="142875"/>
                </a:lnTo>
                <a:lnTo>
                  <a:pt x="107156" y="133945"/>
                </a:lnTo>
                <a:lnTo>
                  <a:pt x="133945" y="116086"/>
                </a:lnTo>
                <a:lnTo>
                  <a:pt x="151805" y="89296"/>
                </a:lnTo>
                <a:lnTo>
                  <a:pt x="169664" y="62507"/>
                </a:lnTo>
                <a:lnTo>
                  <a:pt x="169664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214813" y="2839640"/>
            <a:ext cx="62508" cy="357189"/>
          </a:xfrm>
          <a:custGeom>
            <a:avLst/>
            <a:gdLst/>
            <a:ahLst/>
            <a:cxnLst/>
            <a:rect l="0" t="0" r="0" b="0"/>
            <a:pathLst>
              <a:path w="62508" h="357189">
                <a:moveTo>
                  <a:pt x="62507" y="0"/>
                </a:moveTo>
                <a:lnTo>
                  <a:pt x="53578" y="0"/>
                </a:lnTo>
                <a:lnTo>
                  <a:pt x="53578" y="8930"/>
                </a:lnTo>
                <a:lnTo>
                  <a:pt x="44648" y="17860"/>
                </a:lnTo>
                <a:lnTo>
                  <a:pt x="35718" y="44649"/>
                </a:lnTo>
                <a:lnTo>
                  <a:pt x="26789" y="80367"/>
                </a:lnTo>
                <a:lnTo>
                  <a:pt x="26789" y="116086"/>
                </a:lnTo>
                <a:lnTo>
                  <a:pt x="26789" y="160735"/>
                </a:lnTo>
                <a:lnTo>
                  <a:pt x="26789" y="196453"/>
                </a:lnTo>
                <a:lnTo>
                  <a:pt x="35718" y="241102"/>
                </a:lnTo>
                <a:lnTo>
                  <a:pt x="44648" y="276821"/>
                </a:lnTo>
                <a:lnTo>
                  <a:pt x="53578" y="303610"/>
                </a:lnTo>
                <a:lnTo>
                  <a:pt x="53578" y="330399"/>
                </a:lnTo>
                <a:lnTo>
                  <a:pt x="62507" y="348258"/>
                </a:lnTo>
                <a:lnTo>
                  <a:pt x="62507" y="357188"/>
                </a:lnTo>
                <a:lnTo>
                  <a:pt x="53578" y="357188"/>
                </a:lnTo>
                <a:lnTo>
                  <a:pt x="53578" y="348258"/>
                </a:lnTo>
                <a:lnTo>
                  <a:pt x="35718" y="330399"/>
                </a:lnTo>
                <a:lnTo>
                  <a:pt x="17859" y="303610"/>
                </a:lnTo>
                <a:lnTo>
                  <a:pt x="0" y="267891"/>
                </a:lnTo>
                <a:lnTo>
                  <a:pt x="0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125516" y="3000375"/>
            <a:ext cx="223243" cy="8930"/>
          </a:xfrm>
          <a:custGeom>
            <a:avLst/>
            <a:gdLst/>
            <a:ahLst/>
            <a:cxnLst/>
            <a:rect l="0" t="0" r="0" b="0"/>
            <a:pathLst>
              <a:path w="223243" h="893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8929"/>
                </a:lnTo>
                <a:lnTo>
                  <a:pt x="35718" y="8929"/>
                </a:lnTo>
                <a:lnTo>
                  <a:pt x="71437" y="8929"/>
                </a:lnTo>
                <a:lnTo>
                  <a:pt x="98226" y="8929"/>
                </a:lnTo>
                <a:lnTo>
                  <a:pt x="133945" y="8929"/>
                </a:lnTo>
                <a:lnTo>
                  <a:pt x="160734" y="8929"/>
                </a:lnTo>
                <a:lnTo>
                  <a:pt x="187523" y="8929"/>
                </a:lnTo>
                <a:lnTo>
                  <a:pt x="205382" y="8929"/>
                </a:lnTo>
                <a:lnTo>
                  <a:pt x="223242" y="8929"/>
                </a:lnTo>
                <a:lnTo>
                  <a:pt x="223242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366617" y="2982515"/>
            <a:ext cx="142876" cy="169665"/>
          </a:xfrm>
          <a:custGeom>
            <a:avLst/>
            <a:gdLst/>
            <a:ahLst/>
            <a:cxnLst/>
            <a:rect l="0" t="0" r="0" b="0"/>
            <a:pathLst>
              <a:path w="142876" h="169665">
                <a:moveTo>
                  <a:pt x="1786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8930" y="44649"/>
                </a:lnTo>
                <a:lnTo>
                  <a:pt x="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0" y="151805"/>
                </a:lnTo>
                <a:lnTo>
                  <a:pt x="8930" y="160735"/>
                </a:lnTo>
                <a:lnTo>
                  <a:pt x="8930" y="169664"/>
                </a:lnTo>
                <a:lnTo>
                  <a:pt x="17860" y="160735"/>
                </a:lnTo>
                <a:lnTo>
                  <a:pt x="17860" y="142875"/>
                </a:lnTo>
                <a:lnTo>
                  <a:pt x="26789" y="125016"/>
                </a:lnTo>
                <a:lnTo>
                  <a:pt x="35719" y="98227"/>
                </a:lnTo>
                <a:lnTo>
                  <a:pt x="44649" y="71438"/>
                </a:lnTo>
                <a:lnTo>
                  <a:pt x="53578" y="53578"/>
                </a:lnTo>
                <a:lnTo>
                  <a:pt x="53578" y="44649"/>
                </a:lnTo>
                <a:lnTo>
                  <a:pt x="62508" y="44649"/>
                </a:lnTo>
                <a:lnTo>
                  <a:pt x="62508" y="53578"/>
                </a:lnTo>
                <a:lnTo>
                  <a:pt x="62508" y="71438"/>
                </a:lnTo>
                <a:lnTo>
                  <a:pt x="71438" y="89297"/>
                </a:lnTo>
                <a:lnTo>
                  <a:pt x="71438" y="107156"/>
                </a:lnTo>
                <a:lnTo>
                  <a:pt x="80367" y="133946"/>
                </a:lnTo>
                <a:lnTo>
                  <a:pt x="89297" y="151805"/>
                </a:lnTo>
                <a:lnTo>
                  <a:pt x="98227" y="160735"/>
                </a:lnTo>
                <a:lnTo>
                  <a:pt x="107156" y="169664"/>
                </a:lnTo>
                <a:lnTo>
                  <a:pt x="116086" y="169664"/>
                </a:lnTo>
                <a:lnTo>
                  <a:pt x="133946" y="151805"/>
                </a:lnTo>
                <a:lnTo>
                  <a:pt x="142875" y="142875"/>
                </a:lnTo>
                <a:lnTo>
                  <a:pt x="14287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509492" y="2830711"/>
            <a:ext cx="312540" cy="321469"/>
          </a:xfrm>
          <a:custGeom>
            <a:avLst/>
            <a:gdLst/>
            <a:ahLst/>
            <a:cxnLst/>
            <a:rect l="0" t="0" r="0" b="0"/>
            <a:pathLst>
              <a:path w="312540" h="321469">
                <a:moveTo>
                  <a:pt x="62508" y="178593"/>
                </a:moveTo>
                <a:lnTo>
                  <a:pt x="62508" y="178593"/>
                </a:lnTo>
                <a:lnTo>
                  <a:pt x="53578" y="178593"/>
                </a:lnTo>
                <a:lnTo>
                  <a:pt x="44649" y="187523"/>
                </a:lnTo>
                <a:lnTo>
                  <a:pt x="35719" y="196453"/>
                </a:lnTo>
                <a:lnTo>
                  <a:pt x="26789" y="214312"/>
                </a:lnTo>
                <a:lnTo>
                  <a:pt x="17860" y="232171"/>
                </a:lnTo>
                <a:lnTo>
                  <a:pt x="8930" y="250031"/>
                </a:lnTo>
                <a:lnTo>
                  <a:pt x="8930" y="267890"/>
                </a:lnTo>
                <a:lnTo>
                  <a:pt x="8930" y="276820"/>
                </a:lnTo>
                <a:lnTo>
                  <a:pt x="0" y="294679"/>
                </a:lnTo>
                <a:lnTo>
                  <a:pt x="0" y="303609"/>
                </a:lnTo>
                <a:lnTo>
                  <a:pt x="8930" y="303609"/>
                </a:lnTo>
                <a:lnTo>
                  <a:pt x="17860" y="294679"/>
                </a:lnTo>
                <a:lnTo>
                  <a:pt x="17860" y="294679"/>
                </a:lnTo>
                <a:lnTo>
                  <a:pt x="35719" y="276820"/>
                </a:lnTo>
                <a:lnTo>
                  <a:pt x="44649" y="258960"/>
                </a:lnTo>
                <a:lnTo>
                  <a:pt x="53578" y="250031"/>
                </a:lnTo>
                <a:lnTo>
                  <a:pt x="62508" y="241101"/>
                </a:lnTo>
                <a:lnTo>
                  <a:pt x="71438" y="232171"/>
                </a:lnTo>
                <a:lnTo>
                  <a:pt x="71438" y="241101"/>
                </a:lnTo>
                <a:lnTo>
                  <a:pt x="80367" y="250031"/>
                </a:lnTo>
                <a:lnTo>
                  <a:pt x="80367" y="267890"/>
                </a:lnTo>
                <a:lnTo>
                  <a:pt x="80367" y="276820"/>
                </a:lnTo>
                <a:lnTo>
                  <a:pt x="89297" y="294679"/>
                </a:lnTo>
                <a:lnTo>
                  <a:pt x="98227" y="303609"/>
                </a:lnTo>
                <a:lnTo>
                  <a:pt x="107156" y="303609"/>
                </a:lnTo>
                <a:lnTo>
                  <a:pt x="107156" y="303609"/>
                </a:lnTo>
                <a:lnTo>
                  <a:pt x="125016" y="294679"/>
                </a:lnTo>
                <a:lnTo>
                  <a:pt x="133946" y="285750"/>
                </a:lnTo>
                <a:lnTo>
                  <a:pt x="142875" y="267890"/>
                </a:lnTo>
                <a:lnTo>
                  <a:pt x="151805" y="232171"/>
                </a:lnTo>
                <a:lnTo>
                  <a:pt x="169664" y="196453"/>
                </a:lnTo>
                <a:lnTo>
                  <a:pt x="178594" y="151804"/>
                </a:lnTo>
                <a:lnTo>
                  <a:pt x="187524" y="107156"/>
                </a:lnTo>
                <a:lnTo>
                  <a:pt x="196453" y="62507"/>
                </a:lnTo>
                <a:lnTo>
                  <a:pt x="196453" y="26789"/>
                </a:lnTo>
                <a:lnTo>
                  <a:pt x="196453" y="8929"/>
                </a:lnTo>
                <a:lnTo>
                  <a:pt x="187524" y="0"/>
                </a:lnTo>
                <a:lnTo>
                  <a:pt x="178594" y="8929"/>
                </a:lnTo>
                <a:lnTo>
                  <a:pt x="160735" y="26789"/>
                </a:lnTo>
                <a:lnTo>
                  <a:pt x="151805" y="53578"/>
                </a:lnTo>
                <a:lnTo>
                  <a:pt x="142875" y="80367"/>
                </a:lnTo>
                <a:lnTo>
                  <a:pt x="133946" y="116085"/>
                </a:lnTo>
                <a:lnTo>
                  <a:pt x="133946" y="160734"/>
                </a:lnTo>
                <a:lnTo>
                  <a:pt x="142875" y="196453"/>
                </a:lnTo>
                <a:lnTo>
                  <a:pt x="151805" y="223242"/>
                </a:lnTo>
                <a:lnTo>
                  <a:pt x="178594" y="250031"/>
                </a:lnTo>
                <a:lnTo>
                  <a:pt x="196453" y="276820"/>
                </a:lnTo>
                <a:lnTo>
                  <a:pt x="223242" y="294679"/>
                </a:lnTo>
                <a:lnTo>
                  <a:pt x="250031" y="312539"/>
                </a:lnTo>
                <a:lnTo>
                  <a:pt x="276821" y="312539"/>
                </a:lnTo>
                <a:lnTo>
                  <a:pt x="285750" y="321468"/>
                </a:lnTo>
                <a:lnTo>
                  <a:pt x="303610" y="312539"/>
                </a:lnTo>
                <a:lnTo>
                  <a:pt x="303610" y="294679"/>
                </a:lnTo>
                <a:lnTo>
                  <a:pt x="312539" y="276820"/>
                </a:lnTo>
                <a:lnTo>
                  <a:pt x="312539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295430" y="2714625"/>
            <a:ext cx="169665" cy="267891"/>
          </a:xfrm>
          <a:custGeom>
            <a:avLst/>
            <a:gdLst/>
            <a:ahLst/>
            <a:cxnLst/>
            <a:rect l="0" t="0" r="0" b="0"/>
            <a:pathLst>
              <a:path w="169665" h="267891">
                <a:moveTo>
                  <a:pt x="89297" y="53578"/>
                </a:moveTo>
                <a:lnTo>
                  <a:pt x="80367" y="44648"/>
                </a:lnTo>
                <a:lnTo>
                  <a:pt x="80367" y="44648"/>
                </a:lnTo>
                <a:lnTo>
                  <a:pt x="71437" y="35719"/>
                </a:lnTo>
                <a:lnTo>
                  <a:pt x="62508" y="35719"/>
                </a:lnTo>
                <a:lnTo>
                  <a:pt x="53578" y="26789"/>
                </a:lnTo>
                <a:lnTo>
                  <a:pt x="44648" y="26789"/>
                </a:lnTo>
                <a:lnTo>
                  <a:pt x="35718" y="35719"/>
                </a:lnTo>
                <a:lnTo>
                  <a:pt x="26789" y="44648"/>
                </a:lnTo>
                <a:lnTo>
                  <a:pt x="17859" y="71438"/>
                </a:lnTo>
                <a:lnTo>
                  <a:pt x="8929" y="107156"/>
                </a:lnTo>
                <a:lnTo>
                  <a:pt x="0" y="142875"/>
                </a:lnTo>
                <a:lnTo>
                  <a:pt x="0" y="178593"/>
                </a:lnTo>
                <a:lnTo>
                  <a:pt x="0" y="214312"/>
                </a:lnTo>
                <a:lnTo>
                  <a:pt x="8929" y="250031"/>
                </a:lnTo>
                <a:lnTo>
                  <a:pt x="26789" y="258961"/>
                </a:lnTo>
                <a:lnTo>
                  <a:pt x="44648" y="267890"/>
                </a:lnTo>
                <a:lnTo>
                  <a:pt x="80367" y="267890"/>
                </a:lnTo>
                <a:lnTo>
                  <a:pt x="107156" y="250031"/>
                </a:lnTo>
                <a:lnTo>
                  <a:pt x="133945" y="223242"/>
                </a:lnTo>
                <a:lnTo>
                  <a:pt x="160734" y="187523"/>
                </a:lnTo>
                <a:lnTo>
                  <a:pt x="169664" y="142875"/>
                </a:lnTo>
                <a:lnTo>
                  <a:pt x="169664" y="98226"/>
                </a:lnTo>
                <a:lnTo>
                  <a:pt x="160734" y="62508"/>
                </a:lnTo>
                <a:lnTo>
                  <a:pt x="142875" y="26789"/>
                </a:lnTo>
                <a:lnTo>
                  <a:pt x="116086" y="8930"/>
                </a:lnTo>
                <a:lnTo>
                  <a:pt x="89297" y="0"/>
                </a:lnTo>
                <a:lnTo>
                  <a:pt x="71437" y="0"/>
                </a:lnTo>
                <a:lnTo>
                  <a:pt x="44648" y="17859"/>
                </a:lnTo>
                <a:lnTo>
                  <a:pt x="35718" y="35719"/>
                </a:lnTo>
                <a:lnTo>
                  <a:pt x="35718" y="44648"/>
                </a:lnTo>
                <a:lnTo>
                  <a:pt x="44648" y="62508"/>
                </a:lnTo>
                <a:lnTo>
                  <a:pt x="62508" y="62508"/>
                </a:lnTo>
                <a:lnTo>
                  <a:pt x="80367" y="53578"/>
                </a:lnTo>
                <a:lnTo>
                  <a:pt x="8036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518672" y="2527102"/>
            <a:ext cx="53579" cy="437555"/>
          </a:xfrm>
          <a:custGeom>
            <a:avLst/>
            <a:gdLst/>
            <a:ahLst/>
            <a:cxnLst/>
            <a:rect l="0" t="0" r="0" b="0"/>
            <a:pathLst>
              <a:path w="53579" h="437555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80367"/>
                </a:lnTo>
                <a:lnTo>
                  <a:pt x="8930" y="116086"/>
                </a:lnTo>
                <a:lnTo>
                  <a:pt x="8930" y="160734"/>
                </a:lnTo>
                <a:lnTo>
                  <a:pt x="17859" y="214312"/>
                </a:lnTo>
                <a:lnTo>
                  <a:pt x="17859" y="267890"/>
                </a:lnTo>
                <a:lnTo>
                  <a:pt x="26789" y="312538"/>
                </a:lnTo>
                <a:lnTo>
                  <a:pt x="35719" y="357187"/>
                </a:lnTo>
                <a:lnTo>
                  <a:pt x="44648" y="392905"/>
                </a:lnTo>
                <a:lnTo>
                  <a:pt x="44648" y="419694"/>
                </a:lnTo>
                <a:lnTo>
                  <a:pt x="53578" y="437554"/>
                </a:lnTo>
                <a:lnTo>
                  <a:pt x="53578" y="437554"/>
                </a:lnTo>
                <a:lnTo>
                  <a:pt x="44648" y="437554"/>
                </a:lnTo>
                <a:lnTo>
                  <a:pt x="44648" y="4375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572250" y="3062882"/>
            <a:ext cx="26790" cy="35720"/>
          </a:xfrm>
          <a:custGeom>
            <a:avLst/>
            <a:gdLst/>
            <a:ahLst/>
            <a:cxnLst/>
            <a:rect l="0" t="0" r="0" b="0"/>
            <a:pathLst>
              <a:path w="26790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741914" y="2696766"/>
            <a:ext cx="142876" cy="35719"/>
          </a:xfrm>
          <a:custGeom>
            <a:avLst/>
            <a:gdLst/>
            <a:ahLst/>
            <a:cxnLst/>
            <a:rect l="0" t="0" r="0" b="0"/>
            <a:pathLst>
              <a:path w="142876" h="35719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30" y="35718"/>
                </a:lnTo>
                <a:lnTo>
                  <a:pt x="26789" y="26789"/>
                </a:lnTo>
                <a:lnTo>
                  <a:pt x="44649" y="26789"/>
                </a:lnTo>
                <a:lnTo>
                  <a:pt x="62508" y="17859"/>
                </a:lnTo>
                <a:lnTo>
                  <a:pt x="80367" y="8929"/>
                </a:lnTo>
                <a:lnTo>
                  <a:pt x="107156" y="8929"/>
                </a:lnTo>
                <a:lnTo>
                  <a:pt x="116086" y="0"/>
                </a:lnTo>
                <a:lnTo>
                  <a:pt x="133945" y="0"/>
                </a:lnTo>
                <a:lnTo>
                  <a:pt x="133945" y="0"/>
                </a:lnTo>
                <a:lnTo>
                  <a:pt x="142875" y="0"/>
                </a:lnTo>
                <a:lnTo>
                  <a:pt x="142875" y="8929"/>
                </a:lnTo>
                <a:lnTo>
                  <a:pt x="14287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768703" y="2768203"/>
            <a:ext cx="142876" cy="53579"/>
          </a:xfrm>
          <a:custGeom>
            <a:avLst/>
            <a:gdLst/>
            <a:ahLst/>
            <a:cxnLst/>
            <a:rect l="0" t="0" r="0" b="0"/>
            <a:pathLst>
              <a:path w="142876" h="5357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26789" y="53578"/>
                </a:lnTo>
                <a:lnTo>
                  <a:pt x="44649" y="44648"/>
                </a:lnTo>
                <a:lnTo>
                  <a:pt x="62508" y="26789"/>
                </a:lnTo>
                <a:lnTo>
                  <a:pt x="80367" y="17860"/>
                </a:lnTo>
                <a:lnTo>
                  <a:pt x="98227" y="8930"/>
                </a:lnTo>
                <a:lnTo>
                  <a:pt x="116086" y="0"/>
                </a:lnTo>
                <a:lnTo>
                  <a:pt x="125016" y="0"/>
                </a:lnTo>
                <a:lnTo>
                  <a:pt x="133945" y="0"/>
                </a:lnTo>
                <a:lnTo>
                  <a:pt x="133945" y="8930"/>
                </a:lnTo>
                <a:lnTo>
                  <a:pt x="142875" y="17860"/>
                </a:lnTo>
                <a:lnTo>
                  <a:pt x="142875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304484" y="2393156"/>
            <a:ext cx="44650" cy="437556"/>
          </a:xfrm>
          <a:custGeom>
            <a:avLst/>
            <a:gdLst/>
            <a:ahLst/>
            <a:cxnLst/>
            <a:rect l="0" t="0" r="0" b="0"/>
            <a:pathLst>
              <a:path w="44650" h="437556">
                <a:moveTo>
                  <a:pt x="0" y="26789"/>
                </a:move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30" y="53578"/>
                </a:lnTo>
                <a:lnTo>
                  <a:pt x="8930" y="98227"/>
                </a:lnTo>
                <a:lnTo>
                  <a:pt x="8930" y="160735"/>
                </a:lnTo>
                <a:lnTo>
                  <a:pt x="17860" y="232172"/>
                </a:lnTo>
                <a:lnTo>
                  <a:pt x="26789" y="294680"/>
                </a:lnTo>
                <a:lnTo>
                  <a:pt x="26789" y="348258"/>
                </a:lnTo>
                <a:lnTo>
                  <a:pt x="35719" y="392907"/>
                </a:lnTo>
                <a:lnTo>
                  <a:pt x="35719" y="419695"/>
                </a:lnTo>
                <a:lnTo>
                  <a:pt x="35719" y="437555"/>
                </a:lnTo>
                <a:lnTo>
                  <a:pt x="35719" y="428625"/>
                </a:lnTo>
                <a:lnTo>
                  <a:pt x="44649" y="410765"/>
                </a:lnTo>
                <a:lnTo>
                  <a:pt x="44649" y="4107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232547" y="4482703"/>
            <a:ext cx="1651993" cy="53579"/>
          </a:xfrm>
          <a:custGeom>
            <a:avLst/>
            <a:gdLst/>
            <a:ahLst/>
            <a:cxnLst/>
            <a:rect l="0" t="0" r="0" b="0"/>
            <a:pathLst>
              <a:path w="1651993" h="53579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44648" y="0"/>
                </a:lnTo>
                <a:lnTo>
                  <a:pt x="62508" y="8929"/>
                </a:lnTo>
                <a:lnTo>
                  <a:pt x="80367" y="8929"/>
                </a:lnTo>
                <a:lnTo>
                  <a:pt x="107156" y="17859"/>
                </a:lnTo>
                <a:lnTo>
                  <a:pt x="133945" y="17859"/>
                </a:lnTo>
                <a:lnTo>
                  <a:pt x="160734" y="17859"/>
                </a:lnTo>
                <a:lnTo>
                  <a:pt x="187523" y="26789"/>
                </a:lnTo>
                <a:lnTo>
                  <a:pt x="223242" y="26789"/>
                </a:lnTo>
                <a:lnTo>
                  <a:pt x="258961" y="26789"/>
                </a:lnTo>
                <a:lnTo>
                  <a:pt x="303609" y="26789"/>
                </a:lnTo>
                <a:lnTo>
                  <a:pt x="348258" y="26789"/>
                </a:lnTo>
                <a:lnTo>
                  <a:pt x="401836" y="26789"/>
                </a:lnTo>
                <a:lnTo>
                  <a:pt x="455414" y="26789"/>
                </a:lnTo>
                <a:lnTo>
                  <a:pt x="508992" y="26789"/>
                </a:lnTo>
                <a:lnTo>
                  <a:pt x="571500" y="26789"/>
                </a:lnTo>
                <a:lnTo>
                  <a:pt x="625078" y="26789"/>
                </a:lnTo>
                <a:lnTo>
                  <a:pt x="678656" y="26789"/>
                </a:lnTo>
                <a:lnTo>
                  <a:pt x="741164" y="26789"/>
                </a:lnTo>
                <a:lnTo>
                  <a:pt x="794742" y="26789"/>
                </a:lnTo>
                <a:lnTo>
                  <a:pt x="857250" y="26789"/>
                </a:lnTo>
                <a:lnTo>
                  <a:pt x="910828" y="26789"/>
                </a:lnTo>
                <a:lnTo>
                  <a:pt x="973336" y="26789"/>
                </a:lnTo>
                <a:lnTo>
                  <a:pt x="1035844" y="26789"/>
                </a:lnTo>
                <a:lnTo>
                  <a:pt x="1098351" y="17859"/>
                </a:lnTo>
                <a:lnTo>
                  <a:pt x="1160859" y="17859"/>
                </a:lnTo>
                <a:lnTo>
                  <a:pt x="1223367" y="17859"/>
                </a:lnTo>
                <a:lnTo>
                  <a:pt x="1285875" y="8929"/>
                </a:lnTo>
                <a:lnTo>
                  <a:pt x="1339453" y="8929"/>
                </a:lnTo>
                <a:lnTo>
                  <a:pt x="1401961" y="8929"/>
                </a:lnTo>
                <a:lnTo>
                  <a:pt x="1446609" y="8929"/>
                </a:lnTo>
                <a:lnTo>
                  <a:pt x="1491258" y="8929"/>
                </a:lnTo>
                <a:lnTo>
                  <a:pt x="1535906" y="8929"/>
                </a:lnTo>
                <a:lnTo>
                  <a:pt x="1562695" y="17859"/>
                </a:lnTo>
                <a:lnTo>
                  <a:pt x="1589484" y="17859"/>
                </a:lnTo>
                <a:lnTo>
                  <a:pt x="1616273" y="26789"/>
                </a:lnTo>
                <a:lnTo>
                  <a:pt x="1634133" y="35718"/>
                </a:lnTo>
                <a:lnTo>
                  <a:pt x="1643062" y="44648"/>
                </a:lnTo>
                <a:lnTo>
                  <a:pt x="1651992" y="53578"/>
                </a:lnTo>
                <a:lnTo>
                  <a:pt x="165199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777133" y="4420195"/>
            <a:ext cx="17860" cy="17860"/>
          </a:xfrm>
          <a:custGeom>
            <a:avLst/>
            <a:gdLst/>
            <a:ahLst/>
            <a:cxnLst/>
            <a:rect l="0" t="0" r="0" b="0"/>
            <a:pathLst>
              <a:path w="17860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17859" y="17859"/>
                </a:lnTo>
                <a:lnTo>
                  <a:pt x="1785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Fixtures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Test Fixtures: Using the Same Data Configuration for Multiple </a:t>
            </a:r>
            <a:r>
              <a:rPr lang="en-US" dirty="0" smtClean="0"/>
              <a:t>Tests</a:t>
            </a:r>
          </a:p>
          <a:p>
            <a:r>
              <a:rPr lang="en-US" dirty="0"/>
              <a:t>To create a fixture, just: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Derive a class from ::testing::Test . Start its body with protected: or public: as we'll want to access fixture members from sub-classes.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Inside the class, declare any objects you plan to use.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necessary, write a default constructor or </a:t>
            </a:r>
            <a:r>
              <a:rPr lang="en-US" dirty="0" err="1"/>
              <a:t>SetUp</a:t>
            </a:r>
            <a:r>
              <a:rPr lang="en-US" dirty="0"/>
              <a:t>() function to prepare the objects for each test.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common mistake is to spell </a:t>
            </a:r>
            <a:r>
              <a:rPr lang="en-US" dirty="0" err="1"/>
              <a:t>SetUp</a:t>
            </a:r>
            <a:r>
              <a:rPr lang="en-US" dirty="0"/>
              <a:t>() as Setup() with a small u - don't let that happen to you.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necessary, write a destructor or </a:t>
            </a:r>
            <a:r>
              <a:rPr lang="en-US" dirty="0" err="1"/>
              <a:t>TearDown</a:t>
            </a:r>
            <a:r>
              <a:rPr lang="en-US" dirty="0"/>
              <a:t>() function to release any resources you allocated in </a:t>
            </a:r>
            <a:r>
              <a:rPr lang="en-US" dirty="0" err="1"/>
              <a:t>SetUp</a:t>
            </a:r>
            <a:r>
              <a:rPr lang="en-US" dirty="0"/>
              <a:t>() 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needed, define subroutines for your tests to share.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6027539" y="4009429"/>
            <a:ext cx="964407" cy="125017"/>
          </a:xfrm>
          <a:custGeom>
            <a:avLst/>
            <a:gdLst/>
            <a:ahLst/>
            <a:cxnLst/>
            <a:rect l="0" t="0" r="0" b="0"/>
            <a:pathLst>
              <a:path w="964407" h="125017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8930" y="80367"/>
                </a:lnTo>
                <a:lnTo>
                  <a:pt x="8930" y="80367"/>
                </a:lnTo>
                <a:lnTo>
                  <a:pt x="17859" y="80367"/>
                </a:lnTo>
                <a:lnTo>
                  <a:pt x="17859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26789" y="80367"/>
                </a:lnTo>
                <a:lnTo>
                  <a:pt x="26789" y="80367"/>
                </a:lnTo>
                <a:lnTo>
                  <a:pt x="35719" y="80367"/>
                </a:lnTo>
                <a:lnTo>
                  <a:pt x="44649" y="80367"/>
                </a:lnTo>
                <a:lnTo>
                  <a:pt x="53578" y="80367"/>
                </a:lnTo>
                <a:lnTo>
                  <a:pt x="71438" y="89297"/>
                </a:lnTo>
                <a:lnTo>
                  <a:pt x="80367" y="89297"/>
                </a:lnTo>
                <a:lnTo>
                  <a:pt x="98227" y="89297"/>
                </a:lnTo>
                <a:lnTo>
                  <a:pt x="107156" y="89297"/>
                </a:lnTo>
                <a:lnTo>
                  <a:pt x="133945" y="89297"/>
                </a:lnTo>
                <a:lnTo>
                  <a:pt x="151805" y="89297"/>
                </a:lnTo>
                <a:lnTo>
                  <a:pt x="169664" y="98227"/>
                </a:lnTo>
                <a:lnTo>
                  <a:pt x="187524" y="98227"/>
                </a:lnTo>
                <a:lnTo>
                  <a:pt x="214313" y="98227"/>
                </a:lnTo>
                <a:lnTo>
                  <a:pt x="241102" y="98227"/>
                </a:lnTo>
                <a:lnTo>
                  <a:pt x="267891" y="98227"/>
                </a:lnTo>
                <a:lnTo>
                  <a:pt x="303609" y="107157"/>
                </a:lnTo>
                <a:lnTo>
                  <a:pt x="330399" y="107157"/>
                </a:lnTo>
                <a:lnTo>
                  <a:pt x="366117" y="107157"/>
                </a:lnTo>
                <a:lnTo>
                  <a:pt x="392906" y="107157"/>
                </a:lnTo>
                <a:lnTo>
                  <a:pt x="428625" y="107157"/>
                </a:lnTo>
                <a:lnTo>
                  <a:pt x="464344" y="116086"/>
                </a:lnTo>
                <a:lnTo>
                  <a:pt x="500063" y="116086"/>
                </a:lnTo>
                <a:lnTo>
                  <a:pt x="535781" y="116086"/>
                </a:lnTo>
                <a:lnTo>
                  <a:pt x="571500" y="116086"/>
                </a:lnTo>
                <a:lnTo>
                  <a:pt x="607219" y="116086"/>
                </a:lnTo>
                <a:lnTo>
                  <a:pt x="642938" y="116086"/>
                </a:lnTo>
                <a:lnTo>
                  <a:pt x="678656" y="125016"/>
                </a:lnTo>
                <a:lnTo>
                  <a:pt x="714375" y="125016"/>
                </a:lnTo>
                <a:lnTo>
                  <a:pt x="750094" y="125016"/>
                </a:lnTo>
                <a:lnTo>
                  <a:pt x="776883" y="125016"/>
                </a:lnTo>
                <a:lnTo>
                  <a:pt x="812602" y="125016"/>
                </a:lnTo>
                <a:lnTo>
                  <a:pt x="839391" y="125016"/>
                </a:lnTo>
                <a:lnTo>
                  <a:pt x="866180" y="125016"/>
                </a:lnTo>
                <a:lnTo>
                  <a:pt x="884039" y="125016"/>
                </a:lnTo>
                <a:lnTo>
                  <a:pt x="901899" y="125016"/>
                </a:lnTo>
                <a:lnTo>
                  <a:pt x="919758" y="125016"/>
                </a:lnTo>
                <a:lnTo>
                  <a:pt x="928688" y="125016"/>
                </a:lnTo>
                <a:lnTo>
                  <a:pt x="937617" y="125016"/>
                </a:lnTo>
                <a:lnTo>
                  <a:pt x="946547" y="125016"/>
                </a:lnTo>
                <a:lnTo>
                  <a:pt x="946547" y="125016"/>
                </a:lnTo>
                <a:lnTo>
                  <a:pt x="955477" y="116086"/>
                </a:lnTo>
                <a:lnTo>
                  <a:pt x="955477" y="116086"/>
                </a:lnTo>
                <a:lnTo>
                  <a:pt x="955477" y="107157"/>
                </a:lnTo>
                <a:lnTo>
                  <a:pt x="955477" y="107157"/>
                </a:lnTo>
                <a:lnTo>
                  <a:pt x="964406" y="98227"/>
                </a:lnTo>
                <a:lnTo>
                  <a:pt x="955477" y="89297"/>
                </a:lnTo>
                <a:lnTo>
                  <a:pt x="955477" y="80367"/>
                </a:lnTo>
                <a:lnTo>
                  <a:pt x="955477" y="62508"/>
                </a:lnTo>
                <a:lnTo>
                  <a:pt x="946547" y="53578"/>
                </a:lnTo>
                <a:lnTo>
                  <a:pt x="946547" y="35719"/>
                </a:lnTo>
                <a:lnTo>
                  <a:pt x="937617" y="26789"/>
                </a:lnTo>
                <a:lnTo>
                  <a:pt x="928688" y="17860"/>
                </a:lnTo>
                <a:lnTo>
                  <a:pt x="928688" y="8930"/>
                </a:lnTo>
                <a:lnTo>
                  <a:pt x="919758" y="8930"/>
                </a:lnTo>
                <a:lnTo>
                  <a:pt x="910828" y="0"/>
                </a:lnTo>
                <a:lnTo>
                  <a:pt x="9108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625703" y="4286250"/>
            <a:ext cx="714376" cy="455415"/>
          </a:xfrm>
          <a:custGeom>
            <a:avLst/>
            <a:gdLst/>
            <a:ahLst/>
            <a:cxnLst/>
            <a:rect l="0" t="0" r="0" b="0"/>
            <a:pathLst>
              <a:path w="714376" h="455415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26789" y="0"/>
                </a:lnTo>
                <a:lnTo>
                  <a:pt x="44649" y="8929"/>
                </a:lnTo>
                <a:lnTo>
                  <a:pt x="53578" y="17859"/>
                </a:lnTo>
                <a:lnTo>
                  <a:pt x="62508" y="17859"/>
                </a:lnTo>
                <a:lnTo>
                  <a:pt x="80367" y="26789"/>
                </a:lnTo>
                <a:lnTo>
                  <a:pt x="98227" y="44648"/>
                </a:lnTo>
                <a:lnTo>
                  <a:pt x="125016" y="62507"/>
                </a:lnTo>
                <a:lnTo>
                  <a:pt x="142875" y="80367"/>
                </a:lnTo>
                <a:lnTo>
                  <a:pt x="169664" y="98226"/>
                </a:lnTo>
                <a:lnTo>
                  <a:pt x="196453" y="116086"/>
                </a:lnTo>
                <a:lnTo>
                  <a:pt x="223242" y="133945"/>
                </a:lnTo>
                <a:lnTo>
                  <a:pt x="258961" y="160734"/>
                </a:lnTo>
                <a:lnTo>
                  <a:pt x="285750" y="187523"/>
                </a:lnTo>
                <a:lnTo>
                  <a:pt x="321469" y="205382"/>
                </a:lnTo>
                <a:lnTo>
                  <a:pt x="357188" y="232171"/>
                </a:lnTo>
                <a:lnTo>
                  <a:pt x="392906" y="258961"/>
                </a:lnTo>
                <a:lnTo>
                  <a:pt x="419695" y="285750"/>
                </a:lnTo>
                <a:lnTo>
                  <a:pt x="455414" y="303609"/>
                </a:lnTo>
                <a:lnTo>
                  <a:pt x="482203" y="330398"/>
                </a:lnTo>
                <a:lnTo>
                  <a:pt x="508992" y="348257"/>
                </a:lnTo>
                <a:lnTo>
                  <a:pt x="526852" y="375046"/>
                </a:lnTo>
                <a:lnTo>
                  <a:pt x="553641" y="392906"/>
                </a:lnTo>
                <a:lnTo>
                  <a:pt x="571500" y="410765"/>
                </a:lnTo>
                <a:lnTo>
                  <a:pt x="589360" y="419695"/>
                </a:lnTo>
                <a:lnTo>
                  <a:pt x="607219" y="437554"/>
                </a:lnTo>
                <a:lnTo>
                  <a:pt x="625078" y="446484"/>
                </a:lnTo>
                <a:lnTo>
                  <a:pt x="634008" y="446484"/>
                </a:lnTo>
                <a:lnTo>
                  <a:pt x="651867" y="455414"/>
                </a:lnTo>
                <a:lnTo>
                  <a:pt x="669727" y="455414"/>
                </a:lnTo>
                <a:lnTo>
                  <a:pt x="678656" y="455414"/>
                </a:lnTo>
                <a:lnTo>
                  <a:pt x="696516" y="446484"/>
                </a:lnTo>
                <a:lnTo>
                  <a:pt x="705445" y="437554"/>
                </a:lnTo>
                <a:lnTo>
                  <a:pt x="714375" y="419695"/>
                </a:lnTo>
                <a:lnTo>
                  <a:pt x="714375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607844" y="4196953"/>
            <a:ext cx="544712" cy="598290"/>
          </a:xfrm>
          <a:custGeom>
            <a:avLst/>
            <a:gdLst/>
            <a:ahLst/>
            <a:cxnLst/>
            <a:rect l="0" t="0" r="0" b="0"/>
            <a:pathLst>
              <a:path w="544712" h="598290">
                <a:moveTo>
                  <a:pt x="544711" y="8929"/>
                </a:moveTo>
                <a:lnTo>
                  <a:pt x="544711" y="8929"/>
                </a:lnTo>
                <a:lnTo>
                  <a:pt x="535781" y="0"/>
                </a:lnTo>
                <a:lnTo>
                  <a:pt x="526851" y="0"/>
                </a:lnTo>
                <a:lnTo>
                  <a:pt x="526851" y="0"/>
                </a:lnTo>
                <a:lnTo>
                  <a:pt x="517922" y="8929"/>
                </a:lnTo>
                <a:lnTo>
                  <a:pt x="508992" y="8929"/>
                </a:lnTo>
                <a:lnTo>
                  <a:pt x="500062" y="17859"/>
                </a:lnTo>
                <a:lnTo>
                  <a:pt x="491133" y="26789"/>
                </a:lnTo>
                <a:lnTo>
                  <a:pt x="473273" y="44648"/>
                </a:lnTo>
                <a:lnTo>
                  <a:pt x="464344" y="62508"/>
                </a:lnTo>
                <a:lnTo>
                  <a:pt x="446484" y="80367"/>
                </a:lnTo>
                <a:lnTo>
                  <a:pt x="428625" y="107156"/>
                </a:lnTo>
                <a:lnTo>
                  <a:pt x="410765" y="133945"/>
                </a:lnTo>
                <a:lnTo>
                  <a:pt x="383976" y="169664"/>
                </a:lnTo>
                <a:lnTo>
                  <a:pt x="357187" y="205383"/>
                </a:lnTo>
                <a:lnTo>
                  <a:pt x="330398" y="241101"/>
                </a:lnTo>
                <a:lnTo>
                  <a:pt x="294679" y="285750"/>
                </a:lnTo>
                <a:lnTo>
                  <a:pt x="258961" y="330398"/>
                </a:lnTo>
                <a:lnTo>
                  <a:pt x="223242" y="375047"/>
                </a:lnTo>
                <a:lnTo>
                  <a:pt x="187523" y="419695"/>
                </a:lnTo>
                <a:lnTo>
                  <a:pt x="160734" y="455414"/>
                </a:lnTo>
                <a:lnTo>
                  <a:pt x="125015" y="491133"/>
                </a:lnTo>
                <a:lnTo>
                  <a:pt x="98226" y="517922"/>
                </a:lnTo>
                <a:lnTo>
                  <a:pt x="71437" y="544711"/>
                </a:lnTo>
                <a:lnTo>
                  <a:pt x="53578" y="562570"/>
                </a:lnTo>
                <a:lnTo>
                  <a:pt x="26789" y="580429"/>
                </a:lnTo>
                <a:lnTo>
                  <a:pt x="17859" y="598289"/>
                </a:lnTo>
                <a:lnTo>
                  <a:pt x="8929" y="598289"/>
                </a:lnTo>
                <a:lnTo>
                  <a:pt x="0" y="598289"/>
                </a:lnTo>
                <a:lnTo>
                  <a:pt x="0" y="598289"/>
                </a:lnTo>
                <a:lnTo>
                  <a:pt x="8929" y="598289"/>
                </a:lnTo>
                <a:lnTo>
                  <a:pt x="17859" y="580429"/>
                </a:lnTo>
                <a:lnTo>
                  <a:pt x="26789" y="571500"/>
                </a:lnTo>
                <a:lnTo>
                  <a:pt x="26789" y="562570"/>
                </a:lnTo>
                <a:lnTo>
                  <a:pt x="44648" y="553640"/>
                </a:lnTo>
                <a:lnTo>
                  <a:pt x="53578" y="544711"/>
                </a:lnTo>
                <a:lnTo>
                  <a:pt x="62508" y="535781"/>
                </a:lnTo>
                <a:lnTo>
                  <a:pt x="62508" y="5357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googletest</a:t>
            </a:r>
            <a:r>
              <a:rPr lang="en-US" dirty="0" smtClean="0"/>
              <a:t>\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://code.google.com/p/googletest/ </a:t>
            </a:r>
            <a:endParaRPr lang="en-US" dirty="0" smtClean="0"/>
          </a:p>
          <a:p>
            <a:r>
              <a:rPr lang="en-US" dirty="0" smtClean="0"/>
              <a:t>Download tab</a:t>
            </a:r>
          </a:p>
          <a:p>
            <a:r>
              <a:rPr lang="en-US" dirty="0" smtClean="0"/>
              <a:t>Wiki – papers, tutorials etc.</a:t>
            </a:r>
          </a:p>
          <a:p>
            <a:r>
              <a:rPr lang="en-US" dirty="0" smtClean="0"/>
              <a:t>Presentation Slides 	 (Link on left)</a:t>
            </a:r>
          </a:p>
          <a:p>
            <a:r>
              <a:rPr lang="en-US" dirty="0" smtClean="0"/>
              <a:t>Testing C (link on left)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733800" cy="365125"/>
          </a:xfrm>
        </p:spPr>
        <p:txBody>
          <a:bodyPr/>
          <a:lstStyle/>
          <a:p>
            <a:r>
              <a:rPr lang="en-US" b="1" dirty="0"/>
              <a:t>.seleniumhq.org/docs/04_webdriver_advanced.jsp</a:t>
            </a:r>
            <a:endParaRPr lang="en-US" b="1" dirty="0" smtClean="0"/>
          </a:p>
        </p:txBody>
      </p:sp>
      <p:sp>
        <p:nvSpPr>
          <p:cNvPr id="5" name="Freeform 4"/>
          <p:cNvSpPr/>
          <p:nvPr/>
        </p:nvSpPr>
        <p:spPr>
          <a:xfrm>
            <a:off x="2705695" y="1634133"/>
            <a:ext cx="169665" cy="482204"/>
          </a:xfrm>
          <a:custGeom>
            <a:avLst/>
            <a:gdLst/>
            <a:ahLst/>
            <a:cxnLst/>
            <a:rect l="0" t="0" r="0" b="0"/>
            <a:pathLst>
              <a:path w="169665" h="482204">
                <a:moveTo>
                  <a:pt x="17860" y="26789"/>
                </a:moveTo>
                <a:lnTo>
                  <a:pt x="17860" y="26789"/>
                </a:lnTo>
                <a:lnTo>
                  <a:pt x="17860" y="17859"/>
                </a:lnTo>
                <a:lnTo>
                  <a:pt x="17860" y="17859"/>
                </a:lnTo>
                <a:lnTo>
                  <a:pt x="17860" y="8929"/>
                </a:lnTo>
                <a:lnTo>
                  <a:pt x="17860" y="0"/>
                </a:lnTo>
                <a:lnTo>
                  <a:pt x="26789" y="0"/>
                </a:lnTo>
                <a:lnTo>
                  <a:pt x="17860" y="17859"/>
                </a:lnTo>
                <a:lnTo>
                  <a:pt x="17860" y="35718"/>
                </a:lnTo>
                <a:lnTo>
                  <a:pt x="17860" y="71437"/>
                </a:lnTo>
                <a:lnTo>
                  <a:pt x="8930" y="116086"/>
                </a:lnTo>
                <a:lnTo>
                  <a:pt x="8930" y="169664"/>
                </a:lnTo>
                <a:lnTo>
                  <a:pt x="0" y="214312"/>
                </a:lnTo>
                <a:lnTo>
                  <a:pt x="0" y="258961"/>
                </a:lnTo>
                <a:lnTo>
                  <a:pt x="0" y="294679"/>
                </a:lnTo>
                <a:lnTo>
                  <a:pt x="0" y="321468"/>
                </a:lnTo>
                <a:lnTo>
                  <a:pt x="0" y="339328"/>
                </a:lnTo>
                <a:lnTo>
                  <a:pt x="0" y="348257"/>
                </a:lnTo>
                <a:lnTo>
                  <a:pt x="0" y="348257"/>
                </a:lnTo>
                <a:lnTo>
                  <a:pt x="0" y="348257"/>
                </a:lnTo>
                <a:lnTo>
                  <a:pt x="0" y="339328"/>
                </a:lnTo>
                <a:lnTo>
                  <a:pt x="0" y="321468"/>
                </a:lnTo>
                <a:lnTo>
                  <a:pt x="0" y="294679"/>
                </a:lnTo>
                <a:lnTo>
                  <a:pt x="0" y="258961"/>
                </a:lnTo>
                <a:lnTo>
                  <a:pt x="8930" y="223242"/>
                </a:lnTo>
                <a:lnTo>
                  <a:pt x="8930" y="178593"/>
                </a:lnTo>
                <a:lnTo>
                  <a:pt x="8930" y="151804"/>
                </a:lnTo>
                <a:lnTo>
                  <a:pt x="17860" y="133945"/>
                </a:lnTo>
                <a:lnTo>
                  <a:pt x="17860" y="133945"/>
                </a:lnTo>
                <a:lnTo>
                  <a:pt x="17860" y="151804"/>
                </a:lnTo>
                <a:lnTo>
                  <a:pt x="17860" y="196453"/>
                </a:lnTo>
                <a:lnTo>
                  <a:pt x="17860" y="250031"/>
                </a:lnTo>
                <a:lnTo>
                  <a:pt x="26789" y="312539"/>
                </a:lnTo>
                <a:lnTo>
                  <a:pt x="35719" y="366117"/>
                </a:lnTo>
                <a:lnTo>
                  <a:pt x="35719" y="410765"/>
                </a:lnTo>
                <a:lnTo>
                  <a:pt x="44649" y="446484"/>
                </a:lnTo>
                <a:lnTo>
                  <a:pt x="62508" y="473273"/>
                </a:lnTo>
                <a:lnTo>
                  <a:pt x="71438" y="482203"/>
                </a:lnTo>
                <a:lnTo>
                  <a:pt x="71438" y="473273"/>
                </a:lnTo>
                <a:lnTo>
                  <a:pt x="80368" y="455414"/>
                </a:lnTo>
                <a:lnTo>
                  <a:pt x="80368" y="419695"/>
                </a:lnTo>
                <a:lnTo>
                  <a:pt x="80368" y="375046"/>
                </a:lnTo>
                <a:lnTo>
                  <a:pt x="80368" y="321468"/>
                </a:lnTo>
                <a:lnTo>
                  <a:pt x="80368" y="258961"/>
                </a:lnTo>
                <a:lnTo>
                  <a:pt x="89297" y="196453"/>
                </a:lnTo>
                <a:lnTo>
                  <a:pt x="89297" y="160734"/>
                </a:lnTo>
                <a:lnTo>
                  <a:pt x="89297" y="133945"/>
                </a:lnTo>
                <a:lnTo>
                  <a:pt x="89297" y="133945"/>
                </a:lnTo>
                <a:lnTo>
                  <a:pt x="89297" y="151804"/>
                </a:lnTo>
                <a:lnTo>
                  <a:pt x="80368" y="187523"/>
                </a:lnTo>
                <a:lnTo>
                  <a:pt x="80368" y="223242"/>
                </a:lnTo>
                <a:lnTo>
                  <a:pt x="71438" y="276820"/>
                </a:lnTo>
                <a:lnTo>
                  <a:pt x="71438" y="312539"/>
                </a:lnTo>
                <a:lnTo>
                  <a:pt x="71438" y="348257"/>
                </a:lnTo>
                <a:lnTo>
                  <a:pt x="71438" y="375046"/>
                </a:lnTo>
                <a:lnTo>
                  <a:pt x="71438" y="383976"/>
                </a:lnTo>
                <a:lnTo>
                  <a:pt x="80368" y="392906"/>
                </a:lnTo>
                <a:lnTo>
                  <a:pt x="89297" y="375046"/>
                </a:lnTo>
                <a:lnTo>
                  <a:pt x="98227" y="357187"/>
                </a:lnTo>
                <a:lnTo>
                  <a:pt x="98227" y="321468"/>
                </a:lnTo>
                <a:lnTo>
                  <a:pt x="107157" y="285750"/>
                </a:lnTo>
                <a:lnTo>
                  <a:pt x="107157" y="250031"/>
                </a:lnTo>
                <a:lnTo>
                  <a:pt x="116086" y="223242"/>
                </a:lnTo>
                <a:lnTo>
                  <a:pt x="116086" y="214312"/>
                </a:lnTo>
                <a:lnTo>
                  <a:pt x="116086" y="214312"/>
                </a:lnTo>
                <a:lnTo>
                  <a:pt x="116086" y="241101"/>
                </a:lnTo>
                <a:lnTo>
                  <a:pt x="125016" y="285750"/>
                </a:lnTo>
                <a:lnTo>
                  <a:pt x="125016" y="330398"/>
                </a:lnTo>
                <a:lnTo>
                  <a:pt x="133946" y="375046"/>
                </a:lnTo>
                <a:lnTo>
                  <a:pt x="133946" y="410765"/>
                </a:lnTo>
                <a:lnTo>
                  <a:pt x="151805" y="428625"/>
                </a:lnTo>
                <a:lnTo>
                  <a:pt x="160735" y="446484"/>
                </a:lnTo>
                <a:lnTo>
                  <a:pt x="160735" y="446484"/>
                </a:lnTo>
                <a:lnTo>
                  <a:pt x="169664" y="437554"/>
                </a:lnTo>
                <a:lnTo>
                  <a:pt x="169664" y="410765"/>
                </a:lnTo>
                <a:lnTo>
                  <a:pt x="160735" y="375046"/>
                </a:lnTo>
                <a:lnTo>
                  <a:pt x="160735" y="339328"/>
                </a:lnTo>
                <a:lnTo>
                  <a:pt x="151805" y="303609"/>
                </a:lnTo>
                <a:lnTo>
                  <a:pt x="142875" y="276820"/>
                </a:lnTo>
                <a:lnTo>
                  <a:pt x="142875" y="258961"/>
                </a:lnTo>
                <a:lnTo>
                  <a:pt x="133946" y="250031"/>
                </a:lnTo>
                <a:lnTo>
                  <a:pt x="133946" y="250031"/>
                </a:lnTo>
                <a:lnTo>
                  <a:pt x="125016" y="250031"/>
                </a:lnTo>
                <a:lnTo>
                  <a:pt x="125016" y="241101"/>
                </a:lnTo>
                <a:lnTo>
                  <a:pt x="125016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911078" y="6509741"/>
            <a:ext cx="3268267" cy="125017"/>
          </a:xfrm>
          <a:custGeom>
            <a:avLst/>
            <a:gdLst/>
            <a:ahLst/>
            <a:cxnLst/>
            <a:rect l="0" t="0" r="0" b="0"/>
            <a:pathLst>
              <a:path w="3268267" h="125017">
                <a:moveTo>
                  <a:pt x="17860" y="89297"/>
                </a:moveTo>
                <a:lnTo>
                  <a:pt x="17860" y="89297"/>
                </a:lnTo>
                <a:lnTo>
                  <a:pt x="17860" y="80368"/>
                </a:lnTo>
                <a:lnTo>
                  <a:pt x="17860" y="80368"/>
                </a:lnTo>
                <a:lnTo>
                  <a:pt x="8930" y="80368"/>
                </a:lnTo>
                <a:lnTo>
                  <a:pt x="8930" y="71438"/>
                </a:lnTo>
                <a:lnTo>
                  <a:pt x="8930" y="71438"/>
                </a:lnTo>
                <a:lnTo>
                  <a:pt x="0" y="62508"/>
                </a:lnTo>
                <a:lnTo>
                  <a:pt x="0" y="62508"/>
                </a:lnTo>
                <a:lnTo>
                  <a:pt x="0" y="53579"/>
                </a:lnTo>
                <a:lnTo>
                  <a:pt x="0" y="5357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8930" y="35719"/>
                </a:lnTo>
                <a:lnTo>
                  <a:pt x="17860" y="35719"/>
                </a:lnTo>
                <a:lnTo>
                  <a:pt x="17860" y="35719"/>
                </a:lnTo>
                <a:lnTo>
                  <a:pt x="26789" y="35719"/>
                </a:lnTo>
                <a:lnTo>
                  <a:pt x="35719" y="35719"/>
                </a:lnTo>
                <a:lnTo>
                  <a:pt x="44649" y="44649"/>
                </a:lnTo>
                <a:lnTo>
                  <a:pt x="62508" y="44649"/>
                </a:lnTo>
                <a:lnTo>
                  <a:pt x="71438" y="44649"/>
                </a:lnTo>
                <a:lnTo>
                  <a:pt x="89297" y="44649"/>
                </a:lnTo>
                <a:lnTo>
                  <a:pt x="98227" y="44649"/>
                </a:lnTo>
                <a:lnTo>
                  <a:pt x="116086" y="44649"/>
                </a:lnTo>
                <a:lnTo>
                  <a:pt x="133945" y="44649"/>
                </a:lnTo>
                <a:lnTo>
                  <a:pt x="142875" y="35719"/>
                </a:lnTo>
                <a:lnTo>
                  <a:pt x="169664" y="35719"/>
                </a:lnTo>
                <a:lnTo>
                  <a:pt x="187524" y="35719"/>
                </a:lnTo>
                <a:lnTo>
                  <a:pt x="205383" y="35719"/>
                </a:lnTo>
                <a:lnTo>
                  <a:pt x="232172" y="35719"/>
                </a:lnTo>
                <a:lnTo>
                  <a:pt x="258961" y="35719"/>
                </a:lnTo>
                <a:lnTo>
                  <a:pt x="285750" y="35719"/>
                </a:lnTo>
                <a:lnTo>
                  <a:pt x="312539" y="44649"/>
                </a:lnTo>
                <a:lnTo>
                  <a:pt x="348258" y="44649"/>
                </a:lnTo>
                <a:lnTo>
                  <a:pt x="383977" y="44649"/>
                </a:lnTo>
                <a:lnTo>
                  <a:pt x="410766" y="44649"/>
                </a:lnTo>
                <a:lnTo>
                  <a:pt x="446485" y="44649"/>
                </a:lnTo>
                <a:lnTo>
                  <a:pt x="482203" y="44649"/>
                </a:lnTo>
                <a:lnTo>
                  <a:pt x="517922" y="35719"/>
                </a:lnTo>
                <a:lnTo>
                  <a:pt x="553641" y="44649"/>
                </a:lnTo>
                <a:lnTo>
                  <a:pt x="589360" y="44649"/>
                </a:lnTo>
                <a:lnTo>
                  <a:pt x="625078" y="44649"/>
                </a:lnTo>
                <a:lnTo>
                  <a:pt x="660797" y="44649"/>
                </a:lnTo>
                <a:lnTo>
                  <a:pt x="705445" y="53579"/>
                </a:lnTo>
                <a:lnTo>
                  <a:pt x="741164" y="53579"/>
                </a:lnTo>
                <a:lnTo>
                  <a:pt x="776883" y="62508"/>
                </a:lnTo>
                <a:lnTo>
                  <a:pt x="812602" y="62508"/>
                </a:lnTo>
                <a:lnTo>
                  <a:pt x="857250" y="71438"/>
                </a:lnTo>
                <a:lnTo>
                  <a:pt x="892969" y="80368"/>
                </a:lnTo>
                <a:lnTo>
                  <a:pt x="928688" y="80368"/>
                </a:lnTo>
                <a:lnTo>
                  <a:pt x="973336" y="89297"/>
                </a:lnTo>
                <a:lnTo>
                  <a:pt x="1009055" y="89297"/>
                </a:lnTo>
                <a:lnTo>
                  <a:pt x="1044774" y="98227"/>
                </a:lnTo>
                <a:lnTo>
                  <a:pt x="1080492" y="98227"/>
                </a:lnTo>
                <a:lnTo>
                  <a:pt x="1116211" y="98227"/>
                </a:lnTo>
                <a:lnTo>
                  <a:pt x="1151930" y="107157"/>
                </a:lnTo>
                <a:lnTo>
                  <a:pt x="1187649" y="107157"/>
                </a:lnTo>
                <a:lnTo>
                  <a:pt x="1232297" y="107157"/>
                </a:lnTo>
                <a:lnTo>
                  <a:pt x="1268016" y="116086"/>
                </a:lnTo>
                <a:lnTo>
                  <a:pt x="1303735" y="116086"/>
                </a:lnTo>
                <a:lnTo>
                  <a:pt x="1348383" y="116086"/>
                </a:lnTo>
                <a:lnTo>
                  <a:pt x="1384102" y="116086"/>
                </a:lnTo>
                <a:lnTo>
                  <a:pt x="1428750" y="125016"/>
                </a:lnTo>
                <a:lnTo>
                  <a:pt x="1464469" y="125016"/>
                </a:lnTo>
                <a:lnTo>
                  <a:pt x="1509117" y="125016"/>
                </a:lnTo>
                <a:lnTo>
                  <a:pt x="1544836" y="125016"/>
                </a:lnTo>
                <a:lnTo>
                  <a:pt x="1589485" y="125016"/>
                </a:lnTo>
                <a:lnTo>
                  <a:pt x="1625203" y="125016"/>
                </a:lnTo>
                <a:lnTo>
                  <a:pt x="1669852" y="125016"/>
                </a:lnTo>
                <a:lnTo>
                  <a:pt x="1705570" y="125016"/>
                </a:lnTo>
                <a:lnTo>
                  <a:pt x="1750219" y="125016"/>
                </a:lnTo>
                <a:lnTo>
                  <a:pt x="1785938" y="125016"/>
                </a:lnTo>
                <a:lnTo>
                  <a:pt x="1830586" y="125016"/>
                </a:lnTo>
                <a:lnTo>
                  <a:pt x="1866305" y="125016"/>
                </a:lnTo>
                <a:lnTo>
                  <a:pt x="1910953" y="116086"/>
                </a:lnTo>
                <a:lnTo>
                  <a:pt x="1946672" y="116086"/>
                </a:lnTo>
                <a:lnTo>
                  <a:pt x="1991320" y="107157"/>
                </a:lnTo>
                <a:lnTo>
                  <a:pt x="2027039" y="107157"/>
                </a:lnTo>
                <a:lnTo>
                  <a:pt x="2062758" y="107157"/>
                </a:lnTo>
                <a:lnTo>
                  <a:pt x="2107406" y="98227"/>
                </a:lnTo>
                <a:lnTo>
                  <a:pt x="2143125" y="98227"/>
                </a:lnTo>
                <a:lnTo>
                  <a:pt x="2178844" y="89297"/>
                </a:lnTo>
                <a:lnTo>
                  <a:pt x="2223492" y="89297"/>
                </a:lnTo>
                <a:lnTo>
                  <a:pt x="2259211" y="89297"/>
                </a:lnTo>
                <a:lnTo>
                  <a:pt x="2303860" y="80368"/>
                </a:lnTo>
                <a:lnTo>
                  <a:pt x="2348508" y="80368"/>
                </a:lnTo>
                <a:lnTo>
                  <a:pt x="2384227" y="80368"/>
                </a:lnTo>
                <a:lnTo>
                  <a:pt x="2428875" y="71438"/>
                </a:lnTo>
                <a:lnTo>
                  <a:pt x="2464594" y="62508"/>
                </a:lnTo>
                <a:lnTo>
                  <a:pt x="2500313" y="62508"/>
                </a:lnTo>
                <a:lnTo>
                  <a:pt x="2544961" y="53579"/>
                </a:lnTo>
                <a:lnTo>
                  <a:pt x="2580680" y="53579"/>
                </a:lnTo>
                <a:lnTo>
                  <a:pt x="2616399" y="44649"/>
                </a:lnTo>
                <a:lnTo>
                  <a:pt x="2652117" y="44649"/>
                </a:lnTo>
                <a:lnTo>
                  <a:pt x="2687836" y="35719"/>
                </a:lnTo>
                <a:lnTo>
                  <a:pt x="2723555" y="35719"/>
                </a:lnTo>
                <a:lnTo>
                  <a:pt x="2759274" y="26789"/>
                </a:lnTo>
                <a:lnTo>
                  <a:pt x="2794992" y="26789"/>
                </a:lnTo>
                <a:lnTo>
                  <a:pt x="2875360" y="17860"/>
                </a:lnTo>
                <a:lnTo>
                  <a:pt x="2937867" y="17860"/>
                </a:lnTo>
                <a:lnTo>
                  <a:pt x="2991445" y="8930"/>
                </a:lnTo>
                <a:lnTo>
                  <a:pt x="3036094" y="0"/>
                </a:lnTo>
                <a:lnTo>
                  <a:pt x="3062883" y="0"/>
                </a:lnTo>
                <a:lnTo>
                  <a:pt x="3080742" y="0"/>
                </a:lnTo>
                <a:lnTo>
                  <a:pt x="3107531" y="0"/>
                </a:lnTo>
                <a:lnTo>
                  <a:pt x="3143250" y="0"/>
                </a:lnTo>
                <a:lnTo>
                  <a:pt x="3161110" y="0"/>
                </a:lnTo>
                <a:lnTo>
                  <a:pt x="3170039" y="0"/>
                </a:lnTo>
                <a:lnTo>
                  <a:pt x="3178969" y="0"/>
                </a:lnTo>
                <a:lnTo>
                  <a:pt x="3187899" y="8930"/>
                </a:lnTo>
                <a:lnTo>
                  <a:pt x="3205758" y="8930"/>
                </a:lnTo>
                <a:lnTo>
                  <a:pt x="3214688" y="8930"/>
                </a:lnTo>
                <a:lnTo>
                  <a:pt x="3232547" y="17860"/>
                </a:lnTo>
                <a:lnTo>
                  <a:pt x="3241477" y="17860"/>
                </a:lnTo>
                <a:lnTo>
                  <a:pt x="3241477" y="17860"/>
                </a:lnTo>
                <a:lnTo>
                  <a:pt x="3250406" y="17860"/>
                </a:lnTo>
                <a:lnTo>
                  <a:pt x="3259336" y="17860"/>
                </a:lnTo>
                <a:lnTo>
                  <a:pt x="3259336" y="17860"/>
                </a:lnTo>
                <a:lnTo>
                  <a:pt x="3259336" y="17860"/>
                </a:lnTo>
                <a:lnTo>
                  <a:pt x="3268266" y="26789"/>
                </a:lnTo>
                <a:lnTo>
                  <a:pt x="3268266" y="26789"/>
                </a:lnTo>
                <a:lnTo>
                  <a:pt x="3268266" y="26789"/>
                </a:lnTo>
                <a:lnTo>
                  <a:pt x="3259336" y="35719"/>
                </a:lnTo>
                <a:lnTo>
                  <a:pt x="325933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839766" y="6384726"/>
            <a:ext cx="2125266" cy="258962"/>
          </a:xfrm>
          <a:custGeom>
            <a:avLst/>
            <a:gdLst/>
            <a:ahLst/>
            <a:cxnLst/>
            <a:rect l="0" t="0" r="0" b="0"/>
            <a:pathLst>
              <a:path w="2125266" h="258962">
                <a:moveTo>
                  <a:pt x="0" y="142875"/>
                </a:moveTo>
                <a:lnTo>
                  <a:pt x="0" y="142875"/>
                </a:lnTo>
                <a:lnTo>
                  <a:pt x="8929" y="142875"/>
                </a:lnTo>
                <a:lnTo>
                  <a:pt x="17859" y="125015"/>
                </a:lnTo>
                <a:lnTo>
                  <a:pt x="26789" y="98226"/>
                </a:lnTo>
                <a:lnTo>
                  <a:pt x="44648" y="80367"/>
                </a:lnTo>
                <a:lnTo>
                  <a:pt x="71437" y="53578"/>
                </a:lnTo>
                <a:lnTo>
                  <a:pt x="98226" y="35719"/>
                </a:lnTo>
                <a:lnTo>
                  <a:pt x="133945" y="26789"/>
                </a:lnTo>
                <a:lnTo>
                  <a:pt x="178593" y="8929"/>
                </a:lnTo>
                <a:lnTo>
                  <a:pt x="223242" y="0"/>
                </a:lnTo>
                <a:lnTo>
                  <a:pt x="267890" y="0"/>
                </a:lnTo>
                <a:lnTo>
                  <a:pt x="312539" y="0"/>
                </a:lnTo>
                <a:lnTo>
                  <a:pt x="366117" y="0"/>
                </a:lnTo>
                <a:lnTo>
                  <a:pt x="419695" y="0"/>
                </a:lnTo>
                <a:lnTo>
                  <a:pt x="473273" y="0"/>
                </a:lnTo>
                <a:lnTo>
                  <a:pt x="526851" y="0"/>
                </a:lnTo>
                <a:lnTo>
                  <a:pt x="589359" y="8929"/>
                </a:lnTo>
                <a:lnTo>
                  <a:pt x="642937" y="8929"/>
                </a:lnTo>
                <a:lnTo>
                  <a:pt x="705445" y="17859"/>
                </a:lnTo>
                <a:lnTo>
                  <a:pt x="767953" y="26789"/>
                </a:lnTo>
                <a:lnTo>
                  <a:pt x="830461" y="44648"/>
                </a:lnTo>
                <a:lnTo>
                  <a:pt x="884039" y="62508"/>
                </a:lnTo>
                <a:lnTo>
                  <a:pt x="937617" y="71437"/>
                </a:lnTo>
                <a:lnTo>
                  <a:pt x="973336" y="89297"/>
                </a:lnTo>
                <a:lnTo>
                  <a:pt x="1009054" y="98226"/>
                </a:lnTo>
                <a:lnTo>
                  <a:pt x="1035843" y="107156"/>
                </a:lnTo>
                <a:lnTo>
                  <a:pt x="1089422" y="116086"/>
                </a:lnTo>
                <a:lnTo>
                  <a:pt x="1143000" y="125015"/>
                </a:lnTo>
                <a:lnTo>
                  <a:pt x="1196578" y="133945"/>
                </a:lnTo>
                <a:lnTo>
                  <a:pt x="1250156" y="151804"/>
                </a:lnTo>
                <a:lnTo>
                  <a:pt x="1312664" y="160734"/>
                </a:lnTo>
                <a:lnTo>
                  <a:pt x="1366242" y="169664"/>
                </a:lnTo>
                <a:lnTo>
                  <a:pt x="1393031" y="169664"/>
                </a:lnTo>
                <a:lnTo>
                  <a:pt x="1428750" y="178594"/>
                </a:lnTo>
                <a:lnTo>
                  <a:pt x="1464468" y="178594"/>
                </a:lnTo>
                <a:lnTo>
                  <a:pt x="1500187" y="187523"/>
                </a:lnTo>
                <a:lnTo>
                  <a:pt x="1544836" y="196453"/>
                </a:lnTo>
                <a:lnTo>
                  <a:pt x="1580554" y="196453"/>
                </a:lnTo>
                <a:lnTo>
                  <a:pt x="1625203" y="205383"/>
                </a:lnTo>
                <a:lnTo>
                  <a:pt x="1660922" y="214312"/>
                </a:lnTo>
                <a:lnTo>
                  <a:pt x="1696640" y="223242"/>
                </a:lnTo>
                <a:lnTo>
                  <a:pt x="1723429" y="223242"/>
                </a:lnTo>
                <a:lnTo>
                  <a:pt x="1759148" y="232172"/>
                </a:lnTo>
                <a:lnTo>
                  <a:pt x="1785937" y="232172"/>
                </a:lnTo>
                <a:lnTo>
                  <a:pt x="1812726" y="241101"/>
                </a:lnTo>
                <a:lnTo>
                  <a:pt x="1839515" y="241101"/>
                </a:lnTo>
                <a:lnTo>
                  <a:pt x="1866304" y="250031"/>
                </a:lnTo>
                <a:lnTo>
                  <a:pt x="1893093" y="250031"/>
                </a:lnTo>
                <a:lnTo>
                  <a:pt x="1910953" y="250031"/>
                </a:lnTo>
                <a:lnTo>
                  <a:pt x="1937742" y="258961"/>
                </a:lnTo>
                <a:lnTo>
                  <a:pt x="1964531" y="258961"/>
                </a:lnTo>
                <a:lnTo>
                  <a:pt x="1991320" y="258961"/>
                </a:lnTo>
                <a:lnTo>
                  <a:pt x="2027039" y="258961"/>
                </a:lnTo>
                <a:lnTo>
                  <a:pt x="2053828" y="258961"/>
                </a:lnTo>
                <a:lnTo>
                  <a:pt x="2080617" y="258961"/>
                </a:lnTo>
                <a:lnTo>
                  <a:pt x="2107406" y="258961"/>
                </a:lnTo>
                <a:lnTo>
                  <a:pt x="2125265" y="258961"/>
                </a:lnTo>
                <a:lnTo>
                  <a:pt x="2125265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k 7"/>
              <p14:cNvContentPartPr/>
              <p14:nvPr/>
            </p14:nvContentPartPr>
            <p14:xfrm>
              <a:off x="3330720" y="5411520"/>
              <a:ext cx="360" cy="36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21360" y="540216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45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using a fixture, use TEST_F() instead of TEST() as it allows you to access objects and subroutines in the test fixture: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For each test defined with TEST_F(), Google Test will: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</a:t>
            </a:r>
            <a:r>
              <a:rPr lang="en-US" i="1" dirty="0"/>
              <a:t>fresh</a:t>
            </a:r>
            <a:r>
              <a:rPr lang="en-US" dirty="0"/>
              <a:t> test fixture at runtime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Immediately initialize it via </a:t>
            </a:r>
            <a:r>
              <a:rPr lang="en-US" dirty="0" err="1"/>
              <a:t>SetUp</a:t>
            </a:r>
            <a:r>
              <a:rPr lang="en-US" dirty="0"/>
              <a:t>() 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Run the test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Clean up by calling </a:t>
            </a:r>
            <a:r>
              <a:rPr lang="en-US" dirty="0" err="1"/>
              <a:t>TearDown</a:t>
            </a:r>
            <a:r>
              <a:rPr lang="en-US" dirty="0"/>
              <a:t>()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Delete the test fixture. Note that different tests in the same test case have different test fixture objects, and Google Test always deletes a test fixture before it creates the next one. </a:t>
            </a:r>
            <a:endParaRPr lang="en-US" dirty="0" smtClean="0"/>
          </a:p>
          <a:p>
            <a:r>
              <a:rPr lang="en-US" dirty="0" smtClean="0"/>
              <a:t>Google </a:t>
            </a:r>
            <a:r>
              <a:rPr lang="en-US" dirty="0"/>
              <a:t>Test does not reuse the same test fixture for multiple tests. Any changes one test makes to the fixture do not affect other tests.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3786188" y="5080992"/>
            <a:ext cx="687586" cy="80368"/>
          </a:xfrm>
          <a:custGeom>
            <a:avLst/>
            <a:gdLst/>
            <a:ahLst/>
            <a:cxnLst/>
            <a:rect l="0" t="0" r="0" b="0"/>
            <a:pathLst>
              <a:path w="687586" h="80368">
                <a:moveTo>
                  <a:pt x="8929" y="62508"/>
                </a:moveTo>
                <a:lnTo>
                  <a:pt x="8929" y="53578"/>
                </a:lnTo>
                <a:lnTo>
                  <a:pt x="8929" y="53578"/>
                </a:lnTo>
                <a:lnTo>
                  <a:pt x="8929" y="44649"/>
                </a:lnTo>
                <a:lnTo>
                  <a:pt x="8929" y="44649"/>
                </a:lnTo>
                <a:lnTo>
                  <a:pt x="8929" y="35719"/>
                </a:lnTo>
                <a:lnTo>
                  <a:pt x="8929" y="26789"/>
                </a:lnTo>
                <a:lnTo>
                  <a:pt x="8929" y="26789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0"/>
                </a:lnTo>
                <a:lnTo>
                  <a:pt x="44648" y="0"/>
                </a:lnTo>
                <a:lnTo>
                  <a:pt x="62507" y="8930"/>
                </a:lnTo>
                <a:lnTo>
                  <a:pt x="71437" y="8930"/>
                </a:lnTo>
                <a:lnTo>
                  <a:pt x="89296" y="8930"/>
                </a:lnTo>
                <a:lnTo>
                  <a:pt x="98226" y="8930"/>
                </a:lnTo>
                <a:lnTo>
                  <a:pt x="116085" y="8930"/>
                </a:lnTo>
                <a:lnTo>
                  <a:pt x="125015" y="17860"/>
                </a:lnTo>
                <a:lnTo>
                  <a:pt x="142875" y="17860"/>
                </a:lnTo>
                <a:lnTo>
                  <a:pt x="160734" y="17860"/>
                </a:lnTo>
                <a:lnTo>
                  <a:pt x="169664" y="26789"/>
                </a:lnTo>
                <a:lnTo>
                  <a:pt x="187523" y="26789"/>
                </a:lnTo>
                <a:lnTo>
                  <a:pt x="205382" y="35719"/>
                </a:lnTo>
                <a:lnTo>
                  <a:pt x="223242" y="35719"/>
                </a:lnTo>
                <a:lnTo>
                  <a:pt x="250031" y="35719"/>
                </a:lnTo>
                <a:lnTo>
                  <a:pt x="276820" y="44649"/>
                </a:lnTo>
                <a:lnTo>
                  <a:pt x="294679" y="44649"/>
                </a:lnTo>
                <a:lnTo>
                  <a:pt x="321468" y="44649"/>
                </a:lnTo>
                <a:lnTo>
                  <a:pt x="348257" y="44649"/>
                </a:lnTo>
                <a:lnTo>
                  <a:pt x="366117" y="44649"/>
                </a:lnTo>
                <a:lnTo>
                  <a:pt x="392906" y="53578"/>
                </a:lnTo>
                <a:lnTo>
                  <a:pt x="410765" y="53578"/>
                </a:lnTo>
                <a:lnTo>
                  <a:pt x="437554" y="53578"/>
                </a:lnTo>
                <a:lnTo>
                  <a:pt x="455414" y="53578"/>
                </a:lnTo>
                <a:lnTo>
                  <a:pt x="482203" y="53578"/>
                </a:lnTo>
                <a:lnTo>
                  <a:pt x="500062" y="62508"/>
                </a:lnTo>
                <a:lnTo>
                  <a:pt x="526851" y="62508"/>
                </a:lnTo>
                <a:lnTo>
                  <a:pt x="544710" y="62508"/>
                </a:lnTo>
                <a:lnTo>
                  <a:pt x="571500" y="62508"/>
                </a:lnTo>
                <a:lnTo>
                  <a:pt x="589359" y="53578"/>
                </a:lnTo>
                <a:lnTo>
                  <a:pt x="616148" y="53578"/>
                </a:lnTo>
                <a:lnTo>
                  <a:pt x="634007" y="53578"/>
                </a:lnTo>
                <a:lnTo>
                  <a:pt x="660796" y="62508"/>
                </a:lnTo>
                <a:lnTo>
                  <a:pt x="669726" y="62508"/>
                </a:lnTo>
                <a:lnTo>
                  <a:pt x="687585" y="62508"/>
                </a:lnTo>
                <a:lnTo>
                  <a:pt x="687585" y="71438"/>
                </a:lnTo>
                <a:lnTo>
                  <a:pt x="687585" y="80367"/>
                </a:lnTo>
                <a:lnTo>
                  <a:pt x="68758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339703" y="5089922"/>
            <a:ext cx="1107282" cy="62509"/>
          </a:xfrm>
          <a:custGeom>
            <a:avLst/>
            <a:gdLst/>
            <a:ahLst/>
            <a:cxnLst/>
            <a:rect l="0" t="0" r="0" b="0"/>
            <a:pathLst>
              <a:path w="1107282" h="62509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35719" y="53578"/>
                </a:lnTo>
                <a:lnTo>
                  <a:pt x="53578" y="53578"/>
                </a:lnTo>
                <a:lnTo>
                  <a:pt x="71438" y="53578"/>
                </a:lnTo>
                <a:lnTo>
                  <a:pt x="98227" y="53578"/>
                </a:lnTo>
                <a:lnTo>
                  <a:pt x="125016" y="53578"/>
                </a:lnTo>
                <a:lnTo>
                  <a:pt x="151805" y="44648"/>
                </a:lnTo>
                <a:lnTo>
                  <a:pt x="178594" y="44648"/>
                </a:lnTo>
                <a:lnTo>
                  <a:pt x="205383" y="44648"/>
                </a:lnTo>
                <a:lnTo>
                  <a:pt x="232172" y="35719"/>
                </a:lnTo>
                <a:lnTo>
                  <a:pt x="267891" y="35719"/>
                </a:lnTo>
                <a:lnTo>
                  <a:pt x="294680" y="26789"/>
                </a:lnTo>
                <a:lnTo>
                  <a:pt x="330399" y="26789"/>
                </a:lnTo>
                <a:lnTo>
                  <a:pt x="366117" y="26789"/>
                </a:lnTo>
                <a:lnTo>
                  <a:pt x="401836" y="17859"/>
                </a:lnTo>
                <a:lnTo>
                  <a:pt x="437555" y="17859"/>
                </a:lnTo>
                <a:lnTo>
                  <a:pt x="473274" y="17859"/>
                </a:lnTo>
                <a:lnTo>
                  <a:pt x="517922" y="8930"/>
                </a:lnTo>
                <a:lnTo>
                  <a:pt x="553641" y="8930"/>
                </a:lnTo>
                <a:lnTo>
                  <a:pt x="598289" y="0"/>
                </a:lnTo>
                <a:lnTo>
                  <a:pt x="634008" y="0"/>
                </a:lnTo>
                <a:lnTo>
                  <a:pt x="669727" y="0"/>
                </a:lnTo>
                <a:lnTo>
                  <a:pt x="696516" y="0"/>
                </a:lnTo>
                <a:lnTo>
                  <a:pt x="732235" y="0"/>
                </a:lnTo>
                <a:lnTo>
                  <a:pt x="767953" y="0"/>
                </a:lnTo>
                <a:lnTo>
                  <a:pt x="794742" y="0"/>
                </a:lnTo>
                <a:lnTo>
                  <a:pt x="830461" y="0"/>
                </a:lnTo>
                <a:lnTo>
                  <a:pt x="857250" y="0"/>
                </a:lnTo>
                <a:lnTo>
                  <a:pt x="892969" y="8930"/>
                </a:lnTo>
                <a:lnTo>
                  <a:pt x="919758" y="8930"/>
                </a:lnTo>
                <a:lnTo>
                  <a:pt x="946547" y="8930"/>
                </a:lnTo>
                <a:lnTo>
                  <a:pt x="982266" y="17859"/>
                </a:lnTo>
                <a:lnTo>
                  <a:pt x="1009055" y="17859"/>
                </a:lnTo>
                <a:lnTo>
                  <a:pt x="1035844" y="26789"/>
                </a:lnTo>
                <a:lnTo>
                  <a:pt x="1053703" y="26789"/>
                </a:lnTo>
                <a:lnTo>
                  <a:pt x="1071563" y="35719"/>
                </a:lnTo>
                <a:lnTo>
                  <a:pt x="1089422" y="44648"/>
                </a:lnTo>
                <a:lnTo>
                  <a:pt x="1098352" y="53578"/>
                </a:lnTo>
                <a:lnTo>
                  <a:pt x="1107281" y="53578"/>
                </a:lnTo>
                <a:lnTo>
                  <a:pt x="1107281" y="62508"/>
                </a:lnTo>
                <a:lnTo>
                  <a:pt x="1107281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tests for a FIFO queue </a:t>
            </a:r>
            <a:r>
              <a:rPr lang="en-US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interface</a:t>
            </a:r>
          </a:p>
          <a:p>
            <a:pPr marL="0" indent="0">
              <a:buNone/>
            </a:pPr>
            <a:r>
              <a:rPr lang="en-US" dirty="0"/>
              <a:t>template &lt;</a:t>
            </a:r>
            <a:r>
              <a:rPr lang="en-US" dirty="0" err="1"/>
              <a:t>typename</a:t>
            </a:r>
            <a:r>
              <a:rPr lang="en-US" dirty="0"/>
              <a:t> E&gt; // E is the element type.</a:t>
            </a:r>
            <a:br>
              <a:rPr lang="en-US" dirty="0"/>
            </a:br>
            <a:r>
              <a:rPr lang="en-US" dirty="0"/>
              <a:t>class Queue {</a:t>
            </a:r>
            <a:br>
              <a:rPr lang="en-US" dirty="0"/>
            </a:br>
            <a:r>
              <a:rPr lang="en-US" dirty="0"/>
              <a:t> public:</a:t>
            </a:r>
            <a:br>
              <a:rPr lang="en-US" dirty="0"/>
            </a:br>
            <a:r>
              <a:rPr lang="en-US" dirty="0"/>
              <a:t>  Queue();</a:t>
            </a:r>
            <a:br>
              <a:rPr lang="en-US" dirty="0"/>
            </a:br>
            <a:r>
              <a:rPr lang="en-US" dirty="0"/>
              <a:t>  void </a:t>
            </a:r>
            <a:r>
              <a:rPr lang="en-US" dirty="0" err="1"/>
              <a:t>Enqueue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E&amp; element);</a:t>
            </a:r>
            <a:br>
              <a:rPr lang="en-US" dirty="0"/>
            </a:br>
            <a:r>
              <a:rPr lang="en-US" dirty="0"/>
              <a:t>  E* </a:t>
            </a:r>
            <a:r>
              <a:rPr lang="en-US" dirty="0" err="1"/>
              <a:t>Dequeue</a:t>
            </a:r>
            <a:r>
              <a:rPr lang="en-US" dirty="0"/>
              <a:t>(); // Returns NULL if the queue is empty.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size_t</a:t>
            </a:r>
            <a:r>
              <a:rPr lang="en-US" dirty="0"/>
              <a:t> size() </a:t>
            </a:r>
            <a:r>
              <a:rPr lang="en-US" dirty="0" err="1"/>
              <a:t>const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 ...</a:t>
            </a:r>
            <a:br>
              <a:rPr lang="en-US" dirty="0"/>
            </a:br>
            <a:r>
              <a:rPr lang="en-US" dirty="0"/>
              <a:t>};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3929063" y="1285875"/>
            <a:ext cx="875110" cy="589360"/>
          </a:xfrm>
          <a:custGeom>
            <a:avLst/>
            <a:gdLst/>
            <a:ahLst/>
            <a:cxnLst/>
            <a:rect l="0" t="0" r="0" b="0"/>
            <a:pathLst>
              <a:path w="875110" h="589360">
                <a:moveTo>
                  <a:pt x="62507" y="589359"/>
                </a:moveTo>
                <a:lnTo>
                  <a:pt x="53578" y="589359"/>
                </a:lnTo>
                <a:lnTo>
                  <a:pt x="44648" y="589359"/>
                </a:lnTo>
                <a:lnTo>
                  <a:pt x="35718" y="589359"/>
                </a:lnTo>
                <a:lnTo>
                  <a:pt x="26789" y="589359"/>
                </a:lnTo>
                <a:lnTo>
                  <a:pt x="17859" y="589359"/>
                </a:lnTo>
                <a:lnTo>
                  <a:pt x="17859" y="580429"/>
                </a:lnTo>
                <a:lnTo>
                  <a:pt x="8929" y="580429"/>
                </a:lnTo>
                <a:lnTo>
                  <a:pt x="8929" y="580429"/>
                </a:lnTo>
                <a:lnTo>
                  <a:pt x="8929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80429"/>
                </a:lnTo>
                <a:lnTo>
                  <a:pt x="0" y="571500"/>
                </a:lnTo>
                <a:lnTo>
                  <a:pt x="0" y="571500"/>
                </a:lnTo>
                <a:lnTo>
                  <a:pt x="0" y="562570"/>
                </a:lnTo>
                <a:lnTo>
                  <a:pt x="8929" y="553640"/>
                </a:lnTo>
                <a:lnTo>
                  <a:pt x="17859" y="526851"/>
                </a:lnTo>
                <a:lnTo>
                  <a:pt x="35718" y="500062"/>
                </a:lnTo>
                <a:lnTo>
                  <a:pt x="71437" y="455414"/>
                </a:lnTo>
                <a:lnTo>
                  <a:pt x="125015" y="401836"/>
                </a:lnTo>
                <a:lnTo>
                  <a:pt x="187523" y="330398"/>
                </a:lnTo>
                <a:lnTo>
                  <a:pt x="267890" y="258961"/>
                </a:lnTo>
                <a:lnTo>
                  <a:pt x="357187" y="187523"/>
                </a:lnTo>
                <a:lnTo>
                  <a:pt x="455414" y="116086"/>
                </a:lnTo>
                <a:lnTo>
                  <a:pt x="553640" y="62508"/>
                </a:lnTo>
                <a:lnTo>
                  <a:pt x="634007" y="26789"/>
                </a:lnTo>
                <a:lnTo>
                  <a:pt x="705445" y="0"/>
                </a:lnTo>
                <a:lnTo>
                  <a:pt x="767953" y="0"/>
                </a:lnTo>
                <a:lnTo>
                  <a:pt x="812601" y="8930"/>
                </a:lnTo>
                <a:lnTo>
                  <a:pt x="848320" y="26789"/>
                </a:lnTo>
                <a:lnTo>
                  <a:pt x="875109" y="44648"/>
                </a:lnTo>
                <a:lnTo>
                  <a:pt x="87510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795117" y="2911078"/>
            <a:ext cx="250032" cy="651868"/>
          </a:xfrm>
          <a:custGeom>
            <a:avLst/>
            <a:gdLst/>
            <a:ahLst/>
            <a:cxnLst/>
            <a:rect l="0" t="0" r="0" b="0"/>
            <a:pathLst>
              <a:path w="250032" h="651868">
                <a:moveTo>
                  <a:pt x="8930" y="17859"/>
                </a:moveTo>
                <a:lnTo>
                  <a:pt x="893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26789" y="35718"/>
                </a:lnTo>
                <a:lnTo>
                  <a:pt x="35719" y="62508"/>
                </a:lnTo>
                <a:lnTo>
                  <a:pt x="53578" y="98226"/>
                </a:lnTo>
                <a:lnTo>
                  <a:pt x="80367" y="142875"/>
                </a:lnTo>
                <a:lnTo>
                  <a:pt x="107156" y="196453"/>
                </a:lnTo>
                <a:lnTo>
                  <a:pt x="133946" y="250031"/>
                </a:lnTo>
                <a:lnTo>
                  <a:pt x="160735" y="303609"/>
                </a:lnTo>
                <a:lnTo>
                  <a:pt x="187524" y="366117"/>
                </a:lnTo>
                <a:lnTo>
                  <a:pt x="205383" y="428625"/>
                </a:lnTo>
                <a:lnTo>
                  <a:pt x="223242" y="491133"/>
                </a:lnTo>
                <a:lnTo>
                  <a:pt x="241102" y="544711"/>
                </a:lnTo>
                <a:lnTo>
                  <a:pt x="250031" y="589359"/>
                </a:lnTo>
                <a:lnTo>
                  <a:pt x="250031" y="625078"/>
                </a:lnTo>
                <a:lnTo>
                  <a:pt x="250031" y="642937"/>
                </a:lnTo>
                <a:lnTo>
                  <a:pt x="250031" y="651867"/>
                </a:lnTo>
                <a:lnTo>
                  <a:pt x="232172" y="625078"/>
                </a:lnTo>
                <a:lnTo>
                  <a:pt x="214313" y="589359"/>
                </a:lnTo>
                <a:lnTo>
                  <a:pt x="178594" y="517922"/>
                </a:lnTo>
                <a:lnTo>
                  <a:pt x="178594" y="51792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464594" y="4313039"/>
            <a:ext cx="2446735" cy="89298"/>
          </a:xfrm>
          <a:custGeom>
            <a:avLst/>
            <a:gdLst/>
            <a:ahLst/>
            <a:cxnLst/>
            <a:rect l="0" t="0" r="0" b="0"/>
            <a:pathLst>
              <a:path w="2446735" h="89298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17859" y="8929"/>
                </a:lnTo>
                <a:lnTo>
                  <a:pt x="35719" y="17859"/>
                </a:lnTo>
                <a:lnTo>
                  <a:pt x="53578" y="17859"/>
                </a:lnTo>
                <a:lnTo>
                  <a:pt x="80367" y="26789"/>
                </a:lnTo>
                <a:lnTo>
                  <a:pt x="107156" y="35718"/>
                </a:lnTo>
                <a:lnTo>
                  <a:pt x="133945" y="44648"/>
                </a:lnTo>
                <a:lnTo>
                  <a:pt x="169664" y="44648"/>
                </a:lnTo>
                <a:lnTo>
                  <a:pt x="196453" y="53578"/>
                </a:lnTo>
                <a:lnTo>
                  <a:pt x="241101" y="62507"/>
                </a:lnTo>
                <a:lnTo>
                  <a:pt x="276820" y="71437"/>
                </a:lnTo>
                <a:lnTo>
                  <a:pt x="321469" y="71437"/>
                </a:lnTo>
                <a:lnTo>
                  <a:pt x="366117" y="80367"/>
                </a:lnTo>
                <a:lnTo>
                  <a:pt x="410765" y="80367"/>
                </a:lnTo>
                <a:lnTo>
                  <a:pt x="464344" y="80367"/>
                </a:lnTo>
                <a:lnTo>
                  <a:pt x="517922" y="80367"/>
                </a:lnTo>
                <a:lnTo>
                  <a:pt x="580429" y="89297"/>
                </a:lnTo>
                <a:lnTo>
                  <a:pt x="642937" y="89297"/>
                </a:lnTo>
                <a:lnTo>
                  <a:pt x="705445" y="89297"/>
                </a:lnTo>
                <a:lnTo>
                  <a:pt x="767953" y="89297"/>
                </a:lnTo>
                <a:lnTo>
                  <a:pt x="839390" y="89297"/>
                </a:lnTo>
                <a:lnTo>
                  <a:pt x="919758" y="89297"/>
                </a:lnTo>
                <a:lnTo>
                  <a:pt x="1000125" y="89297"/>
                </a:lnTo>
                <a:lnTo>
                  <a:pt x="1080492" y="89297"/>
                </a:lnTo>
                <a:lnTo>
                  <a:pt x="1160859" y="89297"/>
                </a:lnTo>
                <a:lnTo>
                  <a:pt x="1250156" y="89297"/>
                </a:lnTo>
                <a:lnTo>
                  <a:pt x="1348383" y="80367"/>
                </a:lnTo>
                <a:lnTo>
                  <a:pt x="1437679" y="80367"/>
                </a:lnTo>
                <a:lnTo>
                  <a:pt x="1526976" y="80367"/>
                </a:lnTo>
                <a:lnTo>
                  <a:pt x="1625203" y="71437"/>
                </a:lnTo>
                <a:lnTo>
                  <a:pt x="1723429" y="71437"/>
                </a:lnTo>
                <a:lnTo>
                  <a:pt x="1821656" y="71437"/>
                </a:lnTo>
                <a:lnTo>
                  <a:pt x="1928812" y="62507"/>
                </a:lnTo>
                <a:lnTo>
                  <a:pt x="2035969" y="62507"/>
                </a:lnTo>
                <a:lnTo>
                  <a:pt x="2143125" y="53578"/>
                </a:lnTo>
                <a:lnTo>
                  <a:pt x="2250281" y="53578"/>
                </a:lnTo>
                <a:lnTo>
                  <a:pt x="2357437" y="62507"/>
                </a:lnTo>
                <a:lnTo>
                  <a:pt x="2446734" y="71437"/>
                </a:lnTo>
                <a:lnTo>
                  <a:pt x="2446734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946922" y="4732734"/>
            <a:ext cx="8931" cy="62509"/>
          </a:xfrm>
          <a:custGeom>
            <a:avLst/>
            <a:gdLst/>
            <a:ahLst/>
            <a:cxnLst/>
            <a:rect l="0" t="0" r="0" b="0"/>
            <a:pathLst>
              <a:path w="8931" h="62509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964781" y="5000625"/>
            <a:ext cx="17861" cy="17860"/>
          </a:xfrm>
          <a:custGeom>
            <a:avLst/>
            <a:gdLst/>
            <a:ahLst/>
            <a:cxnLst/>
            <a:rect l="0" t="0" r="0" b="0"/>
            <a:pathLst>
              <a:path w="17861" h="17860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929063" y="5143500"/>
            <a:ext cx="44649" cy="17860"/>
          </a:xfrm>
          <a:custGeom>
            <a:avLst/>
            <a:gdLst/>
            <a:ahLst/>
            <a:cxnLst/>
            <a:rect l="0" t="0" r="0" b="0"/>
            <a:pathLst>
              <a:path w="44649" h="17860">
                <a:moveTo>
                  <a:pt x="44648" y="0"/>
                </a:moveTo>
                <a:lnTo>
                  <a:pt x="35718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8929" y="17859"/>
                </a:lnTo>
                <a:lnTo>
                  <a:pt x="8929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fixture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QueueTest</a:t>
            </a:r>
            <a:r>
              <a:rPr lang="en-US" dirty="0"/>
              <a:t> : public ::testing::Test {</a:t>
            </a:r>
            <a:br>
              <a:rPr lang="en-US" dirty="0"/>
            </a:br>
            <a:r>
              <a:rPr lang="en-US" dirty="0"/>
              <a:t> protected:</a:t>
            </a:r>
            <a:br>
              <a:rPr lang="en-US" dirty="0"/>
            </a:br>
            <a:r>
              <a:rPr lang="en-US" dirty="0"/>
              <a:t>  virtual void </a:t>
            </a:r>
            <a:r>
              <a:rPr lang="en-US" dirty="0" err="1"/>
              <a:t>SetUp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q1_.Enqueue(1);</a:t>
            </a:r>
            <a:br>
              <a:rPr lang="en-US" dirty="0"/>
            </a:br>
            <a:r>
              <a:rPr lang="en-US" dirty="0"/>
              <a:t>    q2_.Enqueue(2);</a:t>
            </a:r>
            <a:br>
              <a:rPr lang="en-US" dirty="0"/>
            </a:br>
            <a:r>
              <a:rPr lang="en-US" dirty="0"/>
              <a:t>    q2_.Enqueue(3);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// virtual void </a:t>
            </a:r>
            <a:r>
              <a:rPr lang="en-US" dirty="0" err="1"/>
              <a:t>TearDown</a:t>
            </a:r>
            <a:r>
              <a:rPr lang="en-US" dirty="0"/>
              <a:t>() {}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Queue&lt;</a:t>
            </a:r>
            <a:r>
              <a:rPr lang="en-US" dirty="0" err="1"/>
              <a:t>int</a:t>
            </a:r>
            <a:r>
              <a:rPr lang="en-US" dirty="0"/>
              <a:t>&gt; q0_;</a:t>
            </a:r>
            <a:br>
              <a:rPr lang="en-US" dirty="0"/>
            </a:br>
            <a:r>
              <a:rPr lang="en-US" dirty="0"/>
              <a:t>  Queue&lt;</a:t>
            </a:r>
            <a:r>
              <a:rPr lang="en-US" dirty="0" err="1"/>
              <a:t>int</a:t>
            </a:r>
            <a:r>
              <a:rPr lang="en-US" dirty="0"/>
              <a:t>&gt; q1_;</a:t>
            </a:r>
            <a:br>
              <a:rPr lang="en-US" dirty="0"/>
            </a:br>
            <a:r>
              <a:rPr lang="en-US" dirty="0"/>
              <a:t>  Queue&lt;</a:t>
            </a:r>
            <a:r>
              <a:rPr lang="en-US" dirty="0" err="1"/>
              <a:t>int</a:t>
            </a:r>
            <a:r>
              <a:rPr lang="en-US" dirty="0"/>
              <a:t>&gt; q2_;</a:t>
            </a:r>
            <a:br>
              <a:rPr lang="en-US" dirty="0"/>
            </a:br>
            <a:r>
              <a:rPr lang="en-US" dirty="0"/>
              <a:t>};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5000625" y="2428875"/>
            <a:ext cx="187524" cy="464344"/>
          </a:xfrm>
          <a:custGeom>
            <a:avLst/>
            <a:gdLst/>
            <a:ahLst/>
            <a:cxnLst/>
            <a:rect l="0" t="0" r="0" b="0"/>
            <a:pathLst>
              <a:path w="187524" h="464344">
                <a:moveTo>
                  <a:pt x="187523" y="53578"/>
                </a:moveTo>
                <a:lnTo>
                  <a:pt x="187523" y="53578"/>
                </a:lnTo>
                <a:lnTo>
                  <a:pt x="187523" y="44648"/>
                </a:lnTo>
                <a:lnTo>
                  <a:pt x="187523" y="35719"/>
                </a:lnTo>
                <a:lnTo>
                  <a:pt x="178594" y="26789"/>
                </a:lnTo>
                <a:lnTo>
                  <a:pt x="178594" y="8929"/>
                </a:lnTo>
                <a:lnTo>
                  <a:pt x="178594" y="8929"/>
                </a:lnTo>
                <a:lnTo>
                  <a:pt x="169664" y="0"/>
                </a:lnTo>
                <a:lnTo>
                  <a:pt x="160734" y="0"/>
                </a:lnTo>
                <a:lnTo>
                  <a:pt x="151805" y="0"/>
                </a:lnTo>
                <a:lnTo>
                  <a:pt x="133945" y="0"/>
                </a:lnTo>
                <a:lnTo>
                  <a:pt x="116086" y="8929"/>
                </a:lnTo>
                <a:lnTo>
                  <a:pt x="98227" y="17859"/>
                </a:lnTo>
                <a:lnTo>
                  <a:pt x="71438" y="35719"/>
                </a:lnTo>
                <a:lnTo>
                  <a:pt x="53578" y="53578"/>
                </a:lnTo>
                <a:lnTo>
                  <a:pt x="26789" y="62508"/>
                </a:lnTo>
                <a:lnTo>
                  <a:pt x="8930" y="80367"/>
                </a:lnTo>
                <a:lnTo>
                  <a:pt x="0" y="89297"/>
                </a:lnTo>
                <a:lnTo>
                  <a:pt x="0" y="98227"/>
                </a:lnTo>
                <a:lnTo>
                  <a:pt x="0" y="107156"/>
                </a:lnTo>
                <a:lnTo>
                  <a:pt x="8930" y="98227"/>
                </a:lnTo>
                <a:lnTo>
                  <a:pt x="26789" y="89297"/>
                </a:lnTo>
                <a:lnTo>
                  <a:pt x="44648" y="80367"/>
                </a:lnTo>
                <a:lnTo>
                  <a:pt x="71438" y="71438"/>
                </a:lnTo>
                <a:lnTo>
                  <a:pt x="89297" y="62508"/>
                </a:lnTo>
                <a:lnTo>
                  <a:pt x="116086" y="62508"/>
                </a:lnTo>
                <a:lnTo>
                  <a:pt x="125016" y="71438"/>
                </a:lnTo>
                <a:lnTo>
                  <a:pt x="133945" y="89297"/>
                </a:lnTo>
                <a:lnTo>
                  <a:pt x="125016" y="125016"/>
                </a:lnTo>
                <a:lnTo>
                  <a:pt x="116086" y="178594"/>
                </a:lnTo>
                <a:lnTo>
                  <a:pt x="107156" y="241102"/>
                </a:lnTo>
                <a:lnTo>
                  <a:pt x="89297" y="303609"/>
                </a:lnTo>
                <a:lnTo>
                  <a:pt x="80367" y="357188"/>
                </a:lnTo>
                <a:lnTo>
                  <a:pt x="62508" y="401836"/>
                </a:lnTo>
                <a:lnTo>
                  <a:pt x="62508" y="437554"/>
                </a:lnTo>
                <a:lnTo>
                  <a:pt x="71438" y="455414"/>
                </a:lnTo>
                <a:lnTo>
                  <a:pt x="80367" y="464343"/>
                </a:lnTo>
                <a:lnTo>
                  <a:pt x="98227" y="464343"/>
                </a:lnTo>
                <a:lnTo>
                  <a:pt x="116086" y="446484"/>
                </a:lnTo>
                <a:lnTo>
                  <a:pt x="133945" y="419695"/>
                </a:lnTo>
                <a:lnTo>
                  <a:pt x="151805" y="375046"/>
                </a:lnTo>
                <a:lnTo>
                  <a:pt x="160734" y="330398"/>
                </a:lnTo>
                <a:lnTo>
                  <a:pt x="169664" y="276820"/>
                </a:lnTo>
                <a:lnTo>
                  <a:pt x="160734" y="232172"/>
                </a:lnTo>
                <a:lnTo>
                  <a:pt x="151805" y="196453"/>
                </a:lnTo>
                <a:lnTo>
                  <a:pt x="133945" y="169664"/>
                </a:lnTo>
                <a:lnTo>
                  <a:pt x="107156" y="178594"/>
                </a:lnTo>
                <a:lnTo>
                  <a:pt x="89297" y="187523"/>
                </a:lnTo>
                <a:lnTo>
                  <a:pt x="71438" y="214313"/>
                </a:lnTo>
                <a:lnTo>
                  <a:pt x="62508" y="232172"/>
                </a:lnTo>
                <a:lnTo>
                  <a:pt x="71438" y="250031"/>
                </a:lnTo>
                <a:lnTo>
                  <a:pt x="80367" y="250031"/>
                </a:lnTo>
                <a:lnTo>
                  <a:pt x="80367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313164" y="2357437"/>
            <a:ext cx="62509" cy="258962"/>
          </a:xfrm>
          <a:custGeom>
            <a:avLst/>
            <a:gdLst/>
            <a:ahLst/>
            <a:cxnLst/>
            <a:rect l="0" t="0" r="0" b="0"/>
            <a:pathLst>
              <a:path w="62509" h="258962">
                <a:moveTo>
                  <a:pt x="62508" y="0"/>
                </a:moveTo>
                <a:lnTo>
                  <a:pt x="62508" y="0"/>
                </a:lnTo>
                <a:lnTo>
                  <a:pt x="53578" y="0"/>
                </a:lnTo>
                <a:lnTo>
                  <a:pt x="53578" y="8930"/>
                </a:lnTo>
                <a:lnTo>
                  <a:pt x="53578" y="17860"/>
                </a:lnTo>
                <a:lnTo>
                  <a:pt x="44649" y="35719"/>
                </a:lnTo>
                <a:lnTo>
                  <a:pt x="35719" y="62508"/>
                </a:lnTo>
                <a:lnTo>
                  <a:pt x="26789" y="98227"/>
                </a:lnTo>
                <a:lnTo>
                  <a:pt x="26789" y="133946"/>
                </a:lnTo>
                <a:lnTo>
                  <a:pt x="17859" y="160735"/>
                </a:lnTo>
                <a:lnTo>
                  <a:pt x="8930" y="196454"/>
                </a:lnTo>
                <a:lnTo>
                  <a:pt x="0" y="223243"/>
                </a:lnTo>
                <a:lnTo>
                  <a:pt x="0" y="250032"/>
                </a:lnTo>
                <a:lnTo>
                  <a:pt x="0" y="258961"/>
                </a:lnTo>
                <a:lnTo>
                  <a:pt x="0" y="258961"/>
                </a:lnTo>
                <a:lnTo>
                  <a:pt x="8930" y="258961"/>
                </a:lnTo>
                <a:lnTo>
                  <a:pt x="26789" y="241102"/>
                </a:lnTo>
                <a:lnTo>
                  <a:pt x="44649" y="214313"/>
                </a:lnTo>
                <a:lnTo>
                  <a:pt x="44649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848945" y="2169914"/>
            <a:ext cx="17861" cy="17860"/>
          </a:xfrm>
          <a:custGeom>
            <a:avLst/>
            <a:gdLst/>
            <a:ahLst/>
            <a:cxnLst/>
            <a:rect l="0" t="0" r="0" b="0"/>
            <a:pathLst>
              <a:path w="17861" h="17860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464969" y="2419945"/>
            <a:ext cx="142876" cy="71439"/>
          </a:xfrm>
          <a:custGeom>
            <a:avLst/>
            <a:gdLst/>
            <a:ahLst/>
            <a:cxnLst/>
            <a:rect l="0" t="0" r="0" b="0"/>
            <a:pathLst>
              <a:path w="142876" h="71439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8929" y="71438"/>
                </a:lnTo>
                <a:lnTo>
                  <a:pt x="26789" y="53578"/>
                </a:lnTo>
                <a:lnTo>
                  <a:pt x="44648" y="44649"/>
                </a:lnTo>
                <a:lnTo>
                  <a:pt x="80367" y="35719"/>
                </a:lnTo>
                <a:lnTo>
                  <a:pt x="107156" y="1785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598914" y="2482453"/>
            <a:ext cx="71439" cy="35720"/>
          </a:xfrm>
          <a:custGeom>
            <a:avLst/>
            <a:gdLst/>
            <a:ahLst/>
            <a:cxnLst/>
            <a:rect l="0" t="0" r="0" b="0"/>
            <a:pathLst>
              <a:path w="71439" h="35720">
                <a:moveTo>
                  <a:pt x="17859" y="0"/>
                </a:moveTo>
                <a:lnTo>
                  <a:pt x="17859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17859" y="35719"/>
                </a:lnTo>
                <a:lnTo>
                  <a:pt x="35719" y="35719"/>
                </a:lnTo>
                <a:lnTo>
                  <a:pt x="53578" y="17860"/>
                </a:lnTo>
                <a:lnTo>
                  <a:pt x="71438" y="8930"/>
                </a:lnTo>
                <a:lnTo>
                  <a:pt x="7143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804297" y="2062758"/>
            <a:ext cx="330399" cy="383977"/>
          </a:xfrm>
          <a:custGeom>
            <a:avLst/>
            <a:gdLst/>
            <a:ahLst/>
            <a:cxnLst/>
            <a:rect l="0" t="0" r="0" b="0"/>
            <a:pathLst>
              <a:path w="330399" h="383977">
                <a:moveTo>
                  <a:pt x="151805" y="0"/>
                </a:moveTo>
                <a:lnTo>
                  <a:pt x="151805" y="0"/>
                </a:lnTo>
                <a:lnTo>
                  <a:pt x="142875" y="8929"/>
                </a:lnTo>
                <a:lnTo>
                  <a:pt x="133945" y="17859"/>
                </a:lnTo>
                <a:lnTo>
                  <a:pt x="116086" y="26789"/>
                </a:lnTo>
                <a:lnTo>
                  <a:pt x="98226" y="44648"/>
                </a:lnTo>
                <a:lnTo>
                  <a:pt x="80367" y="62507"/>
                </a:lnTo>
                <a:lnTo>
                  <a:pt x="62508" y="80367"/>
                </a:lnTo>
                <a:lnTo>
                  <a:pt x="35719" y="98226"/>
                </a:lnTo>
                <a:lnTo>
                  <a:pt x="26789" y="116086"/>
                </a:lnTo>
                <a:lnTo>
                  <a:pt x="8930" y="13394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42875"/>
                </a:lnTo>
                <a:lnTo>
                  <a:pt x="17859" y="133945"/>
                </a:lnTo>
                <a:lnTo>
                  <a:pt x="26789" y="125015"/>
                </a:lnTo>
                <a:lnTo>
                  <a:pt x="44648" y="107156"/>
                </a:lnTo>
                <a:lnTo>
                  <a:pt x="62508" y="98226"/>
                </a:lnTo>
                <a:lnTo>
                  <a:pt x="89297" y="98226"/>
                </a:lnTo>
                <a:lnTo>
                  <a:pt x="107156" y="98226"/>
                </a:lnTo>
                <a:lnTo>
                  <a:pt x="125016" y="98226"/>
                </a:lnTo>
                <a:lnTo>
                  <a:pt x="142875" y="107156"/>
                </a:lnTo>
                <a:lnTo>
                  <a:pt x="142875" y="125015"/>
                </a:lnTo>
                <a:lnTo>
                  <a:pt x="133945" y="142875"/>
                </a:lnTo>
                <a:lnTo>
                  <a:pt x="125016" y="169664"/>
                </a:lnTo>
                <a:lnTo>
                  <a:pt x="107156" y="196453"/>
                </a:lnTo>
                <a:lnTo>
                  <a:pt x="89297" y="223242"/>
                </a:lnTo>
                <a:lnTo>
                  <a:pt x="71437" y="241101"/>
                </a:lnTo>
                <a:lnTo>
                  <a:pt x="71437" y="250031"/>
                </a:lnTo>
                <a:lnTo>
                  <a:pt x="62508" y="258961"/>
                </a:lnTo>
                <a:lnTo>
                  <a:pt x="71437" y="267890"/>
                </a:lnTo>
                <a:lnTo>
                  <a:pt x="71437" y="267890"/>
                </a:lnTo>
                <a:lnTo>
                  <a:pt x="89297" y="258961"/>
                </a:lnTo>
                <a:lnTo>
                  <a:pt x="107156" y="258961"/>
                </a:lnTo>
                <a:lnTo>
                  <a:pt x="133945" y="267890"/>
                </a:lnTo>
                <a:lnTo>
                  <a:pt x="142875" y="267890"/>
                </a:lnTo>
                <a:lnTo>
                  <a:pt x="160734" y="285750"/>
                </a:lnTo>
                <a:lnTo>
                  <a:pt x="169664" y="312539"/>
                </a:lnTo>
                <a:lnTo>
                  <a:pt x="169664" y="330398"/>
                </a:lnTo>
                <a:lnTo>
                  <a:pt x="178594" y="348257"/>
                </a:lnTo>
                <a:lnTo>
                  <a:pt x="178594" y="375046"/>
                </a:lnTo>
                <a:lnTo>
                  <a:pt x="178594" y="383976"/>
                </a:lnTo>
                <a:lnTo>
                  <a:pt x="187523" y="383976"/>
                </a:lnTo>
                <a:lnTo>
                  <a:pt x="196453" y="383976"/>
                </a:lnTo>
                <a:lnTo>
                  <a:pt x="214312" y="375046"/>
                </a:lnTo>
                <a:lnTo>
                  <a:pt x="232172" y="366117"/>
                </a:lnTo>
                <a:lnTo>
                  <a:pt x="250031" y="348257"/>
                </a:lnTo>
                <a:lnTo>
                  <a:pt x="267891" y="339328"/>
                </a:lnTo>
                <a:lnTo>
                  <a:pt x="294680" y="330398"/>
                </a:lnTo>
                <a:lnTo>
                  <a:pt x="312539" y="312539"/>
                </a:lnTo>
                <a:lnTo>
                  <a:pt x="330398" y="294679"/>
                </a:lnTo>
                <a:lnTo>
                  <a:pt x="330398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179344" y="2089547"/>
            <a:ext cx="71438" cy="169665"/>
          </a:xfrm>
          <a:custGeom>
            <a:avLst/>
            <a:gdLst/>
            <a:ahLst/>
            <a:cxnLst/>
            <a:rect l="0" t="0" r="0" b="0"/>
            <a:pathLst>
              <a:path w="71438" h="169665">
                <a:moveTo>
                  <a:pt x="44648" y="0"/>
                </a:moveTo>
                <a:lnTo>
                  <a:pt x="44648" y="0"/>
                </a:lnTo>
                <a:lnTo>
                  <a:pt x="44648" y="0"/>
                </a:lnTo>
                <a:lnTo>
                  <a:pt x="35719" y="8929"/>
                </a:lnTo>
                <a:lnTo>
                  <a:pt x="35719" y="26789"/>
                </a:lnTo>
                <a:lnTo>
                  <a:pt x="26789" y="44648"/>
                </a:lnTo>
                <a:lnTo>
                  <a:pt x="17859" y="71437"/>
                </a:lnTo>
                <a:lnTo>
                  <a:pt x="8929" y="89297"/>
                </a:lnTo>
                <a:lnTo>
                  <a:pt x="0" y="116086"/>
                </a:lnTo>
                <a:lnTo>
                  <a:pt x="0" y="133945"/>
                </a:lnTo>
                <a:lnTo>
                  <a:pt x="0" y="151804"/>
                </a:lnTo>
                <a:lnTo>
                  <a:pt x="8929" y="160734"/>
                </a:lnTo>
                <a:lnTo>
                  <a:pt x="17859" y="169664"/>
                </a:lnTo>
                <a:lnTo>
                  <a:pt x="26789" y="169664"/>
                </a:lnTo>
                <a:lnTo>
                  <a:pt x="53578" y="160734"/>
                </a:lnTo>
                <a:lnTo>
                  <a:pt x="71437" y="142875"/>
                </a:lnTo>
                <a:lnTo>
                  <a:pt x="7143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277570" y="1875234"/>
            <a:ext cx="258962" cy="526853"/>
          </a:xfrm>
          <a:custGeom>
            <a:avLst/>
            <a:gdLst/>
            <a:ahLst/>
            <a:cxnLst/>
            <a:rect l="0" t="0" r="0" b="0"/>
            <a:pathLst>
              <a:path w="258962" h="526853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8930" y="35719"/>
                </a:lnTo>
                <a:lnTo>
                  <a:pt x="17860" y="26789"/>
                </a:lnTo>
                <a:lnTo>
                  <a:pt x="35719" y="26789"/>
                </a:lnTo>
                <a:lnTo>
                  <a:pt x="62508" y="8930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0"/>
                </a:lnTo>
                <a:lnTo>
                  <a:pt x="151805" y="0"/>
                </a:lnTo>
                <a:lnTo>
                  <a:pt x="169664" y="17860"/>
                </a:lnTo>
                <a:lnTo>
                  <a:pt x="178594" y="35719"/>
                </a:lnTo>
                <a:lnTo>
                  <a:pt x="178594" y="62508"/>
                </a:lnTo>
                <a:lnTo>
                  <a:pt x="178594" y="98227"/>
                </a:lnTo>
                <a:lnTo>
                  <a:pt x="169664" y="125016"/>
                </a:lnTo>
                <a:lnTo>
                  <a:pt x="169664" y="160735"/>
                </a:lnTo>
                <a:lnTo>
                  <a:pt x="169664" y="187524"/>
                </a:lnTo>
                <a:lnTo>
                  <a:pt x="178594" y="205383"/>
                </a:lnTo>
                <a:lnTo>
                  <a:pt x="196453" y="223242"/>
                </a:lnTo>
                <a:lnTo>
                  <a:pt x="205383" y="241102"/>
                </a:lnTo>
                <a:lnTo>
                  <a:pt x="232172" y="250031"/>
                </a:lnTo>
                <a:lnTo>
                  <a:pt x="241102" y="267891"/>
                </a:lnTo>
                <a:lnTo>
                  <a:pt x="250032" y="285750"/>
                </a:lnTo>
                <a:lnTo>
                  <a:pt x="258961" y="303610"/>
                </a:lnTo>
                <a:lnTo>
                  <a:pt x="250032" y="339328"/>
                </a:lnTo>
                <a:lnTo>
                  <a:pt x="241102" y="375047"/>
                </a:lnTo>
                <a:lnTo>
                  <a:pt x="223243" y="410766"/>
                </a:lnTo>
                <a:lnTo>
                  <a:pt x="205383" y="446485"/>
                </a:lnTo>
                <a:lnTo>
                  <a:pt x="187524" y="482203"/>
                </a:lnTo>
                <a:lnTo>
                  <a:pt x="178594" y="508992"/>
                </a:lnTo>
                <a:lnTo>
                  <a:pt x="169664" y="517922"/>
                </a:lnTo>
                <a:lnTo>
                  <a:pt x="169664" y="526852"/>
                </a:lnTo>
                <a:lnTo>
                  <a:pt x="169664" y="526852"/>
                </a:lnTo>
                <a:lnTo>
                  <a:pt x="169664" y="52685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072063" y="3071812"/>
            <a:ext cx="160735" cy="401837"/>
          </a:xfrm>
          <a:custGeom>
            <a:avLst/>
            <a:gdLst/>
            <a:ahLst/>
            <a:cxnLst/>
            <a:rect l="0" t="0" r="0" b="0"/>
            <a:pathLst>
              <a:path w="160735" h="401837">
                <a:moveTo>
                  <a:pt x="89296" y="8930"/>
                </a:moveTo>
                <a:lnTo>
                  <a:pt x="80367" y="0"/>
                </a:lnTo>
                <a:lnTo>
                  <a:pt x="71437" y="0"/>
                </a:lnTo>
                <a:lnTo>
                  <a:pt x="53578" y="8930"/>
                </a:lnTo>
                <a:lnTo>
                  <a:pt x="35718" y="8930"/>
                </a:lnTo>
                <a:lnTo>
                  <a:pt x="26789" y="26789"/>
                </a:lnTo>
                <a:lnTo>
                  <a:pt x="8929" y="4464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8929" y="125016"/>
                </a:lnTo>
                <a:lnTo>
                  <a:pt x="26789" y="133945"/>
                </a:lnTo>
                <a:lnTo>
                  <a:pt x="44648" y="133945"/>
                </a:lnTo>
                <a:lnTo>
                  <a:pt x="62507" y="125016"/>
                </a:lnTo>
                <a:lnTo>
                  <a:pt x="80367" y="107156"/>
                </a:lnTo>
                <a:lnTo>
                  <a:pt x="98226" y="89297"/>
                </a:lnTo>
                <a:lnTo>
                  <a:pt x="107156" y="80367"/>
                </a:lnTo>
                <a:lnTo>
                  <a:pt x="116085" y="71438"/>
                </a:lnTo>
                <a:lnTo>
                  <a:pt x="116085" y="71438"/>
                </a:lnTo>
                <a:lnTo>
                  <a:pt x="107156" y="89297"/>
                </a:lnTo>
                <a:lnTo>
                  <a:pt x="98226" y="116086"/>
                </a:lnTo>
                <a:lnTo>
                  <a:pt x="89296" y="151805"/>
                </a:lnTo>
                <a:lnTo>
                  <a:pt x="80367" y="196453"/>
                </a:lnTo>
                <a:lnTo>
                  <a:pt x="71437" y="250031"/>
                </a:lnTo>
                <a:lnTo>
                  <a:pt x="62507" y="303609"/>
                </a:lnTo>
                <a:lnTo>
                  <a:pt x="62507" y="339328"/>
                </a:lnTo>
                <a:lnTo>
                  <a:pt x="71437" y="375047"/>
                </a:lnTo>
                <a:lnTo>
                  <a:pt x="89296" y="392906"/>
                </a:lnTo>
                <a:lnTo>
                  <a:pt x="98226" y="401836"/>
                </a:lnTo>
                <a:lnTo>
                  <a:pt x="116085" y="392906"/>
                </a:lnTo>
                <a:lnTo>
                  <a:pt x="142875" y="375047"/>
                </a:lnTo>
                <a:lnTo>
                  <a:pt x="151804" y="339328"/>
                </a:lnTo>
                <a:lnTo>
                  <a:pt x="160734" y="303609"/>
                </a:lnTo>
                <a:lnTo>
                  <a:pt x="160734" y="258961"/>
                </a:lnTo>
                <a:lnTo>
                  <a:pt x="151804" y="223242"/>
                </a:lnTo>
                <a:lnTo>
                  <a:pt x="133945" y="196453"/>
                </a:lnTo>
                <a:lnTo>
                  <a:pt x="116085" y="187524"/>
                </a:lnTo>
                <a:lnTo>
                  <a:pt x="89296" y="205383"/>
                </a:lnTo>
                <a:lnTo>
                  <a:pt x="71437" y="232172"/>
                </a:lnTo>
                <a:lnTo>
                  <a:pt x="53578" y="276820"/>
                </a:lnTo>
                <a:lnTo>
                  <a:pt x="35718" y="321469"/>
                </a:lnTo>
                <a:lnTo>
                  <a:pt x="26789" y="348258"/>
                </a:lnTo>
                <a:lnTo>
                  <a:pt x="26789" y="375047"/>
                </a:lnTo>
                <a:lnTo>
                  <a:pt x="35718" y="383977"/>
                </a:lnTo>
                <a:lnTo>
                  <a:pt x="44648" y="375047"/>
                </a:lnTo>
                <a:lnTo>
                  <a:pt x="71437" y="357188"/>
                </a:lnTo>
                <a:lnTo>
                  <a:pt x="98226" y="321469"/>
                </a:lnTo>
                <a:lnTo>
                  <a:pt x="125015" y="276820"/>
                </a:lnTo>
                <a:lnTo>
                  <a:pt x="125015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313164" y="2982515"/>
            <a:ext cx="348259" cy="223243"/>
          </a:xfrm>
          <a:custGeom>
            <a:avLst/>
            <a:gdLst/>
            <a:ahLst/>
            <a:cxnLst/>
            <a:rect l="0" t="0" r="0" b="0"/>
            <a:pathLst>
              <a:path w="348259" h="223243">
                <a:moveTo>
                  <a:pt x="0" y="98227"/>
                </a:moveTo>
                <a:lnTo>
                  <a:pt x="0" y="98227"/>
                </a:lnTo>
                <a:lnTo>
                  <a:pt x="0" y="89297"/>
                </a:lnTo>
                <a:lnTo>
                  <a:pt x="0" y="71438"/>
                </a:lnTo>
                <a:lnTo>
                  <a:pt x="8930" y="53578"/>
                </a:lnTo>
                <a:lnTo>
                  <a:pt x="17859" y="26789"/>
                </a:lnTo>
                <a:lnTo>
                  <a:pt x="35719" y="17860"/>
                </a:lnTo>
                <a:lnTo>
                  <a:pt x="62508" y="0"/>
                </a:lnTo>
                <a:lnTo>
                  <a:pt x="89297" y="0"/>
                </a:lnTo>
                <a:lnTo>
                  <a:pt x="107156" y="8930"/>
                </a:lnTo>
                <a:lnTo>
                  <a:pt x="125016" y="26789"/>
                </a:lnTo>
                <a:lnTo>
                  <a:pt x="125016" y="62508"/>
                </a:lnTo>
                <a:lnTo>
                  <a:pt x="125016" y="98227"/>
                </a:lnTo>
                <a:lnTo>
                  <a:pt x="116086" y="133946"/>
                </a:lnTo>
                <a:lnTo>
                  <a:pt x="107156" y="178594"/>
                </a:lnTo>
                <a:lnTo>
                  <a:pt x="98227" y="205383"/>
                </a:lnTo>
                <a:lnTo>
                  <a:pt x="98227" y="214313"/>
                </a:lnTo>
                <a:lnTo>
                  <a:pt x="98227" y="223242"/>
                </a:lnTo>
                <a:lnTo>
                  <a:pt x="107156" y="214313"/>
                </a:lnTo>
                <a:lnTo>
                  <a:pt x="133945" y="196453"/>
                </a:lnTo>
                <a:lnTo>
                  <a:pt x="160734" y="178594"/>
                </a:lnTo>
                <a:lnTo>
                  <a:pt x="196453" y="142875"/>
                </a:lnTo>
                <a:lnTo>
                  <a:pt x="241102" y="116086"/>
                </a:lnTo>
                <a:lnTo>
                  <a:pt x="276820" y="80367"/>
                </a:lnTo>
                <a:lnTo>
                  <a:pt x="312539" y="53578"/>
                </a:lnTo>
                <a:lnTo>
                  <a:pt x="348258" y="17860"/>
                </a:lnTo>
                <a:lnTo>
                  <a:pt x="348258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634633" y="2777133"/>
            <a:ext cx="116087" cy="142875"/>
          </a:xfrm>
          <a:custGeom>
            <a:avLst/>
            <a:gdLst/>
            <a:ahLst/>
            <a:cxnLst/>
            <a:rect l="0" t="0" r="0" b="0"/>
            <a:pathLst>
              <a:path w="116087" h="142875">
                <a:moveTo>
                  <a:pt x="8930" y="142874"/>
                </a:moveTo>
                <a:lnTo>
                  <a:pt x="0" y="142874"/>
                </a:lnTo>
                <a:lnTo>
                  <a:pt x="8930" y="133945"/>
                </a:lnTo>
                <a:lnTo>
                  <a:pt x="8930" y="125015"/>
                </a:lnTo>
                <a:lnTo>
                  <a:pt x="26789" y="116085"/>
                </a:lnTo>
                <a:lnTo>
                  <a:pt x="35719" y="98226"/>
                </a:lnTo>
                <a:lnTo>
                  <a:pt x="53578" y="71437"/>
                </a:lnTo>
                <a:lnTo>
                  <a:pt x="71437" y="53578"/>
                </a:lnTo>
                <a:lnTo>
                  <a:pt x="89297" y="35718"/>
                </a:lnTo>
                <a:lnTo>
                  <a:pt x="98226" y="17859"/>
                </a:lnTo>
                <a:lnTo>
                  <a:pt x="107156" y="893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697141" y="2875359"/>
            <a:ext cx="178594" cy="98228"/>
          </a:xfrm>
          <a:custGeom>
            <a:avLst/>
            <a:gdLst/>
            <a:ahLst/>
            <a:cxnLst/>
            <a:rect l="0" t="0" r="0" b="0"/>
            <a:pathLst>
              <a:path w="178594" h="98228">
                <a:moveTo>
                  <a:pt x="0" y="98227"/>
                </a:moveTo>
                <a:lnTo>
                  <a:pt x="0" y="98227"/>
                </a:lnTo>
                <a:lnTo>
                  <a:pt x="8929" y="98227"/>
                </a:lnTo>
                <a:lnTo>
                  <a:pt x="26789" y="98227"/>
                </a:lnTo>
                <a:lnTo>
                  <a:pt x="53578" y="89297"/>
                </a:lnTo>
                <a:lnTo>
                  <a:pt x="80367" y="80367"/>
                </a:lnTo>
                <a:lnTo>
                  <a:pt x="98226" y="62508"/>
                </a:lnTo>
                <a:lnTo>
                  <a:pt x="125015" y="44648"/>
                </a:lnTo>
                <a:lnTo>
                  <a:pt x="151804" y="17859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027539" y="2518172"/>
            <a:ext cx="303610" cy="464344"/>
          </a:xfrm>
          <a:custGeom>
            <a:avLst/>
            <a:gdLst/>
            <a:ahLst/>
            <a:cxnLst/>
            <a:rect l="0" t="0" r="0" b="0"/>
            <a:pathLst>
              <a:path w="303610" h="464344">
                <a:moveTo>
                  <a:pt x="98227" y="8930"/>
                </a:moveTo>
                <a:lnTo>
                  <a:pt x="98227" y="8930"/>
                </a:lnTo>
                <a:lnTo>
                  <a:pt x="98227" y="0"/>
                </a:lnTo>
                <a:lnTo>
                  <a:pt x="98227" y="0"/>
                </a:lnTo>
                <a:lnTo>
                  <a:pt x="89297" y="0"/>
                </a:lnTo>
                <a:lnTo>
                  <a:pt x="89297" y="8930"/>
                </a:lnTo>
                <a:lnTo>
                  <a:pt x="80367" y="17859"/>
                </a:lnTo>
                <a:lnTo>
                  <a:pt x="71438" y="26789"/>
                </a:lnTo>
                <a:lnTo>
                  <a:pt x="53578" y="53578"/>
                </a:lnTo>
                <a:lnTo>
                  <a:pt x="35719" y="71437"/>
                </a:lnTo>
                <a:lnTo>
                  <a:pt x="26789" y="89297"/>
                </a:lnTo>
                <a:lnTo>
                  <a:pt x="8930" y="116086"/>
                </a:lnTo>
                <a:lnTo>
                  <a:pt x="0" y="133945"/>
                </a:lnTo>
                <a:lnTo>
                  <a:pt x="0" y="151805"/>
                </a:lnTo>
                <a:lnTo>
                  <a:pt x="0" y="160734"/>
                </a:lnTo>
                <a:lnTo>
                  <a:pt x="8930" y="160734"/>
                </a:lnTo>
                <a:lnTo>
                  <a:pt x="17859" y="151805"/>
                </a:lnTo>
                <a:lnTo>
                  <a:pt x="35719" y="151805"/>
                </a:lnTo>
                <a:lnTo>
                  <a:pt x="62508" y="142875"/>
                </a:lnTo>
                <a:lnTo>
                  <a:pt x="80367" y="142875"/>
                </a:lnTo>
                <a:lnTo>
                  <a:pt x="89297" y="151805"/>
                </a:lnTo>
                <a:lnTo>
                  <a:pt x="98227" y="160734"/>
                </a:lnTo>
                <a:lnTo>
                  <a:pt x="98227" y="187523"/>
                </a:lnTo>
                <a:lnTo>
                  <a:pt x="98227" y="214312"/>
                </a:lnTo>
                <a:lnTo>
                  <a:pt x="89297" y="241101"/>
                </a:lnTo>
                <a:lnTo>
                  <a:pt x="71438" y="267891"/>
                </a:lnTo>
                <a:lnTo>
                  <a:pt x="53578" y="294679"/>
                </a:lnTo>
                <a:lnTo>
                  <a:pt x="35719" y="321468"/>
                </a:lnTo>
                <a:lnTo>
                  <a:pt x="35719" y="339328"/>
                </a:lnTo>
                <a:lnTo>
                  <a:pt x="35719" y="348257"/>
                </a:lnTo>
                <a:lnTo>
                  <a:pt x="35719" y="357187"/>
                </a:lnTo>
                <a:lnTo>
                  <a:pt x="53578" y="375046"/>
                </a:lnTo>
                <a:lnTo>
                  <a:pt x="71438" y="383976"/>
                </a:lnTo>
                <a:lnTo>
                  <a:pt x="98227" y="401835"/>
                </a:lnTo>
                <a:lnTo>
                  <a:pt x="116086" y="419695"/>
                </a:lnTo>
                <a:lnTo>
                  <a:pt x="133945" y="437554"/>
                </a:lnTo>
                <a:lnTo>
                  <a:pt x="151805" y="455414"/>
                </a:lnTo>
                <a:lnTo>
                  <a:pt x="169664" y="455414"/>
                </a:lnTo>
                <a:lnTo>
                  <a:pt x="187524" y="464343"/>
                </a:lnTo>
                <a:lnTo>
                  <a:pt x="196453" y="455414"/>
                </a:lnTo>
                <a:lnTo>
                  <a:pt x="205383" y="437554"/>
                </a:lnTo>
                <a:lnTo>
                  <a:pt x="214313" y="410765"/>
                </a:lnTo>
                <a:lnTo>
                  <a:pt x="232172" y="392906"/>
                </a:lnTo>
                <a:lnTo>
                  <a:pt x="250031" y="375046"/>
                </a:lnTo>
                <a:lnTo>
                  <a:pt x="276820" y="348257"/>
                </a:lnTo>
                <a:lnTo>
                  <a:pt x="303609" y="330398"/>
                </a:lnTo>
                <a:lnTo>
                  <a:pt x="303609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313289" y="2553891"/>
            <a:ext cx="258962" cy="178594"/>
          </a:xfrm>
          <a:custGeom>
            <a:avLst/>
            <a:gdLst/>
            <a:ahLst/>
            <a:cxnLst/>
            <a:rect l="0" t="0" r="0" b="0"/>
            <a:pathLst>
              <a:path w="258962" h="178594">
                <a:moveTo>
                  <a:pt x="8930" y="116086"/>
                </a:moveTo>
                <a:lnTo>
                  <a:pt x="8930" y="116086"/>
                </a:lnTo>
                <a:lnTo>
                  <a:pt x="0" y="107156"/>
                </a:lnTo>
                <a:lnTo>
                  <a:pt x="0" y="107156"/>
                </a:lnTo>
                <a:lnTo>
                  <a:pt x="0" y="98226"/>
                </a:lnTo>
                <a:lnTo>
                  <a:pt x="0" y="89297"/>
                </a:lnTo>
                <a:lnTo>
                  <a:pt x="8930" y="80367"/>
                </a:lnTo>
                <a:lnTo>
                  <a:pt x="17859" y="62507"/>
                </a:lnTo>
                <a:lnTo>
                  <a:pt x="26789" y="44648"/>
                </a:lnTo>
                <a:lnTo>
                  <a:pt x="44649" y="26789"/>
                </a:lnTo>
                <a:lnTo>
                  <a:pt x="62508" y="8929"/>
                </a:lnTo>
                <a:lnTo>
                  <a:pt x="80367" y="0"/>
                </a:lnTo>
                <a:lnTo>
                  <a:pt x="98227" y="0"/>
                </a:lnTo>
                <a:lnTo>
                  <a:pt x="116086" y="8929"/>
                </a:lnTo>
                <a:lnTo>
                  <a:pt x="125016" y="26789"/>
                </a:lnTo>
                <a:lnTo>
                  <a:pt x="125016" y="62507"/>
                </a:lnTo>
                <a:lnTo>
                  <a:pt x="116086" y="89297"/>
                </a:lnTo>
                <a:lnTo>
                  <a:pt x="107156" y="125015"/>
                </a:lnTo>
                <a:lnTo>
                  <a:pt x="107156" y="151804"/>
                </a:lnTo>
                <a:lnTo>
                  <a:pt x="98227" y="169664"/>
                </a:lnTo>
                <a:lnTo>
                  <a:pt x="89297" y="178593"/>
                </a:lnTo>
                <a:lnTo>
                  <a:pt x="98227" y="178593"/>
                </a:lnTo>
                <a:lnTo>
                  <a:pt x="107156" y="178593"/>
                </a:lnTo>
                <a:lnTo>
                  <a:pt x="116086" y="160734"/>
                </a:lnTo>
                <a:lnTo>
                  <a:pt x="142875" y="142875"/>
                </a:lnTo>
                <a:lnTo>
                  <a:pt x="169664" y="125015"/>
                </a:lnTo>
                <a:lnTo>
                  <a:pt x="196453" y="98226"/>
                </a:lnTo>
                <a:lnTo>
                  <a:pt x="214313" y="89297"/>
                </a:lnTo>
                <a:lnTo>
                  <a:pt x="232172" y="89297"/>
                </a:lnTo>
                <a:lnTo>
                  <a:pt x="258961" y="89297"/>
                </a:lnTo>
                <a:lnTo>
                  <a:pt x="258961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625828" y="2634258"/>
            <a:ext cx="35720" cy="223243"/>
          </a:xfrm>
          <a:custGeom>
            <a:avLst/>
            <a:gdLst/>
            <a:ahLst/>
            <a:cxnLst/>
            <a:rect l="0" t="0" r="0" b="0"/>
            <a:pathLst>
              <a:path w="35720" h="223243">
                <a:moveTo>
                  <a:pt x="26789" y="0"/>
                </a:moveTo>
                <a:lnTo>
                  <a:pt x="26789" y="8930"/>
                </a:lnTo>
                <a:lnTo>
                  <a:pt x="26789" y="17859"/>
                </a:lnTo>
                <a:lnTo>
                  <a:pt x="35719" y="35719"/>
                </a:lnTo>
                <a:lnTo>
                  <a:pt x="35719" y="53578"/>
                </a:lnTo>
                <a:lnTo>
                  <a:pt x="35719" y="80367"/>
                </a:lnTo>
                <a:lnTo>
                  <a:pt x="35719" y="116086"/>
                </a:lnTo>
                <a:lnTo>
                  <a:pt x="26789" y="142875"/>
                </a:lnTo>
                <a:lnTo>
                  <a:pt x="17860" y="178593"/>
                </a:lnTo>
                <a:lnTo>
                  <a:pt x="0" y="196453"/>
                </a:lnTo>
                <a:lnTo>
                  <a:pt x="0" y="214312"/>
                </a:lnTo>
                <a:lnTo>
                  <a:pt x="0" y="223242"/>
                </a:lnTo>
                <a:lnTo>
                  <a:pt x="0" y="214312"/>
                </a:lnTo>
                <a:lnTo>
                  <a:pt x="8930" y="205382"/>
                </a:lnTo>
                <a:lnTo>
                  <a:pt x="8930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759773" y="2286000"/>
            <a:ext cx="294681" cy="169665"/>
          </a:xfrm>
          <a:custGeom>
            <a:avLst/>
            <a:gdLst/>
            <a:ahLst/>
            <a:cxnLst/>
            <a:rect l="0" t="0" r="0" b="0"/>
            <a:pathLst>
              <a:path w="294681" h="169665">
                <a:moveTo>
                  <a:pt x="17860" y="116086"/>
                </a:moveTo>
                <a:lnTo>
                  <a:pt x="8930" y="116086"/>
                </a:lnTo>
                <a:lnTo>
                  <a:pt x="8930" y="116086"/>
                </a:lnTo>
                <a:lnTo>
                  <a:pt x="0" y="107156"/>
                </a:lnTo>
                <a:lnTo>
                  <a:pt x="0" y="107156"/>
                </a:lnTo>
                <a:lnTo>
                  <a:pt x="8930" y="98226"/>
                </a:lnTo>
                <a:lnTo>
                  <a:pt x="8930" y="80367"/>
                </a:lnTo>
                <a:lnTo>
                  <a:pt x="26790" y="71437"/>
                </a:lnTo>
                <a:lnTo>
                  <a:pt x="44649" y="53578"/>
                </a:lnTo>
                <a:lnTo>
                  <a:pt x="62508" y="35719"/>
                </a:lnTo>
                <a:lnTo>
                  <a:pt x="89297" y="26789"/>
                </a:lnTo>
                <a:lnTo>
                  <a:pt x="116086" y="17859"/>
                </a:lnTo>
                <a:lnTo>
                  <a:pt x="133946" y="8929"/>
                </a:lnTo>
                <a:lnTo>
                  <a:pt x="151805" y="8929"/>
                </a:lnTo>
                <a:lnTo>
                  <a:pt x="151805" y="17859"/>
                </a:lnTo>
                <a:lnTo>
                  <a:pt x="151805" y="26789"/>
                </a:lnTo>
                <a:lnTo>
                  <a:pt x="151805" y="35719"/>
                </a:lnTo>
                <a:lnTo>
                  <a:pt x="133946" y="53578"/>
                </a:lnTo>
                <a:lnTo>
                  <a:pt x="116086" y="62508"/>
                </a:lnTo>
                <a:lnTo>
                  <a:pt x="107157" y="71437"/>
                </a:lnTo>
                <a:lnTo>
                  <a:pt x="98227" y="71437"/>
                </a:lnTo>
                <a:lnTo>
                  <a:pt x="98227" y="71437"/>
                </a:lnTo>
                <a:lnTo>
                  <a:pt x="107157" y="71437"/>
                </a:lnTo>
                <a:lnTo>
                  <a:pt x="125016" y="71437"/>
                </a:lnTo>
                <a:lnTo>
                  <a:pt x="151805" y="71437"/>
                </a:lnTo>
                <a:lnTo>
                  <a:pt x="196454" y="71437"/>
                </a:lnTo>
                <a:lnTo>
                  <a:pt x="232172" y="71437"/>
                </a:lnTo>
                <a:lnTo>
                  <a:pt x="267891" y="80367"/>
                </a:lnTo>
                <a:lnTo>
                  <a:pt x="285750" y="98226"/>
                </a:lnTo>
                <a:lnTo>
                  <a:pt x="294680" y="107156"/>
                </a:lnTo>
                <a:lnTo>
                  <a:pt x="285750" y="125015"/>
                </a:lnTo>
                <a:lnTo>
                  <a:pt x="276821" y="142875"/>
                </a:lnTo>
                <a:lnTo>
                  <a:pt x="250032" y="160734"/>
                </a:lnTo>
                <a:lnTo>
                  <a:pt x="223243" y="169664"/>
                </a:lnTo>
                <a:lnTo>
                  <a:pt x="196454" y="169664"/>
                </a:lnTo>
                <a:lnTo>
                  <a:pt x="178594" y="160734"/>
                </a:lnTo>
                <a:lnTo>
                  <a:pt x="169665" y="142875"/>
                </a:lnTo>
                <a:lnTo>
                  <a:pt x="169665" y="125015"/>
                </a:lnTo>
                <a:lnTo>
                  <a:pt x="178594" y="98226"/>
                </a:lnTo>
                <a:lnTo>
                  <a:pt x="196454" y="71437"/>
                </a:lnTo>
                <a:lnTo>
                  <a:pt x="232172" y="3571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938367" y="2062758"/>
            <a:ext cx="267892" cy="455415"/>
          </a:xfrm>
          <a:custGeom>
            <a:avLst/>
            <a:gdLst/>
            <a:ahLst/>
            <a:cxnLst/>
            <a:rect l="0" t="0" r="0" b="0"/>
            <a:pathLst>
              <a:path w="267892" h="455415">
                <a:moveTo>
                  <a:pt x="17860" y="107156"/>
                </a:moveTo>
                <a:lnTo>
                  <a:pt x="17860" y="107156"/>
                </a:lnTo>
                <a:lnTo>
                  <a:pt x="8930" y="98226"/>
                </a:lnTo>
                <a:lnTo>
                  <a:pt x="0" y="98226"/>
                </a:lnTo>
                <a:lnTo>
                  <a:pt x="0" y="98226"/>
                </a:lnTo>
                <a:lnTo>
                  <a:pt x="0" y="89296"/>
                </a:lnTo>
                <a:lnTo>
                  <a:pt x="0" y="80367"/>
                </a:lnTo>
                <a:lnTo>
                  <a:pt x="8930" y="80367"/>
                </a:lnTo>
                <a:lnTo>
                  <a:pt x="8930" y="71437"/>
                </a:lnTo>
                <a:lnTo>
                  <a:pt x="26789" y="62507"/>
                </a:lnTo>
                <a:lnTo>
                  <a:pt x="35719" y="53578"/>
                </a:lnTo>
                <a:lnTo>
                  <a:pt x="53578" y="35718"/>
                </a:lnTo>
                <a:lnTo>
                  <a:pt x="71438" y="26789"/>
                </a:lnTo>
                <a:lnTo>
                  <a:pt x="89297" y="8929"/>
                </a:lnTo>
                <a:lnTo>
                  <a:pt x="116086" y="0"/>
                </a:lnTo>
                <a:lnTo>
                  <a:pt x="133946" y="0"/>
                </a:lnTo>
                <a:lnTo>
                  <a:pt x="151805" y="0"/>
                </a:lnTo>
                <a:lnTo>
                  <a:pt x="178594" y="0"/>
                </a:lnTo>
                <a:lnTo>
                  <a:pt x="187524" y="17859"/>
                </a:lnTo>
                <a:lnTo>
                  <a:pt x="196453" y="35718"/>
                </a:lnTo>
                <a:lnTo>
                  <a:pt x="196453" y="62507"/>
                </a:lnTo>
                <a:lnTo>
                  <a:pt x="196453" y="80367"/>
                </a:lnTo>
                <a:lnTo>
                  <a:pt x="187524" y="98226"/>
                </a:lnTo>
                <a:lnTo>
                  <a:pt x="187524" y="116086"/>
                </a:lnTo>
                <a:lnTo>
                  <a:pt x="187524" y="133945"/>
                </a:lnTo>
                <a:lnTo>
                  <a:pt x="187524" y="133945"/>
                </a:lnTo>
                <a:lnTo>
                  <a:pt x="196453" y="142875"/>
                </a:lnTo>
                <a:lnTo>
                  <a:pt x="205383" y="151804"/>
                </a:lnTo>
                <a:lnTo>
                  <a:pt x="214313" y="160734"/>
                </a:lnTo>
                <a:lnTo>
                  <a:pt x="232172" y="169664"/>
                </a:lnTo>
                <a:lnTo>
                  <a:pt x="250031" y="187523"/>
                </a:lnTo>
                <a:lnTo>
                  <a:pt x="258961" y="223242"/>
                </a:lnTo>
                <a:lnTo>
                  <a:pt x="267891" y="267890"/>
                </a:lnTo>
                <a:lnTo>
                  <a:pt x="267891" y="312539"/>
                </a:lnTo>
                <a:lnTo>
                  <a:pt x="267891" y="366117"/>
                </a:lnTo>
                <a:lnTo>
                  <a:pt x="258961" y="401836"/>
                </a:lnTo>
                <a:lnTo>
                  <a:pt x="241102" y="437555"/>
                </a:lnTo>
                <a:lnTo>
                  <a:pt x="232172" y="455414"/>
                </a:lnTo>
                <a:lnTo>
                  <a:pt x="232172" y="455414"/>
                </a:lnTo>
                <a:lnTo>
                  <a:pt x="232172" y="455414"/>
                </a:lnTo>
                <a:lnTo>
                  <a:pt x="241102" y="437555"/>
                </a:lnTo>
                <a:lnTo>
                  <a:pt x="250031" y="428625"/>
                </a:lnTo>
                <a:lnTo>
                  <a:pt x="250031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277070" y="4563070"/>
            <a:ext cx="589361" cy="482204"/>
          </a:xfrm>
          <a:custGeom>
            <a:avLst/>
            <a:gdLst/>
            <a:ahLst/>
            <a:cxnLst/>
            <a:rect l="0" t="0" r="0" b="0"/>
            <a:pathLst>
              <a:path w="589361" h="482204">
                <a:moveTo>
                  <a:pt x="383977" y="26789"/>
                </a:moveTo>
                <a:lnTo>
                  <a:pt x="375047" y="26789"/>
                </a:lnTo>
                <a:lnTo>
                  <a:pt x="375047" y="26789"/>
                </a:lnTo>
                <a:lnTo>
                  <a:pt x="366118" y="26789"/>
                </a:lnTo>
                <a:lnTo>
                  <a:pt x="366118" y="26789"/>
                </a:lnTo>
                <a:lnTo>
                  <a:pt x="366118" y="26789"/>
                </a:lnTo>
                <a:lnTo>
                  <a:pt x="357188" y="17859"/>
                </a:lnTo>
                <a:lnTo>
                  <a:pt x="348258" y="17859"/>
                </a:lnTo>
                <a:lnTo>
                  <a:pt x="348258" y="17859"/>
                </a:lnTo>
                <a:lnTo>
                  <a:pt x="339328" y="17859"/>
                </a:lnTo>
                <a:lnTo>
                  <a:pt x="330399" y="17859"/>
                </a:lnTo>
                <a:lnTo>
                  <a:pt x="321469" y="8930"/>
                </a:lnTo>
                <a:lnTo>
                  <a:pt x="312539" y="8930"/>
                </a:lnTo>
                <a:lnTo>
                  <a:pt x="294680" y="8930"/>
                </a:lnTo>
                <a:lnTo>
                  <a:pt x="276821" y="8930"/>
                </a:lnTo>
                <a:lnTo>
                  <a:pt x="267891" y="8930"/>
                </a:lnTo>
                <a:lnTo>
                  <a:pt x="250032" y="8930"/>
                </a:lnTo>
                <a:lnTo>
                  <a:pt x="232172" y="8930"/>
                </a:lnTo>
                <a:lnTo>
                  <a:pt x="214313" y="17859"/>
                </a:lnTo>
                <a:lnTo>
                  <a:pt x="196453" y="17859"/>
                </a:lnTo>
                <a:lnTo>
                  <a:pt x="178594" y="26789"/>
                </a:lnTo>
                <a:lnTo>
                  <a:pt x="160735" y="35719"/>
                </a:lnTo>
                <a:lnTo>
                  <a:pt x="133946" y="53578"/>
                </a:lnTo>
                <a:lnTo>
                  <a:pt x="116086" y="71437"/>
                </a:lnTo>
                <a:lnTo>
                  <a:pt x="98227" y="89297"/>
                </a:lnTo>
                <a:lnTo>
                  <a:pt x="80368" y="107156"/>
                </a:lnTo>
                <a:lnTo>
                  <a:pt x="62508" y="125016"/>
                </a:lnTo>
                <a:lnTo>
                  <a:pt x="44649" y="151805"/>
                </a:lnTo>
                <a:lnTo>
                  <a:pt x="35719" y="178594"/>
                </a:lnTo>
                <a:lnTo>
                  <a:pt x="17860" y="205383"/>
                </a:lnTo>
                <a:lnTo>
                  <a:pt x="8930" y="232172"/>
                </a:lnTo>
                <a:lnTo>
                  <a:pt x="0" y="258961"/>
                </a:lnTo>
                <a:lnTo>
                  <a:pt x="0" y="285750"/>
                </a:lnTo>
                <a:lnTo>
                  <a:pt x="0" y="312539"/>
                </a:lnTo>
                <a:lnTo>
                  <a:pt x="8930" y="339328"/>
                </a:lnTo>
                <a:lnTo>
                  <a:pt x="17860" y="366118"/>
                </a:lnTo>
                <a:lnTo>
                  <a:pt x="35719" y="392907"/>
                </a:lnTo>
                <a:lnTo>
                  <a:pt x="53578" y="419696"/>
                </a:lnTo>
                <a:lnTo>
                  <a:pt x="71438" y="437555"/>
                </a:lnTo>
                <a:lnTo>
                  <a:pt x="107157" y="455414"/>
                </a:lnTo>
                <a:lnTo>
                  <a:pt x="133946" y="473274"/>
                </a:lnTo>
                <a:lnTo>
                  <a:pt x="169664" y="482203"/>
                </a:lnTo>
                <a:lnTo>
                  <a:pt x="214313" y="482203"/>
                </a:lnTo>
                <a:lnTo>
                  <a:pt x="250032" y="473274"/>
                </a:lnTo>
                <a:lnTo>
                  <a:pt x="294680" y="464344"/>
                </a:lnTo>
                <a:lnTo>
                  <a:pt x="330399" y="446485"/>
                </a:lnTo>
                <a:lnTo>
                  <a:pt x="375047" y="437555"/>
                </a:lnTo>
                <a:lnTo>
                  <a:pt x="410766" y="419696"/>
                </a:lnTo>
                <a:lnTo>
                  <a:pt x="446485" y="392907"/>
                </a:lnTo>
                <a:lnTo>
                  <a:pt x="482203" y="357188"/>
                </a:lnTo>
                <a:lnTo>
                  <a:pt x="517922" y="330399"/>
                </a:lnTo>
                <a:lnTo>
                  <a:pt x="535782" y="294680"/>
                </a:lnTo>
                <a:lnTo>
                  <a:pt x="562571" y="250031"/>
                </a:lnTo>
                <a:lnTo>
                  <a:pt x="580430" y="214312"/>
                </a:lnTo>
                <a:lnTo>
                  <a:pt x="580430" y="178594"/>
                </a:lnTo>
                <a:lnTo>
                  <a:pt x="589360" y="133945"/>
                </a:lnTo>
                <a:lnTo>
                  <a:pt x="589360" y="98226"/>
                </a:lnTo>
                <a:lnTo>
                  <a:pt x="580430" y="71437"/>
                </a:lnTo>
                <a:lnTo>
                  <a:pt x="571500" y="44648"/>
                </a:lnTo>
                <a:lnTo>
                  <a:pt x="553641" y="26789"/>
                </a:lnTo>
                <a:lnTo>
                  <a:pt x="526852" y="17859"/>
                </a:lnTo>
                <a:lnTo>
                  <a:pt x="500063" y="8930"/>
                </a:lnTo>
                <a:lnTo>
                  <a:pt x="464344" y="0"/>
                </a:lnTo>
                <a:lnTo>
                  <a:pt x="428625" y="0"/>
                </a:lnTo>
                <a:lnTo>
                  <a:pt x="401836" y="0"/>
                </a:lnTo>
                <a:lnTo>
                  <a:pt x="366118" y="0"/>
                </a:lnTo>
                <a:lnTo>
                  <a:pt x="339328" y="8930"/>
                </a:lnTo>
                <a:lnTo>
                  <a:pt x="303610" y="8930"/>
                </a:lnTo>
                <a:lnTo>
                  <a:pt x="30361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706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TEST_F(</a:t>
            </a:r>
            <a:r>
              <a:rPr lang="en-US" dirty="0" err="1"/>
              <a:t>QueueTest</a:t>
            </a:r>
            <a:r>
              <a:rPr lang="en-US" dirty="0"/>
              <a:t>, </a:t>
            </a:r>
            <a:r>
              <a:rPr lang="en-US" dirty="0" err="1"/>
              <a:t>IsEmptyInitially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EXPECT_EQ(0, q0_.size());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TEST_F(</a:t>
            </a:r>
            <a:r>
              <a:rPr lang="en-US" dirty="0" err="1"/>
              <a:t>QueueTest</a:t>
            </a:r>
            <a:r>
              <a:rPr lang="en-US" dirty="0"/>
              <a:t>, </a:t>
            </a:r>
            <a:r>
              <a:rPr lang="en-US" dirty="0" err="1"/>
              <a:t>DequeueWorks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int</a:t>
            </a:r>
            <a:r>
              <a:rPr lang="en-US" dirty="0"/>
              <a:t>* n = q0_.Dequeue();</a:t>
            </a:r>
            <a:br>
              <a:rPr lang="en-US" dirty="0"/>
            </a:br>
            <a:r>
              <a:rPr lang="en-US" dirty="0"/>
              <a:t>  EXPECT_EQ(NULL, n);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n = q1_.Dequeue();</a:t>
            </a:r>
            <a:br>
              <a:rPr lang="en-US" dirty="0"/>
            </a:br>
            <a:r>
              <a:rPr lang="en-US" dirty="0"/>
              <a:t>  ASSERT_TRUE(n != NULL);</a:t>
            </a:r>
            <a:br>
              <a:rPr lang="en-US" dirty="0"/>
            </a:br>
            <a:r>
              <a:rPr lang="en-US" dirty="0"/>
              <a:t>  EXPECT_EQ(1, *n);</a:t>
            </a:r>
            <a:br>
              <a:rPr lang="en-US" dirty="0"/>
            </a:br>
            <a:r>
              <a:rPr lang="en-US" dirty="0"/>
              <a:t>  EXPECT_EQ(0, q1_.size());</a:t>
            </a:r>
            <a:br>
              <a:rPr lang="en-US" dirty="0"/>
            </a:br>
            <a:r>
              <a:rPr lang="en-US" dirty="0"/>
              <a:t>  delete n;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n = q2_.Dequeue();</a:t>
            </a:r>
            <a:br>
              <a:rPr lang="en-US" dirty="0"/>
            </a:br>
            <a:r>
              <a:rPr lang="en-US" dirty="0"/>
              <a:t>  ASSERT_TRUE(n != NULL);</a:t>
            </a:r>
            <a:br>
              <a:rPr lang="en-US" dirty="0"/>
            </a:br>
            <a:r>
              <a:rPr lang="en-US" dirty="0"/>
              <a:t>  EXPECT_EQ(2, *n);</a:t>
            </a:r>
            <a:br>
              <a:rPr lang="en-US" dirty="0"/>
            </a:br>
            <a:r>
              <a:rPr lang="en-US" dirty="0"/>
              <a:t>  EXPECT_EQ(1, q2_.size());</a:t>
            </a:r>
            <a:br>
              <a:rPr lang="en-US" dirty="0"/>
            </a:br>
            <a:r>
              <a:rPr lang="en-US" dirty="0"/>
              <a:t>  delete n;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3152180" y="553641"/>
            <a:ext cx="1848446" cy="35719"/>
          </a:xfrm>
          <a:custGeom>
            <a:avLst/>
            <a:gdLst/>
            <a:ahLst/>
            <a:cxnLst/>
            <a:rect l="0" t="0" r="0" b="0"/>
            <a:pathLst>
              <a:path w="1848446" h="35719">
                <a:moveTo>
                  <a:pt x="8929" y="26789"/>
                </a:move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8" y="26789"/>
                </a:lnTo>
                <a:lnTo>
                  <a:pt x="44648" y="26789"/>
                </a:lnTo>
                <a:lnTo>
                  <a:pt x="53578" y="26789"/>
                </a:lnTo>
                <a:lnTo>
                  <a:pt x="71437" y="26789"/>
                </a:lnTo>
                <a:lnTo>
                  <a:pt x="80367" y="26789"/>
                </a:lnTo>
                <a:lnTo>
                  <a:pt x="98226" y="2678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60734" y="26789"/>
                </a:lnTo>
                <a:lnTo>
                  <a:pt x="187523" y="35718"/>
                </a:lnTo>
                <a:lnTo>
                  <a:pt x="214312" y="35718"/>
                </a:lnTo>
                <a:lnTo>
                  <a:pt x="241101" y="35718"/>
                </a:lnTo>
                <a:lnTo>
                  <a:pt x="267890" y="35718"/>
                </a:lnTo>
                <a:lnTo>
                  <a:pt x="294679" y="35718"/>
                </a:lnTo>
                <a:lnTo>
                  <a:pt x="330398" y="35718"/>
                </a:lnTo>
                <a:lnTo>
                  <a:pt x="366117" y="35718"/>
                </a:lnTo>
                <a:lnTo>
                  <a:pt x="410765" y="26789"/>
                </a:lnTo>
                <a:lnTo>
                  <a:pt x="446484" y="26789"/>
                </a:lnTo>
                <a:lnTo>
                  <a:pt x="491133" y="26789"/>
                </a:lnTo>
                <a:lnTo>
                  <a:pt x="535781" y="17859"/>
                </a:lnTo>
                <a:lnTo>
                  <a:pt x="571500" y="17859"/>
                </a:lnTo>
                <a:lnTo>
                  <a:pt x="616148" y="17859"/>
                </a:lnTo>
                <a:lnTo>
                  <a:pt x="651867" y="8929"/>
                </a:lnTo>
                <a:lnTo>
                  <a:pt x="696515" y="8929"/>
                </a:lnTo>
                <a:lnTo>
                  <a:pt x="741164" y="8929"/>
                </a:lnTo>
                <a:lnTo>
                  <a:pt x="776883" y="8929"/>
                </a:lnTo>
                <a:lnTo>
                  <a:pt x="821531" y="8929"/>
                </a:lnTo>
                <a:lnTo>
                  <a:pt x="866179" y="0"/>
                </a:lnTo>
                <a:lnTo>
                  <a:pt x="901898" y="0"/>
                </a:lnTo>
                <a:lnTo>
                  <a:pt x="946547" y="0"/>
                </a:lnTo>
                <a:lnTo>
                  <a:pt x="982265" y="0"/>
                </a:lnTo>
                <a:lnTo>
                  <a:pt x="1017984" y="0"/>
                </a:lnTo>
                <a:lnTo>
                  <a:pt x="1062633" y="0"/>
                </a:lnTo>
                <a:lnTo>
                  <a:pt x="1098351" y="0"/>
                </a:lnTo>
                <a:lnTo>
                  <a:pt x="1134070" y="0"/>
                </a:lnTo>
                <a:lnTo>
                  <a:pt x="1160859" y="0"/>
                </a:lnTo>
                <a:lnTo>
                  <a:pt x="1196578" y="0"/>
                </a:lnTo>
                <a:lnTo>
                  <a:pt x="1223367" y="0"/>
                </a:lnTo>
                <a:lnTo>
                  <a:pt x="1259086" y="0"/>
                </a:lnTo>
                <a:lnTo>
                  <a:pt x="1285875" y="0"/>
                </a:lnTo>
                <a:lnTo>
                  <a:pt x="1321593" y="0"/>
                </a:lnTo>
                <a:lnTo>
                  <a:pt x="1348383" y="0"/>
                </a:lnTo>
                <a:lnTo>
                  <a:pt x="1384101" y="0"/>
                </a:lnTo>
                <a:lnTo>
                  <a:pt x="1410890" y="0"/>
                </a:lnTo>
                <a:lnTo>
                  <a:pt x="1446609" y="0"/>
                </a:lnTo>
                <a:lnTo>
                  <a:pt x="1473398" y="0"/>
                </a:lnTo>
                <a:lnTo>
                  <a:pt x="1509117" y="0"/>
                </a:lnTo>
                <a:lnTo>
                  <a:pt x="1535906" y="0"/>
                </a:lnTo>
                <a:lnTo>
                  <a:pt x="1562695" y="0"/>
                </a:lnTo>
                <a:lnTo>
                  <a:pt x="1589484" y="0"/>
                </a:lnTo>
                <a:lnTo>
                  <a:pt x="1616273" y="0"/>
                </a:lnTo>
                <a:lnTo>
                  <a:pt x="1634133" y="0"/>
                </a:lnTo>
                <a:lnTo>
                  <a:pt x="1660922" y="0"/>
                </a:lnTo>
                <a:lnTo>
                  <a:pt x="1678781" y="0"/>
                </a:lnTo>
                <a:lnTo>
                  <a:pt x="1705570" y="0"/>
                </a:lnTo>
                <a:lnTo>
                  <a:pt x="1723429" y="0"/>
                </a:lnTo>
                <a:lnTo>
                  <a:pt x="1741289" y="8929"/>
                </a:lnTo>
                <a:lnTo>
                  <a:pt x="1759148" y="8929"/>
                </a:lnTo>
                <a:lnTo>
                  <a:pt x="1777008" y="8929"/>
                </a:lnTo>
                <a:lnTo>
                  <a:pt x="1794867" y="8929"/>
                </a:lnTo>
                <a:lnTo>
                  <a:pt x="1812726" y="8929"/>
                </a:lnTo>
                <a:lnTo>
                  <a:pt x="1821656" y="8929"/>
                </a:lnTo>
                <a:lnTo>
                  <a:pt x="1830586" y="8929"/>
                </a:lnTo>
                <a:lnTo>
                  <a:pt x="1839515" y="8929"/>
                </a:lnTo>
                <a:lnTo>
                  <a:pt x="1848445" y="8929"/>
                </a:lnTo>
                <a:lnTo>
                  <a:pt x="1848445" y="17859"/>
                </a:lnTo>
                <a:lnTo>
                  <a:pt x="1848445" y="17859"/>
                </a:lnTo>
                <a:lnTo>
                  <a:pt x="1848445" y="17859"/>
                </a:lnTo>
                <a:lnTo>
                  <a:pt x="1848445" y="17859"/>
                </a:lnTo>
                <a:lnTo>
                  <a:pt x="1848445" y="26789"/>
                </a:lnTo>
                <a:lnTo>
                  <a:pt x="1839515" y="26789"/>
                </a:lnTo>
                <a:lnTo>
                  <a:pt x="1839515" y="26789"/>
                </a:lnTo>
                <a:lnTo>
                  <a:pt x="1830586" y="17859"/>
                </a:lnTo>
                <a:lnTo>
                  <a:pt x="183058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134445" y="0"/>
            <a:ext cx="8931" cy="205384"/>
          </a:xfrm>
          <a:custGeom>
            <a:avLst/>
            <a:gdLst/>
            <a:ahLst/>
            <a:cxnLst/>
            <a:rect l="0" t="0" r="0" b="0"/>
            <a:pathLst>
              <a:path w="8931" h="205384">
                <a:moveTo>
                  <a:pt x="0" y="17859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9297"/>
                </a:lnTo>
                <a:lnTo>
                  <a:pt x="8930" y="107156"/>
                </a:lnTo>
                <a:lnTo>
                  <a:pt x="8930" y="133945"/>
                </a:lnTo>
                <a:lnTo>
                  <a:pt x="8930" y="160734"/>
                </a:lnTo>
                <a:lnTo>
                  <a:pt x="8930" y="178594"/>
                </a:lnTo>
                <a:lnTo>
                  <a:pt x="8930" y="196453"/>
                </a:lnTo>
                <a:lnTo>
                  <a:pt x="8930" y="205383"/>
                </a:lnTo>
                <a:lnTo>
                  <a:pt x="8930" y="205383"/>
                </a:lnTo>
                <a:lnTo>
                  <a:pt x="893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982641" y="35719"/>
            <a:ext cx="142876" cy="53579"/>
          </a:xfrm>
          <a:custGeom>
            <a:avLst/>
            <a:gdLst/>
            <a:ahLst/>
            <a:cxnLst/>
            <a:rect l="0" t="0" r="0" b="0"/>
            <a:pathLst>
              <a:path w="142876" h="53579">
                <a:moveTo>
                  <a:pt x="0" y="53578"/>
                </a:moveTo>
                <a:lnTo>
                  <a:pt x="0" y="53578"/>
                </a:lnTo>
                <a:lnTo>
                  <a:pt x="0" y="44648"/>
                </a:lnTo>
                <a:lnTo>
                  <a:pt x="8929" y="44648"/>
                </a:lnTo>
                <a:lnTo>
                  <a:pt x="17859" y="44648"/>
                </a:lnTo>
                <a:lnTo>
                  <a:pt x="35718" y="35718"/>
                </a:lnTo>
                <a:lnTo>
                  <a:pt x="53578" y="26789"/>
                </a:lnTo>
                <a:lnTo>
                  <a:pt x="80367" y="17859"/>
                </a:lnTo>
                <a:lnTo>
                  <a:pt x="116086" y="892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223742" y="160734"/>
            <a:ext cx="80368" cy="35720"/>
          </a:xfrm>
          <a:custGeom>
            <a:avLst/>
            <a:gdLst/>
            <a:ahLst/>
            <a:cxnLst/>
            <a:rect l="0" t="0" r="0" b="0"/>
            <a:pathLst>
              <a:path w="80368" h="35720">
                <a:moveTo>
                  <a:pt x="893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26789"/>
                </a:lnTo>
                <a:lnTo>
                  <a:pt x="893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26789" y="35719"/>
                </a:lnTo>
                <a:lnTo>
                  <a:pt x="44649" y="26789"/>
                </a:lnTo>
                <a:lnTo>
                  <a:pt x="53578" y="26789"/>
                </a:lnTo>
                <a:lnTo>
                  <a:pt x="62508" y="17860"/>
                </a:lnTo>
                <a:lnTo>
                  <a:pt x="71438" y="893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50531" y="151805"/>
            <a:ext cx="44650" cy="89298"/>
          </a:xfrm>
          <a:custGeom>
            <a:avLst/>
            <a:gdLst/>
            <a:ahLst/>
            <a:cxnLst/>
            <a:rect l="0" t="0" r="0" b="0"/>
            <a:pathLst>
              <a:path w="44650" h="89298">
                <a:moveTo>
                  <a:pt x="26789" y="0"/>
                </a:moveTo>
                <a:lnTo>
                  <a:pt x="17860" y="0"/>
                </a:lnTo>
                <a:lnTo>
                  <a:pt x="17860" y="8929"/>
                </a:lnTo>
                <a:lnTo>
                  <a:pt x="893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0" y="62507"/>
                </a:lnTo>
                <a:lnTo>
                  <a:pt x="8930" y="71437"/>
                </a:lnTo>
                <a:lnTo>
                  <a:pt x="17860" y="80367"/>
                </a:lnTo>
                <a:lnTo>
                  <a:pt x="35719" y="89297"/>
                </a:lnTo>
                <a:lnTo>
                  <a:pt x="44649" y="89297"/>
                </a:lnTo>
                <a:lnTo>
                  <a:pt x="4464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366617" y="116086"/>
            <a:ext cx="44650" cy="142876"/>
          </a:xfrm>
          <a:custGeom>
            <a:avLst/>
            <a:gdLst/>
            <a:ahLst/>
            <a:cxnLst/>
            <a:rect l="0" t="0" r="0" b="0"/>
            <a:pathLst>
              <a:path w="44650" h="142876">
                <a:moveTo>
                  <a:pt x="26789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35719"/>
                </a:lnTo>
                <a:lnTo>
                  <a:pt x="8930" y="44648"/>
                </a:lnTo>
                <a:lnTo>
                  <a:pt x="17860" y="53578"/>
                </a:lnTo>
                <a:lnTo>
                  <a:pt x="26789" y="62508"/>
                </a:lnTo>
                <a:lnTo>
                  <a:pt x="26789" y="80367"/>
                </a:lnTo>
                <a:lnTo>
                  <a:pt x="35719" y="89297"/>
                </a:lnTo>
                <a:lnTo>
                  <a:pt x="44649" y="98226"/>
                </a:lnTo>
                <a:lnTo>
                  <a:pt x="44649" y="107156"/>
                </a:lnTo>
                <a:lnTo>
                  <a:pt x="44649" y="116086"/>
                </a:lnTo>
                <a:lnTo>
                  <a:pt x="35719" y="125016"/>
                </a:lnTo>
                <a:lnTo>
                  <a:pt x="35719" y="133945"/>
                </a:lnTo>
                <a:lnTo>
                  <a:pt x="26789" y="133945"/>
                </a:lnTo>
                <a:lnTo>
                  <a:pt x="17860" y="142875"/>
                </a:lnTo>
                <a:lnTo>
                  <a:pt x="8930" y="142875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464844" y="8930"/>
            <a:ext cx="62509" cy="232173"/>
          </a:xfrm>
          <a:custGeom>
            <a:avLst/>
            <a:gdLst/>
            <a:ahLst/>
            <a:cxnLst/>
            <a:rect l="0" t="0" r="0" b="0"/>
            <a:pathLst>
              <a:path w="62509" h="232173">
                <a:moveTo>
                  <a:pt x="0" y="1785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29" y="44648"/>
                </a:lnTo>
                <a:lnTo>
                  <a:pt x="8929" y="71437"/>
                </a:lnTo>
                <a:lnTo>
                  <a:pt x="8929" y="98226"/>
                </a:lnTo>
                <a:lnTo>
                  <a:pt x="17859" y="125015"/>
                </a:lnTo>
                <a:lnTo>
                  <a:pt x="17859" y="151804"/>
                </a:lnTo>
                <a:lnTo>
                  <a:pt x="26789" y="169664"/>
                </a:lnTo>
                <a:lnTo>
                  <a:pt x="35719" y="187523"/>
                </a:lnTo>
                <a:lnTo>
                  <a:pt x="44648" y="205382"/>
                </a:lnTo>
                <a:lnTo>
                  <a:pt x="44648" y="223242"/>
                </a:lnTo>
                <a:lnTo>
                  <a:pt x="53578" y="232172"/>
                </a:lnTo>
                <a:lnTo>
                  <a:pt x="62508" y="232172"/>
                </a:lnTo>
                <a:lnTo>
                  <a:pt x="62508" y="232172"/>
                </a:lnTo>
                <a:lnTo>
                  <a:pt x="62508" y="232172"/>
                </a:lnTo>
                <a:lnTo>
                  <a:pt x="6250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429125" y="142875"/>
            <a:ext cx="71439" cy="26790"/>
          </a:xfrm>
          <a:custGeom>
            <a:avLst/>
            <a:gdLst/>
            <a:ahLst/>
            <a:cxnLst/>
            <a:rect l="0" t="0" r="0" b="0"/>
            <a:pathLst>
              <a:path w="71439" h="26790">
                <a:moveTo>
                  <a:pt x="0" y="26789"/>
                </a:move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59" y="8930"/>
                </a:lnTo>
                <a:lnTo>
                  <a:pt x="35719" y="8930"/>
                </a:lnTo>
                <a:lnTo>
                  <a:pt x="53578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580930" y="133945"/>
            <a:ext cx="116087" cy="98228"/>
          </a:xfrm>
          <a:custGeom>
            <a:avLst/>
            <a:gdLst/>
            <a:ahLst/>
            <a:cxnLst/>
            <a:rect l="0" t="0" r="0" b="0"/>
            <a:pathLst>
              <a:path w="116087" h="9822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17860"/>
                </a:lnTo>
                <a:lnTo>
                  <a:pt x="17859" y="26789"/>
                </a:lnTo>
                <a:lnTo>
                  <a:pt x="17859" y="44649"/>
                </a:lnTo>
                <a:lnTo>
                  <a:pt x="17859" y="53578"/>
                </a:lnTo>
                <a:lnTo>
                  <a:pt x="26789" y="62508"/>
                </a:lnTo>
                <a:lnTo>
                  <a:pt x="26789" y="80367"/>
                </a:lnTo>
                <a:lnTo>
                  <a:pt x="26789" y="89297"/>
                </a:lnTo>
                <a:lnTo>
                  <a:pt x="26789" y="8929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89297"/>
                </a:lnTo>
                <a:lnTo>
                  <a:pt x="26789" y="80367"/>
                </a:lnTo>
                <a:lnTo>
                  <a:pt x="26789" y="71438"/>
                </a:lnTo>
                <a:lnTo>
                  <a:pt x="35718" y="62508"/>
                </a:lnTo>
                <a:lnTo>
                  <a:pt x="35718" y="44649"/>
                </a:lnTo>
                <a:lnTo>
                  <a:pt x="44648" y="35719"/>
                </a:lnTo>
                <a:lnTo>
                  <a:pt x="53578" y="26789"/>
                </a:lnTo>
                <a:lnTo>
                  <a:pt x="53578" y="17860"/>
                </a:lnTo>
                <a:lnTo>
                  <a:pt x="62508" y="17860"/>
                </a:lnTo>
                <a:lnTo>
                  <a:pt x="71437" y="17860"/>
                </a:lnTo>
                <a:lnTo>
                  <a:pt x="80367" y="26789"/>
                </a:lnTo>
                <a:lnTo>
                  <a:pt x="80367" y="35719"/>
                </a:lnTo>
                <a:lnTo>
                  <a:pt x="89297" y="44649"/>
                </a:lnTo>
                <a:lnTo>
                  <a:pt x="89297" y="53578"/>
                </a:lnTo>
                <a:lnTo>
                  <a:pt x="98226" y="71438"/>
                </a:lnTo>
                <a:lnTo>
                  <a:pt x="98226" y="80367"/>
                </a:lnTo>
                <a:lnTo>
                  <a:pt x="107156" y="89297"/>
                </a:lnTo>
                <a:lnTo>
                  <a:pt x="107156" y="89297"/>
                </a:lnTo>
                <a:lnTo>
                  <a:pt x="116086" y="89297"/>
                </a:lnTo>
                <a:lnTo>
                  <a:pt x="11608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714875" y="116086"/>
            <a:ext cx="250032" cy="107157"/>
          </a:xfrm>
          <a:custGeom>
            <a:avLst/>
            <a:gdLst/>
            <a:ahLst/>
            <a:cxnLst/>
            <a:rect l="0" t="0" r="0" b="0"/>
            <a:pathLst>
              <a:path w="250032" h="107157">
                <a:moveTo>
                  <a:pt x="35719" y="0"/>
                </a:move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17859"/>
                </a:lnTo>
                <a:lnTo>
                  <a:pt x="17859" y="26789"/>
                </a:lnTo>
                <a:lnTo>
                  <a:pt x="8930" y="35719"/>
                </a:lnTo>
                <a:lnTo>
                  <a:pt x="8930" y="53578"/>
                </a:lnTo>
                <a:lnTo>
                  <a:pt x="8930" y="71437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17859" y="107156"/>
                </a:lnTo>
                <a:lnTo>
                  <a:pt x="17859" y="98226"/>
                </a:lnTo>
                <a:lnTo>
                  <a:pt x="26789" y="98226"/>
                </a:lnTo>
                <a:lnTo>
                  <a:pt x="35719" y="80367"/>
                </a:lnTo>
                <a:lnTo>
                  <a:pt x="35719" y="71437"/>
                </a:lnTo>
                <a:lnTo>
                  <a:pt x="44648" y="62508"/>
                </a:lnTo>
                <a:lnTo>
                  <a:pt x="44648" y="44648"/>
                </a:lnTo>
                <a:lnTo>
                  <a:pt x="44648" y="44648"/>
                </a:lnTo>
                <a:lnTo>
                  <a:pt x="44648" y="44648"/>
                </a:lnTo>
                <a:lnTo>
                  <a:pt x="44648" y="44648"/>
                </a:lnTo>
                <a:lnTo>
                  <a:pt x="44648" y="44648"/>
                </a:lnTo>
                <a:lnTo>
                  <a:pt x="44648" y="53578"/>
                </a:lnTo>
                <a:lnTo>
                  <a:pt x="44648" y="62508"/>
                </a:lnTo>
                <a:lnTo>
                  <a:pt x="44648" y="71437"/>
                </a:lnTo>
                <a:lnTo>
                  <a:pt x="44648" y="89297"/>
                </a:lnTo>
                <a:lnTo>
                  <a:pt x="44648" y="98226"/>
                </a:lnTo>
                <a:lnTo>
                  <a:pt x="44648" y="107156"/>
                </a:lnTo>
                <a:lnTo>
                  <a:pt x="53578" y="107156"/>
                </a:lnTo>
                <a:lnTo>
                  <a:pt x="53578" y="107156"/>
                </a:lnTo>
                <a:lnTo>
                  <a:pt x="62508" y="107156"/>
                </a:lnTo>
                <a:lnTo>
                  <a:pt x="71438" y="98226"/>
                </a:lnTo>
                <a:lnTo>
                  <a:pt x="71438" y="89297"/>
                </a:lnTo>
                <a:lnTo>
                  <a:pt x="80367" y="80367"/>
                </a:lnTo>
                <a:lnTo>
                  <a:pt x="89297" y="62508"/>
                </a:lnTo>
                <a:lnTo>
                  <a:pt x="89297" y="44648"/>
                </a:lnTo>
                <a:lnTo>
                  <a:pt x="98227" y="3571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35719"/>
                </a:lnTo>
                <a:lnTo>
                  <a:pt x="107156" y="44648"/>
                </a:lnTo>
                <a:lnTo>
                  <a:pt x="107156" y="53578"/>
                </a:lnTo>
                <a:lnTo>
                  <a:pt x="107156" y="71437"/>
                </a:lnTo>
                <a:lnTo>
                  <a:pt x="107156" y="71437"/>
                </a:lnTo>
                <a:lnTo>
                  <a:pt x="107156" y="80367"/>
                </a:lnTo>
                <a:lnTo>
                  <a:pt x="116086" y="80367"/>
                </a:lnTo>
                <a:lnTo>
                  <a:pt x="116086" y="80367"/>
                </a:lnTo>
                <a:lnTo>
                  <a:pt x="116086" y="71437"/>
                </a:lnTo>
                <a:lnTo>
                  <a:pt x="125016" y="62508"/>
                </a:lnTo>
                <a:lnTo>
                  <a:pt x="133945" y="53578"/>
                </a:lnTo>
                <a:lnTo>
                  <a:pt x="133945" y="44648"/>
                </a:lnTo>
                <a:lnTo>
                  <a:pt x="142875" y="26789"/>
                </a:lnTo>
                <a:lnTo>
                  <a:pt x="142875" y="17859"/>
                </a:lnTo>
                <a:lnTo>
                  <a:pt x="151805" y="17859"/>
                </a:lnTo>
                <a:lnTo>
                  <a:pt x="151805" y="17859"/>
                </a:lnTo>
                <a:lnTo>
                  <a:pt x="160734" y="26789"/>
                </a:lnTo>
                <a:lnTo>
                  <a:pt x="160734" y="35719"/>
                </a:lnTo>
                <a:lnTo>
                  <a:pt x="160734" y="44648"/>
                </a:lnTo>
                <a:lnTo>
                  <a:pt x="160734" y="62508"/>
                </a:lnTo>
                <a:lnTo>
                  <a:pt x="160734" y="80367"/>
                </a:lnTo>
                <a:lnTo>
                  <a:pt x="169664" y="98226"/>
                </a:lnTo>
                <a:lnTo>
                  <a:pt x="169664" y="107156"/>
                </a:lnTo>
                <a:lnTo>
                  <a:pt x="169664" y="107156"/>
                </a:lnTo>
                <a:lnTo>
                  <a:pt x="178594" y="107156"/>
                </a:lnTo>
                <a:lnTo>
                  <a:pt x="187523" y="98226"/>
                </a:lnTo>
                <a:lnTo>
                  <a:pt x="196453" y="98226"/>
                </a:lnTo>
                <a:lnTo>
                  <a:pt x="205383" y="80367"/>
                </a:lnTo>
                <a:lnTo>
                  <a:pt x="214313" y="71437"/>
                </a:lnTo>
                <a:lnTo>
                  <a:pt x="214313" y="62508"/>
                </a:lnTo>
                <a:lnTo>
                  <a:pt x="223242" y="53578"/>
                </a:lnTo>
                <a:lnTo>
                  <a:pt x="232172" y="53578"/>
                </a:lnTo>
                <a:lnTo>
                  <a:pt x="241102" y="53578"/>
                </a:lnTo>
                <a:lnTo>
                  <a:pt x="241102" y="53578"/>
                </a:lnTo>
                <a:lnTo>
                  <a:pt x="241102" y="53578"/>
                </a:lnTo>
                <a:lnTo>
                  <a:pt x="250031" y="62508"/>
                </a:lnTo>
                <a:lnTo>
                  <a:pt x="250031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393156" y="866180"/>
            <a:ext cx="35720" cy="160735"/>
          </a:xfrm>
          <a:custGeom>
            <a:avLst/>
            <a:gdLst/>
            <a:ahLst/>
            <a:cxnLst/>
            <a:rect l="0" t="0" r="0" b="0"/>
            <a:pathLst>
              <a:path w="35720" h="160735">
                <a:moveTo>
                  <a:pt x="8930" y="8929"/>
                </a:moveTo>
                <a:lnTo>
                  <a:pt x="8930" y="8929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44648"/>
                </a:lnTo>
                <a:lnTo>
                  <a:pt x="8930" y="62507"/>
                </a:lnTo>
                <a:lnTo>
                  <a:pt x="8930" y="80367"/>
                </a:lnTo>
                <a:lnTo>
                  <a:pt x="8930" y="98226"/>
                </a:lnTo>
                <a:lnTo>
                  <a:pt x="17860" y="116086"/>
                </a:lnTo>
                <a:lnTo>
                  <a:pt x="17860" y="133945"/>
                </a:lnTo>
                <a:lnTo>
                  <a:pt x="26789" y="142875"/>
                </a:lnTo>
                <a:lnTo>
                  <a:pt x="35719" y="151804"/>
                </a:lnTo>
                <a:lnTo>
                  <a:pt x="35719" y="160734"/>
                </a:lnTo>
                <a:lnTo>
                  <a:pt x="35719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428875" y="1009055"/>
            <a:ext cx="339329" cy="8930"/>
          </a:xfrm>
          <a:custGeom>
            <a:avLst/>
            <a:gdLst/>
            <a:ahLst/>
            <a:cxnLst/>
            <a:rect l="0" t="0" r="0" b="0"/>
            <a:pathLst>
              <a:path w="339329" h="8930">
                <a:moveTo>
                  <a:pt x="893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62508" y="0"/>
                </a:lnTo>
                <a:lnTo>
                  <a:pt x="89297" y="0"/>
                </a:lnTo>
                <a:lnTo>
                  <a:pt x="116086" y="0"/>
                </a:lnTo>
                <a:lnTo>
                  <a:pt x="151805" y="8929"/>
                </a:lnTo>
                <a:lnTo>
                  <a:pt x="187523" y="8929"/>
                </a:lnTo>
                <a:lnTo>
                  <a:pt x="232172" y="0"/>
                </a:lnTo>
                <a:lnTo>
                  <a:pt x="267891" y="0"/>
                </a:lnTo>
                <a:lnTo>
                  <a:pt x="303609" y="0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893219" y="892969"/>
            <a:ext cx="35720" cy="98227"/>
          </a:xfrm>
          <a:custGeom>
            <a:avLst/>
            <a:gdLst/>
            <a:ahLst/>
            <a:cxnLst/>
            <a:rect l="0" t="0" r="0" b="0"/>
            <a:pathLst>
              <a:path w="35720" h="98227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17859"/>
                </a:lnTo>
                <a:lnTo>
                  <a:pt x="8929" y="26789"/>
                </a:lnTo>
                <a:lnTo>
                  <a:pt x="17859" y="44648"/>
                </a:lnTo>
                <a:lnTo>
                  <a:pt x="17859" y="53578"/>
                </a:lnTo>
                <a:lnTo>
                  <a:pt x="26789" y="71437"/>
                </a:lnTo>
                <a:lnTo>
                  <a:pt x="26789" y="80367"/>
                </a:lnTo>
                <a:lnTo>
                  <a:pt x="35719" y="89297"/>
                </a:lnTo>
                <a:lnTo>
                  <a:pt x="35719" y="98226"/>
                </a:lnTo>
                <a:lnTo>
                  <a:pt x="35719" y="98226"/>
                </a:lnTo>
                <a:lnTo>
                  <a:pt x="35719" y="98226"/>
                </a:lnTo>
                <a:lnTo>
                  <a:pt x="26789" y="89297"/>
                </a:lnTo>
                <a:lnTo>
                  <a:pt x="2678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12852" y="857250"/>
            <a:ext cx="125016" cy="71438"/>
          </a:xfrm>
          <a:custGeom>
            <a:avLst/>
            <a:gdLst/>
            <a:ahLst/>
            <a:cxnLst/>
            <a:rect l="0" t="0" r="0" b="0"/>
            <a:pathLst>
              <a:path w="125016" h="71438">
                <a:moveTo>
                  <a:pt x="53578" y="35719"/>
                </a:moveTo>
                <a:lnTo>
                  <a:pt x="53578" y="35719"/>
                </a:lnTo>
                <a:lnTo>
                  <a:pt x="53578" y="35719"/>
                </a:lnTo>
                <a:lnTo>
                  <a:pt x="53578" y="35719"/>
                </a:lnTo>
                <a:lnTo>
                  <a:pt x="44648" y="35719"/>
                </a:lnTo>
                <a:lnTo>
                  <a:pt x="44648" y="35719"/>
                </a:lnTo>
                <a:lnTo>
                  <a:pt x="35718" y="44648"/>
                </a:lnTo>
                <a:lnTo>
                  <a:pt x="26789" y="53578"/>
                </a:lnTo>
                <a:lnTo>
                  <a:pt x="26789" y="62508"/>
                </a:lnTo>
                <a:lnTo>
                  <a:pt x="17859" y="62508"/>
                </a:lnTo>
                <a:lnTo>
                  <a:pt x="17859" y="71437"/>
                </a:lnTo>
                <a:lnTo>
                  <a:pt x="17859" y="71437"/>
                </a:lnTo>
                <a:lnTo>
                  <a:pt x="8929" y="71437"/>
                </a:lnTo>
                <a:lnTo>
                  <a:pt x="8929" y="71437"/>
                </a:lnTo>
                <a:lnTo>
                  <a:pt x="8929" y="62508"/>
                </a:lnTo>
                <a:lnTo>
                  <a:pt x="0" y="62508"/>
                </a:ln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8929" y="35719"/>
                </a:lnTo>
                <a:lnTo>
                  <a:pt x="8929" y="26789"/>
                </a:lnTo>
                <a:lnTo>
                  <a:pt x="17859" y="26789"/>
                </a:lnTo>
                <a:lnTo>
                  <a:pt x="26789" y="17859"/>
                </a:lnTo>
                <a:lnTo>
                  <a:pt x="35718" y="17859"/>
                </a:lnTo>
                <a:lnTo>
                  <a:pt x="35718" y="8930"/>
                </a:lnTo>
                <a:lnTo>
                  <a:pt x="4464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62507" y="0"/>
                </a:lnTo>
                <a:lnTo>
                  <a:pt x="62507" y="0"/>
                </a:lnTo>
                <a:lnTo>
                  <a:pt x="62507" y="8930"/>
                </a:lnTo>
                <a:lnTo>
                  <a:pt x="71437" y="8930"/>
                </a:lnTo>
                <a:lnTo>
                  <a:pt x="71437" y="17859"/>
                </a:lnTo>
                <a:lnTo>
                  <a:pt x="80367" y="26789"/>
                </a:lnTo>
                <a:lnTo>
                  <a:pt x="89296" y="44648"/>
                </a:lnTo>
                <a:lnTo>
                  <a:pt x="98226" y="53578"/>
                </a:lnTo>
                <a:lnTo>
                  <a:pt x="107156" y="53578"/>
                </a:lnTo>
                <a:lnTo>
                  <a:pt x="116086" y="62508"/>
                </a:lnTo>
                <a:lnTo>
                  <a:pt x="125015" y="53578"/>
                </a:lnTo>
                <a:lnTo>
                  <a:pt x="125015" y="53578"/>
                </a:lnTo>
                <a:lnTo>
                  <a:pt x="125015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661047" y="991195"/>
            <a:ext cx="312540" cy="44650"/>
          </a:xfrm>
          <a:custGeom>
            <a:avLst/>
            <a:gdLst/>
            <a:ahLst/>
            <a:cxnLst/>
            <a:rect l="0" t="0" r="0" b="0"/>
            <a:pathLst>
              <a:path w="312540" h="44650">
                <a:moveTo>
                  <a:pt x="0" y="44649"/>
                </a:moveTo>
                <a:lnTo>
                  <a:pt x="0" y="44649"/>
                </a:lnTo>
                <a:lnTo>
                  <a:pt x="8930" y="44649"/>
                </a:lnTo>
                <a:lnTo>
                  <a:pt x="17859" y="35719"/>
                </a:lnTo>
                <a:lnTo>
                  <a:pt x="35719" y="35719"/>
                </a:lnTo>
                <a:lnTo>
                  <a:pt x="53578" y="26789"/>
                </a:lnTo>
                <a:lnTo>
                  <a:pt x="80367" y="17860"/>
                </a:lnTo>
                <a:lnTo>
                  <a:pt x="116086" y="8930"/>
                </a:lnTo>
                <a:lnTo>
                  <a:pt x="142875" y="0"/>
                </a:lnTo>
                <a:lnTo>
                  <a:pt x="169664" y="0"/>
                </a:lnTo>
                <a:lnTo>
                  <a:pt x="205383" y="8930"/>
                </a:lnTo>
                <a:lnTo>
                  <a:pt x="232172" y="17860"/>
                </a:lnTo>
                <a:lnTo>
                  <a:pt x="258961" y="17860"/>
                </a:lnTo>
                <a:lnTo>
                  <a:pt x="285750" y="26789"/>
                </a:lnTo>
                <a:lnTo>
                  <a:pt x="294680" y="35719"/>
                </a:lnTo>
                <a:lnTo>
                  <a:pt x="312539" y="35719"/>
                </a:lnTo>
                <a:lnTo>
                  <a:pt x="31253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554016" y="1000125"/>
            <a:ext cx="383977" cy="205384"/>
          </a:xfrm>
          <a:custGeom>
            <a:avLst/>
            <a:gdLst/>
            <a:ahLst/>
            <a:cxnLst/>
            <a:rect l="0" t="0" r="0" b="0"/>
            <a:pathLst>
              <a:path w="383977" h="205384">
                <a:moveTo>
                  <a:pt x="0" y="8930"/>
                </a:moveTo>
                <a:lnTo>
                  <a:pt x="8929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26789" y="8930"/>
                </a:lnTo>
                <a:lnTo>
                  <a:pt x="35718" y="26789"/>
                </a:lnTo>
                <a:lnTo>
                  <a:pt x="44648" y="53578"/>
                </a:lnTo>
                <a:lnTo>
                  <a:pt x="44648" y="80367"/>
                </a:lnTo>
                <a:lnTo>
                  <a:pt x="53578" y="116086"/>
                </a:lnTo>
                <a:lnTo>
                  <a:pt x="53578" y="142875"/>
                </a:lnTo>
                <a:lnTo>
                  <a:pt x="53578" y="169664"/>
                </a:lnTo>
                <a:lnTo>
                  <a:pt x="62507" y="187523"/>
                </a:lnTo>
                <a:lnTo>
                  <a:pt x="62507" y="196453"/>
                </a:lnTo>
                <a:lnTo>
                  <a:pt x="71437" y="196453"/>
                </a:lnTo>
                <a:lnTo>
                  <a:pt x="71437" y="187523"/>
                </a:lnTo>
                <a:lnTo>
                  <a:pt x="80367" y="169664"/>
                </a:lnTo>
                <a:lnTo>
                  <a:pt x="89297" y="151805"/>
                </a:lnTo>
                <a:lnTo>
                  <a:pt x="98226" y="125016"/>
                </a:lnTo>
                <a:lnTo>
                  <a:pt x="107156" y="89297"/>
                </a:lnTo>
                <a:lnTo>
                  <a:pt x="116086" y="62508"/>
                </a:lnTo>
                <a:lnTo>
                  <a:pt x="125015" y="44648"/>
                </a:lnTo>
                <a:lnTo>
                  <a:pt x="133945" y="26789"/>
                </a:lnTo>
                <a:lnTo>
                  <a:pt x="142875" y="35719"/>
                </a:lnTo>
                <a:lnTo>
                  <a:pt x="151804" y="44648"/>
                </a:lnTo>
                <a:lnTo>
                  <a:pt x="151804" y="71437"/>
                </a:lnTo>
                <a:lnTo>
                  <a:pt x="151804" y="98226"/>
                </a:lnTo>
                <a:lnTo>
                  <a:pt x="151804" y="125016"/>
                </a:lnTo>
                <a:lnTo>
                  <a:pt x="151804" y="151805"/>
                </a:lnTo>
                <a:lnTo>
                  <a:pt x="151804" y="178594"/>
                </a:lnTo>
                <a:lnTo>
                  <a:pt x="160734" y="187523"/>
                </a:lnTo>
                <a:lnTo>
                  <a:pt x="160734" y="196453"/>
                </a:lnTo>
                <a:lnTo>
                  <a:pt x="178593" y="196453"/>
                </a:lnTo>
                <a:lnTo>
                  <a:pt x="187523" y="187523"/>
                </a:lnTo>
                <a:lnTo>
                  <a:pt x="205382" y="169664"/>
                </a:lnTo>
                <a:lnTo>
                  <a:pt x="223242" y="142875"/>
                </a:lnTo>
                <a:lnTo>
                  <a:pt x="241101" y="116086"/>
                </a:lnTo>
                <a:lnTo>
                  <a:pt x="258961" y="80367"/>
                </a:lnTo>
                <a:lnTo>
                  <a:pt x="267890" y="62508"/>
                </a:lnTo>
                <a:lnTo>
                  <a:pt x="276820" y="53578"/>
                </a:lnTo>
                <a:lnTo>
                  <a:pt x="285750" y="62508"/>
                </a:lnTo>
                <a:lnTo>
                  <a:pt x="294679" y="71437"/>
                </a:lnTo>
                <a:lnTo>
                  <a:pt x="294679" y="98226"/>
                </a:lnTo>
                <a:lnTo>
                  <a:pt x="294679" y="125016"/>
                </a:lnTo>
                <a:lnTo>
                  <a:pt x="285750" y="151805"/>
                </a:lnTo>
                <a:lnTo>
                  <a:pt x="294679" y="169664"/>
                </a:lnTo>
                <a:lnTo>
                  <a:pt x="294679" y="187523"/>
                </a:lnTo>
                <a:lnTo>
                  <a:pt x="303609" y="196453"/>
                </a:lnTo>
                <a:lnTo>
                  <a:pt x="312539" y="205383"/>
                </a:lnTo>
                <a:lnTo>
                  <a:pt x="321468" y="196453"/>
                </a:lnTo>
                <a:lnTo>
                  <a:pt x="330398" y="187523"/>
                </a:lnTo>
                <a:lnTo>
                  <a:pt x="339328" y="169664"/>
                </a:lnTo>
                <a:lnTo>
                  <a:pt x="339328" y="142875"/>
                </a:lnTo>
                <a:lnTo>
                  <a:pt x="339328" y="107156"/>
                </a:lnTo>
                <a:lnTo>
                  <a:pt x="330398" y="71437"/>
                </a:lnTo>
                <a:lnTo>
                  <a:pt x="321468" y="44648"/>
                </a:lnTo>
                <a:lnTo>
                  <a:pt x="312539" y="35719"/>
                </a:lnTo>
                <a:lnTo>
                  <a:pt x="303609" y="44648"/>
                </a:lnTo>
                <a:lnTo>
                  <a:pt x="285750" y="53578"/>
                </a:lnTo>
                <a:lnTo>
                  <a:pt x="276820" y="71437"/>
                </a:lnTo>
                <a:lnTo>
                  <a:pt x="276820" y="98226"/>
                </a:lnTo>
                <a:lnTo>
                  <a:pt x="276820" y="116086"/>
                </a:lnTo>
                <a:lnTo>
                  <a:pt x="276820" y="133945"/>
                </a:lnTo>
                <a:lnTo>
                  <a:pt x="285750" y="151805"/>
                </a:lnTo>
                <a:lnTo>
                  <a:pt x="294679" y="151805"/>
                </a:lnTo>
                <a:lnTo>
                  <a:pt x="312539" y="151805"/>
                </a:lnTo>
                <a:lnTo>
                  <a:pt x="339328" y="142875"/>
                </a:lnTo>
                <a:lnTo>
                  <a:pt x="366117" y="125016"/>
                </a:lnTo>
                <a:lnTo>
                  <a:pt x="383976" y="98226"/>
                </a:lnTo>
                <a:lnTo>
                  <a:pt x="38397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937992" y="892969"/>
            <a:ext cx="696517" cy="455415"/>
          </a:xfrm>
          <a:custGeom>
            <a:avLst/>
            <a:gdLst/>
            <a:ahLst/>
            <a:cxnLst/>
            <a:rect l="0" t="0" r="0" b="0"/>
            <a:pathLst>
              <a:path w="696517" h="455415">
                <a:moveTo>
                  <a:pt x="80367" y="17859"/>
                </a:moveTo>
                <a:lnTo>
                  <a:pt x="80367" y="8929"/>
                </a:lnTo>
                <a:lnTo>
                  <a:pt x="80367" y="8929"/>
                </a:lnTo>
                <a:lnTo>
                  <a:pt x="80367" y="0"/>
                </a:lnTo>
                <a:lnTo>
                  <a:pt x="89297" y="0"/>
                </a:lnTo>
                <a:lnTo>
                  <a:pt x="89297" y="0"/>
                </a:lnTo>
                <a:lnTo>
                  <a:pt x="98227" y="17859"/>
                </a:lnTo>
                <a:lnTo>
                  <a:pt x="98227" y="44648"/>
                </a:lnTo>
                <a:lnTo>
                  <a:pt x="107156" y="80367"/>
                </a:lnTo>
                <a:lnTo>
                  <a:pt x="107156" y="125015"/>
                </a:lnTo>
                <a:lnTo>
                  <a:pt x="116086" y="178593"/>
                </a:lnTo>
                <a:lnTo>
                  <a:pt x="125016" y="232172"/>
                </a:lnTo>
                <a:lnTo>
                  <a:pt x="133946" y="276820"/>
                </a:lnTo>
                <a:lnTo>
                  <a:pt x="133946" y="303609"/>
                </a:lnTo>
                <a:lnTo>
                  <a:pt x="133946" y="321468"/>
                </a:lnTo>
                <a:lnTo>
                  <a:pt x="133946" y="339328"/>
                </a:lnTo>
                <a:lnTo>
                  <a:pt x="116086" y="339328"/>
                </a:lnTo>
                <a:lnTo>
                  <a:pt x="98227" y="330398"/>
                </a:lnTo>
                <a:lnTo>
                  <a:pt x="80367" y="312539"/>
                </a:lnTo>
                <a:lnTo>
                  <a:pt x="62508" y="294679"/>
                </a:lnTo>
                <a:lnTo>
                  <a:pt x="35719" y="267890"/>
                </a:lnTo>
                <a:lnTo>
                  <a:pt x="17860" y="241101"/>
                </a:lnTo>
                <a:lnTo>
                  <a:pt x="8930" y="214312"/>
                </a:lnTo>
                <a:lnTo>
                  <a:pt x="0" y="196453"/>
                </a:lnTo>
                <a:lnTo>
                  <a:pt x="0" y="187523"/>
                </a:lnTo>
                <a:lnTo>
                  <a:pt x="0" y="187523"/>
                </a:lnTo>
                <a:lnTo>
                  <a:pt x="8930" y="196453"/>
                </a:lnTo>
                <a:lnTo>
                  <a:pt x="26789" y="205382"/>
                </a:lnTo>
                <a:lnTo>
                  <a:pt x="44649" y="214312"/>
                </a:lnTo>
                <a:lnTo>
                  <a:pt x="71438" y="223242"/>
                </a:lnTo>
                <a:lnTo>
                  <a:pt x="89297" y="232172"/>
                </a:lnTo>
                <a:lnTo>
                  <a:pt x="116086" y="232172"/>
                </a:lnTo>
                <a:lnTo>
                  <a:pt x="133946" y="232172"/>
                </a:lnTo>
                <a:lnTo>
                  <a:pt x="160735" y="223242"/>
                </a:lnTo>
                <a:lnTo>
                  <a:pt x="169664" y="205382"/>
                </a:lnTo>
                <a:lnTo>
                  <a:pt x="178594" y="187523"/>
                </a:lnTo>
                <a:lnTo>
                  <a:pt x="187524" y="160734"/>
                </a:lnTo>
                <a:lnTo>
                  <a:pt x="196453" y="133945"/>
                </a:lnTo>
                <a:lnTo>
                  <a:pt x="205383" y="98226"/>
                </a:lnTo>
                <a:lnTo>
                  <a:pt x="214313" y="80367"/>
                </a:lnTo>
                <a:lnTo>
                  <a:pt x="223242" y="71437"/>
                </a:lnTo>
                <a:lnTo>
                  <a:pt x="232172" y="71437"/>
                </a:lnTo>
                <a:lnTo>
                  <a:pt x="241102" y="89297"/>
                </a:lnTo>
                <a:lnTo>
                  <a:pt x="241102" y="116086"/>
                </a:lnTo>
                <a:lnTo>
                  <a:pt x="241102" y="151804"/>
                </a:lnTo>
                <a:lnTo>
                  <a:pt x="232172" y="196453"/>
                </a:lnTo>
                <a:lnTo>
                  <a:pt x="232172" y="232172"/>
                </a:lnTo>
                <a:lnTo>
                  <a:pt x="241102" y="258961"/>
                </a:lnTo>
                <a:lnTo>
                  <a:pt x="241102" y="285750"/>
                </a:lnTo>
                <a:lnTo>
                  <a:pt x="250031" y="303609"/>
                </a:lnTo>
                <a:lnTo>
                  <a:pt x="258961" y="312539"/>
                </a:lnTo>
                <a:lnTo>
                  <a:pt x="267891" y="312539"/>
                </a:lnTo>
                <a:lnTo>
                  <a:pt x="276821" y="294679"/>
                </a:lnTo>
                <a:lnTo>
                  <a:pt x="294680" y="276820"/>
                </a:lnTo>
                <a:lnTo>
                  <a:pt x="312539" y="241101"/>
                </a:lnTo>
                <a:lnTo>
                  <a:pt x="321469" y="205382"/>
                </a:lnTo>
                <a:lnTo>
                  <a:pt x="339328" y="169664"/>
                </a:lnTo>
                <a:lnTo>
                  <a:pt x="357188" y="142875"/>
                </a:lnTo>
                <a:lnTo>
                  <a:pt x="366117" y="133945"/>
                </a:lnTo>
                <a:lnTo>
                  <a:pt x="366117" y="142875"/>
                </a:lnTo>
                <a:lnTo>
                  <a:pt x="366117" y="160734"/>
                </a:lnTo>
                <a:lnTo>
                  <a:pt x="366117" y="187523"/>
                </a:lnTo>
                <a:lnTo>
                  <a:pt x="357188" y="214312"/>
                </a:lnTo>
                <a:lnTo>
                  <a:pt x="348258" y="241101"/>
                </a:lnTo>
                <a:lnTo>
                  <a:pt x="348258" y="258961"/>
                </a:lnTo>
                <a:lnTo>
                  <a:pt x="339328" y="276820"/>
                </a:lnTo>
                <a:lnTo>
                  <a:pt x="339328" y="294679"/>
                </a:lnTo>
                <a:lnTo>
                  <a:pt x="348258" y="294679"/>
                </a:lnTo>
                <a:lnTo>
                  <a:pt x="357188" y="294679"/>
                </a:lnTo>
                <a:lnTo>
                  <a:pt x="366117" y="285750"/>
                </a:lnTo>
                <a:lnTo>
                  <a:pt x="375047" y="267890"/>
                </a:lnTo>
                <a:lnTo>
                  <a:pt x="392906" y="241101"/>
                </a:lnTo>
                <a:lnTo>
                  <a:pt x="410766" y="205382"/>
                </a:lnTo>
                <a:lnTo>
                  <a:pt x="428625" y="178593"/>
                </a:lnTo>
                <a:lnTo>
                  <a:pt x="437555" y="169664"/>
                </a:lnTo>
                <a:lnTo>
                  <a:pt x="455414" y="160734"/>
                </a:lnTo>
                <a:lnTo>
                  <a:pt x="464344" y="169664"/>
                </a:lnTo>
                <a:lnTo>
                  <a:pt x="464344" y="178593"/>
                </a:lnTo>
                <a:lnTo>
                  <a:pt x="455414" y="205382"/>
                </a:lnTo>
                <a:lnTo>
                  <a:pt x="455414" y="223242"/>
                </a:lnTo>
                <a:lnTo>
                  <a:pt x="446485" y="241101"/>
                </a:lnTo>
                <a:lnTo>
                  <a:pt x="446485" y="258961"/>
                </a:lnTo>
                <a:lnTo>
                  <a:pt x="446485" y="267890"/>
                </a:lnTo>
                <a:lnTo>
                  <a:pt x="446485" y="276820"/>
                </a:lnTo>
                <a:lnTo>
                  <a:pt x="455414" y="276820"/>
                </a:lnTo>
                <a:lnTo>
                  <a:pt x="455414" y="267890"/>
                </a:lnTo>
                <a:lnTo>
                  <a:pt x="473274" y="250031"/>
                </a:lnTo>
                <a:lnTo>
                  <a:pt x="491133" y="232172"/>
                </a:lnTo>
                <a:lnTo>
                  <a:pt x="508992" y="205382"/>
                </a:lnTo>
                <a:lnTo>
                  <a:pt x="526852" y="178593"/>
                </a:lnTo>
                <a:lnTo>
                  <a:pt x="544711" y="160734"/>
                </a:lnTo>
                <a:lnTo>
                  <a:pt x="553641" y="160734"/>
                </a:lnTo>
                <a:lnTo>
                  <a:pt x="553641" y="160734"/>
                </a:lnTo>
                <a:lnTo>
                  <a:pt x="553641" y="178593"/>
                </a:lnTo>
                <a:lnTo>
                  <a:pt x="553641" y="196453"/>
                </a:lnTo>
                <a:lnTo>
                  <a:pt x="553641" y="214312"/>
                </a:lnTo>
                <a:lnTo>
                  <a:pt x="544711" y="232172"/>
                </a:lnTo>
                <a:lnTo>
                  <a:pt x="535781" y="250031"/>
                </a:lnTo>
                <a:lnTo>
                  <a:pt x="535781" y="258961"/>
                </a:lnTo>
                <a:lnTo>
                  <a:pt x="535781" y="267890"/>
                </a:lnTo>
                <a:lnTo>
                  <a:pt x="535781" y="267890"/>
                </a:lnTo>
                <a:lnTo>
                  <a:pt x="544711" y="258961"/>
                </a:lnTo>
                <a:lnTo>
                  <a:pt x="553641" y="241101"/>
                </a:lnTo>
                <a:lnTo>
                  <a:pt x="571500" y="214312"/>
                </a:lnTo>
                <a:lnTo>
                  <a:pt x="589360" y="187523"/>
                </a:lnTo>
                <a:lnTo>
                  <a:pt x="598289" y="160734"/>
                </a:lnTo>
                <a:lnTo>
                  <a:pt x="616149" y="142875"/>
                </a:lnTo>
                <a:lnTo>
                  <a:pt x="625078" y="133945"/>
                </a:lnTo>
                <a:lnTo>
                  <a:pt x="634008" y="133945"/>
                </a:lnTo>
                <a:lnTo>
                  <a:pt x="634008" y="142875"/>
                </a:lnTo>
                <a:lnTo>
                  <a:pt x="634008" y="160734"/>
                </a:lnTo>
                <a:lnTo>
                  <a:pt x="625078" y="178593"/>
                </a:lnTo>
                <a:lnTo>
                  <a:pt x="625078" y="196453"/>
                </a:lnTo>
                <a:lnTo>
                  <a:pt x="625078" y="205382"/>
                </a:lnTo>
                <a:lnTo>
                  <a:pt x="625078" y="214312"/>
                </a:lnTo>
                <a:lnTo>
                  <a:pt x="634008" y="214312"/>
                </a:lnTo>
                <a:lnTo>
                  <a:pt x="642938" y="214312"/>
                </a:lnTo>
                <a:lnTo>
                  <a:pt x="651867" y="205382"/>
                </a:lnTo>
                <a:lnTo>
                  <a:pt x="660797" y="187523"/>
                </a:lnTo>
                <a:lnTo>
                  <a:pt x="678656" y="178593"/>
                </a:lnTo>
                <a:lnTo>
                  <a:pt x="687586" y="160734"/>
                </a:lnTo>
                <a:lnTo>
                  <a:pt x="696516" y="160734"/>
                </a:lnTo>
                <a:lnTo>
                  <a:pt x="696516" y="169664"/>
                </a:lnTo>
                <a:lnTo>
                  <a:pt x="687586" y="187523"/>
                </a:lnTo>
                <a:lnTo>
                  <a:pt x="678656" y="223242"/>
                </a:lnTo>
                <a:lnTo>
                  <a:pt x="660797" y="267890"/>
                </a:lnTo>
                <a:lnTo>
                  <a:pt x="642938" y="312539"/>
                </a:lnTo>
                <a:lnTo>
                  <a:pt x="625078" y="357187"/>
                </a:lnTo>
                <a:lnTo>
                  <a:pt x="616149" y="401836"/>
                </a:lnTo>
                <a:lnTo>
                  <a:pt x="598289" y="428625"/>
                </a:lnTo>
                <a:lnTo>
                  <a:pt x="589360" y="446484"/>
                </a:lnTo>
                <a:lnTo>
                  <a:pt x="580430" y="455414"/>
                </a:lnTo>
                <a:lnTo>
                  <a:pt x="580430" y="446484"/>
                </a:lnTo>
                <a:lnTo>
                  <a:pt x="580430" y="428625"/>
                </a:lnTo>
                <a:lnTo>
                  <a:pt x="580430" y="383976"/>
                </a:lnTo>
                <a:lnTo>
                  <a:pt x="580430" y="321468"/>
                </a:lnTo>
                <a:lnTo>
                  <a:pt x="580430" y="241101"/>
                </a:lnTo>
                <a:lnTo>
                  <a:pt x="580430" y="160734"/>
                </a:lnTo>
                <a:lnTo>
                  <a:pt x="580430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375547" y="794742"/>
            <a:ext cx="35720" cy="71439"/>
          </a:xfrm>
          <a:custGeom>
            <a:avLst/>
            <a:gdLst/>
            <a:ahLst/>
            <a:cxnLst/>
            <a:rect l="0" t="0" r="0" b="0"/>
            <a:pathLst>
              <a:path w="35720" h="71439">
                <a:moveTo>
                  <a:pt x="35719" y="71438"/>
                </a:moveTo>
                <a:lnTo>
                  <a:pt x="26789" y="71438"/>
                </a:lnTo>
                <a:lnTo>
                  <a:pt x="17859" y="62508"/>
                </a:lnTo>
                <a:lnTo>
                  <a:pt x="8930" y="53578"/>
                </a:lnTo>
                <a:lnTo>
                  <a:pt x="0" y="35719"/>
                </a:lnTo>
                <a:lnTo>
                  <a:pt x="0" y="26789"/>
                </a:lnTo>
                <a:lnTo>
                  <a:pt x="0" y="893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804172" y="973336"/>
            <a:ext cx="214313" cy="196454"/>
          </a:xfrm>
          <a:custGeom>
            <a:avLst/>
            <a:gdLst/>
            <a:ahLst/>
            <a:cxnLst/>
            <a:rect l="0" t="0" r="0" b="0"/>
            <a:pathLst>
              <a:path w="214313" h="196454">
                <a:moveTo>
                  <a:pt x="116086" y="17859"/>
                </a:moveTo>
                <a:lnTo>
                  <a:pt x="116086" y="8930"/>
                </a:lnTo>
                <a:lnTo>
                  <a:pt x="116086" y="8930"/>
                </a:lnTo>
                <a:lnTo>
                  <a:pt x="107156" y="0"/>
                </a:lnTo>
                <a:lnTo>
                  <a:pt x="98226" y="0"/>
                </a:lnTo>
                <a:lnTo>
                  <a:pt x="80367" y="17859"/>
                </a:lnTo>
                <a:lnTo>
                  <a:pt x="62508" y="35719"/>
                </a:lnTo>
                <a:lnTo>
                  <a:pt x="44648" y="62508"/>
                </a:lnTo>
                <a:lnTo>
                  <a:pt x="26789" y="89297"/>
                </a:lnTo>
                <a:lnTo>
                  <a:pt x="17859" y="116086"/>
                </a:lnTo>
                <a:lnTo>
                  <a:pt x="0" y="133945"/>
                </a:lnTo>
                <a:lnTo>
                  <a:pt x="0" y="151805"/>
                </a:lnTo>
                <a:lnTo>
                  <a:pt x="0" y="169664"/>
                </a:lnTo>
                <a:lnTo>
                  <a:pt x="8930" y="169664"/>
                </a:lnTo>
                <a:lnTo>
                  <a:pt x="17859" y="169664"/>
                </a:lnTo>
                <a:lnTo>
                  <a:pt x="35719" y="160734"/>
                </a:lnTo>
                <a:lnTo>
                  <a:pt x="62508" y="142875"/>
                </a:lnTo>
                <a:lnTo>
                  <a:pt x="80367" y="125015"/>
                </a:lnTo>
                <a:lnTo>
                  <a:pt x="98226" y="98226"/>
                </a:lnTo>
                <a:lnTo>
                  <a:pt x="116086" y="80367"/>
                </a:lnTo>
                <a:lnTo>
                  <a:pt x="125016" y="71437"/>
                </a:lnTo>
                <a:lnTo>
                  <a:pt x="125016" y="71437"/>
                </a:lnTo>
                <a:lnTo>
                  <a:pt x="125016" y="80367"/>
                </a:lnTo>
                <a:lnTo>
                  <a:pt x="125016" y="107156"/>
                </a:lnTo>
                <a:lnTo>
                  <a:pt x="125016" y="125015"/>
                </a:lnTo>
                <a:lnTo>
                  <a:pt x="125016" y="151805"/>
                </a:lnTo>
                <a:lnTo>
                  <a:pt x="133945" y="169664"/>
                </a:lnTo>
                <a:lnTo>
                  <a:pt x="142875" y="187523"/>
                </a:lnTo>
                <a:lnTo>
                  <a:pt x="151805" y="196453"/>
                </a:lnTo>
                <a:lnTo>
                  <a:pt x="169664" y="196453"/>
                </a:lnTo>
                <a:lnTo>
                  <a:pt x="187523" y="187523"/>
                </a:lnTo>
                <a:lnTo>
                  <a:pt x="214312" y="178594"/>
                </a:lnTo>
                <a:lnTo>
                  <a:pt x="214312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018484" y="821531"/>
            <a:ext cx="321470" cy="348259"/>
          </a:xfrm>
          <a:custGeom>
            <a:avLst/>
            <a:gdLst/>
            <a:ahLst/>
            <a:cxnLst/>
            <a:rect l="0" t="0" r="0" b="0"/>
            <a:pathLst>
              <a:path w="321470" h="348259">
                <a:moveTo>
                  <a:pt x="89297" y="151805"/>
                </a:moveTo>
                <a:lnTo>
                  <a:pt x="80368" y="160735"/>
                </a:lnTo>
                <a:lnTo>
                  <a:pt x="71438" y="169664"/>
                </a:lnTo>
                <a:lnTo>
                  <a:pt x="53579" y="187524"/>
                </a:lnTo>
                <a:lnTo>
                  <a:pt x="35719" y="205383"/>
                </a:lnTo>
                <a:lnTo>
                  <a:pt x="17860" y="232172"/>
                </a:lnTo>
                <a:lnTo>
                  <a:pt x="8930" y="258961"/>
                </a:lnTo>
                <a:lnTo>
                  <a:pt x="0" y="285750"/>
                </a:lnTo>
                <a:lnTo>
                  <a:pt x="8930" y="303610"/>
                </a:lnTo>
                <a:lnTo>
                  <a:pt x="8930" y="330399"/>
                </a:lnTo>
                <a:lnTo>
                  <a:pt x="26789" y="339328"/>
                </a:lnTo>
                <a:lnTo>
                  <a:pt x="44649" y="348258"/>
                </a:lnTo>
                <a:lnTo>
                  <a:pt x="71438" y="339328"/>
                </a:lnTo>
                <a:lnTo>
                  <a:pt x="89297" y="330399"/>
                </a:lnTo>
                <a:lnTo>
                  <a:pt x="107157" y="312539"/>
                </a:lnTo>
                <a:lnTo>
                  <a:pt x="125016" y="276820"/>
                </a:lnTo>
                <a:lnTo>
                  <a:pt x="133946" y="241102"/>
                </a:lnTo>
                <a:lnTo>
                  <a:pt x="151805" y="196453"/>
                </a:lnTo>
                <a:lnTo>
                  <a:pt x="151805" y="142875"/>
                </a:lnTo>
                <a:lnTo>
                  <a:pt x="160735" y="89297"/>
                </a:lnTo>
                <a:lnTo>
                  <a:pt x="160735" y="44649"/>
                </a:lnTo>
                <a:lnTo>
                  <a:pt x="160735" y="17860"/>
                </a:lnTo>
                <a:lnTo>
                  <a:pt x="160735" y="0"/>
                </a:lnTo>
                <a:lnTo>
                  <a:pt x="151805" y="8930"/>
                </a:lnTo>
                <a:lnTo>
                  <a:pt x="133946" y="26789"/>
                </a:lnTo>
                <a:lnTo>
                  <a:pt x="116086" y="53578"/>
                </a:lnTo>
                <a:lnTo>
                  <a:pt x="107157" y="98227"/>
                </a:lnTo>
                <a:lnTo>
                  <a:pt x="98227" y="142875"/>
                </a:lnTo>
                <a:lnTo>
                  <a:pt x="98227" y="187524"/>
                </a:lnTo>
                <a:lnTo>
                  <a:pt x="116086" y="223242"/>
                </a:lnTo>
                <a:lnTo>
                  <a:pt x="133946" y="258961"/>
                </a:lnTo>
                <a:lnTo>
                  <a:pt x="160735" y="285750"/>
                </a:lnTo>
                <a:lnTo>
                  <a:pt x="187524" y="303610"/>
                </a:lnTo>
                <a:lnTo>
                  <a:pt x="223243" y="321469"/>
                </a:lnTo>
                <a:lnTo>
                  <a:pt x="250032" y="321469"/>
                </a:lnTo>
                <a:lnTo>
                  <a:pt x="285750" y="312539"/>
                </a:lnTo>
                <a:lnTo>
                  <a:pt x="303610" y="294680"/>
                </a:lnTo>
                <a:lnTo>
                  <a:pt x="321469" y="267891"/>
                </a:lnTo>
                <a:lnTo>
                  <a:pt x="321469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286375" y="714375"/>
            <a:ext cx="267892" cy="419696"/>
          </a:xfrm>
          <a:custGeom>
            <a:avLst/>
            <a:gdLst/>
            <a:ahLst/>
            <a:cxnLst/>
            <a:rect l="0" t="0" r="0" b="0"/>
            <a:pathLst>
              <a:path w="267892" h="419696">
                <a:moveTo>
                  <a:pt x="53578" y="232172"/>
                </a:moveTo>
                <a:lnTo>
                  <a:pt x="53578" y="232172"/>
                </a:lnTo>
                <a:lnTo>
                  <a:pt x="44648" y="232172"/>
                </a:lnTo>
                <a:lnTo>
                  <a:pt x="35719" y="232172"/>
                </a:lnTo>
                <a:lnTo>
                  <a:pt x="26789" y="232172"/>
                </a:lnTo>
                <a:lnTo>
                  <a:pt x="26789" y="232172"/>
                </a:lnTo>
                <a:lnTo>
                  <a:pt x="17859" y="232172"/>
                </a:lnTo>
                <a:lnTo>
                  <a:pt x="17859" y="250031"/>
                </a:lnTo>
                <a:lnTo>
                  <a:pt x="8930" y="267891"/>
                </a:lnTo>
                <a:lnTo>
                  <a:pt x="0" y="303609"/>
                </a:lnTo>
                <a:lnTo>
                  <a:pt x="0" y="339328"/>
                </a:lnTo>
                <a:lnTo>
                  <a:pt x="0" y="366117"/>
                </a:lnTo>
                <a:lnTo>
                  <a:pt x="0" y="392906"/>
                </a:lnTo>
                <a:lnTo>
                  <a:pt x="0" y="410766"/>
                </a:lnTo>
                <a:lnTo>
                  <a:pt x="8930" y="419695"/>
                </a:lnTo>
                <a:lnTo>
                  <a:pt x="8930" y="419695"/>
                </a:lnTo>
                <a:lnTo>
                  <a:pt x="26789" y="401836"/>
                </a:lnTo>
                <a:lnTo>
                  <a:pt x="35719" y="375047"/>
                </a:lnTo>
                <a:lnTo>
                  <a:pt x="53578" y="339328"/>
                </a:lnTo>
                <a:lnTo>
                  <a:pt x="62508" y="285750"/>
                </a:lnTo>
                <a:lnTo>
                  <a:pt x="89297" y="232172"/>
                </a:lnTo>
                <a:lnTo>
                  <a:pt x="107156" y="169664"/>
                </a:lnTo>
                <a:lnTo>
                  <a:pt x="125016" y="107156"/>
                </a:lnTo>
                <a:lnTo>
                  <a:pt x="142875" y="62508"/>
                </a:lnTo>
                <a:lnTo>
                  <a:pt x="151805" y="17859"/>
                </a:lnTo>
                <a:lnTo>
                  <a:pt x="151805" y="0"/>
                </a:lnTo>
                <a:lnTo>
                  <a:pt x="142875" y="0"/>
                </a:lnTo>
                <a:lnTo>
                  <a:pt x="133945" y="17859"/>
                </a:lnTo>
                <a:lnTo>
                  <a:pt x="107156" y="44648"/>
                </a:lnTo>
                <a:lnTo>
                  <a:pt x="80367" y="89297"/>
                </a:lnTo>
                <a:lnTo>
                  <a:pt x="62508" y="142875"/>
                </a:lnTo>
                <a:lnTo>
                  <a:pt x="44648" y="196453"/>
                </a:lnTo>
                <a:lnTo>
                  <a:pt x="35719" y="250031"/>
                </a:lnTo>
                <a:lnTo>
                  <a:pt x="44648" y="303609"/>
                </a:lnTo>
                <a:lnTo>
                  <a:pt x="62508" y="348258"/>
                </a:lnTo>
                <a:lnTo>
                  <a:pt x="89297" y="375047"/>
                </a:lnTo>
                <a:lnTo>
                  <a:pt x="116086" y="401836"/>
                </a:lnTo>
                <a:lnTo>
                  <a:pt x="151805" y="410766"/>
                </a:lnTo>
                <a:lnTo>
                  <a:pt x="187523" y="401836"/>
                </a:lnTo>
                <a:lnTo>
                  <a:pt x="214313" y="375047"/>
                </a:lnTo>
                <a:lnTo>
                  <a:pt x="241102" y="348258"/>
                </a:lnTo>
                <a:lnTo>
                  <a:pt x="267891" y="303609"/>
                </a:lnTo>
                <a:lnTo>
                  <a:pt x="267891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491758" y="919758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0" y="44648"/>
                </a:move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59" y="53578"/>
                </a:lnTo>
                <a:lnTo>
                  <a:pt x="35719" y="44648"/>
                </a:lnTo>
                <a:lnTo>
                  <a:pt x="53578" y="44648"/>
                </a:lnTo>
                <a:lnTo>
                  <a:pt x="71437" y="35718"/>
                </a:lnTo>
                <a:lnTo>
                  <a:pt x="80367" y="26789"/>
                </a:lnTo>
                <a:lnTo>
                  <a:pt x="98226" y="17859"/>
                </a:lnTo>
                <a:lnTo>
                  <a:pt x="107156" y="8929"/>
                </a:lnTo>
                <a:lnTo>
                  <a:pt x="107156" y="0"/>
                </a:lnTo>
                <a:lnTo>
                  <a:pt x="98226" y="0"/>
                </a:lnTo>
                <a:lnTo>
                  <a:pt x="89297" y="0"/>
                </a:lnTo>
                <a:lnTo>
                  <a:pt x="71437" y="8929"/>
                </a:lnTo>
                <a:lnTo>
                  <a:pt x="53578" y="26789"/>
                </a:lnTo>
                <a:lnTo>
                  <a:pt x="44648" y="53578"/>
                </a:lnTo>
                <a:lnTo>
                  <a:pt x="35719" y="80367"/>
                </a:lnTo>
                <a:lnTo>
                  <a:pt x="35719" y="107156"/>
                </a:lnTo>
                <a:lnTo>
                  <a:pt x="35719" y="133945"/>
                </a:lnTo>
                <a:lnTo>
                  <a:pt x="44648" y="151804"/>
                </a:lnTo>
                <a:lnTo>
                  <a:pt x="53578" y="160734"/>
                </a:lnTo>
                <a:lnTo>
                  <a:pt x="71437" y="169664"/>
                </a:lnTo>
                <a:lnTo>
                  <a:pt x="98226" y="160734"/>
                </a:lnTo>
                <a:lnTo>
                  <a:pt x="116086" y="151804"/>
                </a:lnTo>
                <a:lnTo>
                  <a:pt x="133945" y="133945"/>
                </a:lnTo>
                <a:lnTo>
                  <a:pt x="133945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598914" y="705445"/>
            <a:ext cx="383978" cy="375048"/>
          </a:xfrm>
          <a:custGeom>
            <a:avLst/>
            <a:gdLst/>
            <a:ahLst/>
            <a:cxnLst/>
            <a:rect l="0" t="0" r="0" b="0"/>
            <a:pathLst>
              <a:path w="383978" h="375048">
                <a:moveTo>
                  <a:pt x="125016" y="160735"/>
                </a:moveTo>
                <a:lnTo>
                  <a:pt x="125016" y="160735"/>
                </a:lnTo>
                <a:lnTo>
                  <a:pt x="107156" y="169664"/>
                </a:lnTo>
                <a:lnTo>
                  <a:pt x="89297" y="187524"/>
                </a:lnTo>
                <a:lnTo>
                  <a:pt x="71438" y="214313"/>
                </a:lnTo>
                <a:lnTo>
                  <a:pt x="53578" y="241102"/>
                </a:lnTo>
                <a:lnTo>
                  <a:pt x="35719" y="276821"/>
                </a:lnTo>
                <a:lnTo>
                  <a:pt x="17859" y="312539"/>
                </a:lnTo>
                <a:lnTo>
                  <a:pt x="8930" y="339328"/>
                </a:lnTo>
                <a:lnTo>
                  <a:pt x="0" y="366117"/>
                </a:lnTo>
                <a:lnTo>
                  <a:pt x="8930" y="375047"/>
                </a:lnTo>
                <a:lnTo>
                  <a:pt x="17859" y="375047"/>
                </a:lnTo>
                <a:lnTo>
                  <a:pt x="35719" y="366117"/>
                </a:lnTo>
                <a:lnTo>
                  <a:pt x="53578" y="357188"/>
                </a:lnTo>
                <a:lnTo>
                  <a:pt x="80367" y="330399"/>
                </a:lnTo>
                <a:lnTo>
                  <a:pt x="107156" y="303610"/>
                </a:lnTo>
                <a:lnTo>
                  <a:pt x="133945" y="258961"/>
                </a:lnTo>
                <a:lnTo>
                  <a:pt x="160734" y="214313"/>
                </a:lnTo>
                <a:lnTo>
                  <a:pt x="187524" y="160735"/>
                </a:lnTo>
                <a:lnTo>
                  <a:pt x="214313" y="107156"/>
                </a:lnTo>
                <a:lnTo>
                  <a:pt x="232172" y="62508"/>
                </a:lnTo>
                <a:lnTo>
                  <a:pt x="241102" y="26789"/>
                </a:lnTo>
                <a:lnTo>
                  <a:pt x="241102" y="0"/>
                </a:lnTo>
                <a:lnTo>
                  <a:pt x="232172" y="0"/>
                </a:lnTo>
                <a:lnTo>
                  <a:pt x="205383" y="8930"/>
                </a:lnTo>
                <a:lnTo>
                  <a:pt x="178594" y="44649"/>
                </a:lnTo>
                <a:lnTo>
                  <a:pt x="151805" y="80367"/>
                </a:lnTo>
                <a:lnTo>
                  <a:pt x="125016" y="133946"/>
                </a:lnTo>
                <a:lnTo>
                  <a:pt x="116086" y="178594"/>
                </a:lnTo>
                <a:lnTo>
                  <a:pt x="107156" y="223242"/>
                </a:lnTo>
                <a:lnTo>
                  <a:pt x="116086" y="258961"/>
                </a:lnTo>
                <a:lnTo>
                  <a:pt x="125016" y="285750"/>
                </a:lnTo>
                <a:lnTo>
                  <a:pt x="151805" y="312539"/>
                </a:lnTo>
                <a:lnTo>
                  <a:pt x="187524" y="321469"/>
                </a:lnTo>
                <a:lnTo>
                  <a:pt x="232172" y="321469"/>
                </a:lnTo>
                <a:lnTo>
                  <a:pt x="285750" y="312539"/>
                </a:lnTo>
                <a:lnTo>
                  <a:pt x="330399" y="285750"/>
                </a:lnTo>
                <a:lnTo>
                  <a:pt x="383977" y="258961"/>
                </a:lnTo>
                <a:lnTo>
                  <a:pt x="383977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045398" y="607219"/>
            <a:ext cx="107158" cy="401837"/>
          </a:xfrm>
          <a:custGeom>
            <a:avLst/>
            <a:gdLst/>
            <a:ahLst/>
            <a:cxnLst/>
            <a:rect l="0" t="0" r="0" b="0"/>
            <a:pathLst>
              <a:path w="107158" h="401837">
                <a:moveTo>
                  <a:pt x="107157" y="0"/>
                </a:moveTo>
                <a:lnTo>
                  <a:pt x="107157" y="0"/>
                </a:lnTo>
                <a:lnTo>
                  <a:pt x="98227" y="8929"/>
                </a:lnTo>
                <a:lnTo>
                  <a:pt x="98227" y="26789"/>
                </a:lnTo>
                <a:lnTo>
                  <a:pt x="98227" y="53578"/>
                </a:lnTo>
                <a:lnTo>
                  <a:pt x="98227" y="98226"/>
                </a:lnTo>
                <a:lnTo>
                  <a:pt x="98227" y="151804"/>
                </a:lnTo>
                <a:lnTo>
                  <a:pt x="98227" y="196453"/>
                </a:lnTo>
                <a:lnTo>
                  <a:pt x="89297" y="250031"/>
                </a:lnTo>
                <a:lnTo>
                  <a:pt x="89297" y="294679"/>
                </a:lnTo>
                <a:lnTo>
                  <a:pt x="89297" y="330398"/>
                </a:lnTo>
                <a:lnTo>
                  <a:pt x="80368" y="357187"/>
                </a:lnTo>
                <a:lnTo>
                  <a:pt x="80368" y="383976"/>
                </a:lnTo>
                <a:lnTo>
                  <a:pt x="71438" y="392906"/>
                </a:lnTo>
                <a:lnTo>
                  <a:pt x="62508" y="401836"/>
                </a:lnTo>
                <a:lnTo>
                  <a:pt x="44649" y="401836"/>
                </a:lnTo>
                <a:lnTo>
                  <a:pt x="26790" y="383976"/>
                </a:lnTo>
                <a:lnTo>
                  <a:pt x="0" y="357187"/>
                </a:lnTo>
                <a:lnTo>
                  <a:pt x="0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938242" y="857250"/>
            <a:ext cx="348259" cy="107157"/>
          </a:xfrm>
          <a:custGeom>
            <a:avLst/>
            <a:gdLst/>
            <a:ahLst/>
            <a:cxnLst/>
            <a:rect l="0" t="0" r="0" b="0"/>
            <a:pathLst>
              <a:path w="348259" h="107157">
                <a:moveTo>
                  <a:pt x="0" y="8930"/>
                </a:moveTo>
                <a:lnTo>
                  <a:pt x="0" y="8930"/>
                </a:lnTo>
                <a:lnTo>
                  <a:pt x="0" y="17859"/>
                </a:lnTo>
                <a:lnTo>
                  <a:pt x="8930" y="35719"/>
                </a:lnTo>
                <a:lnTo>
                  <a:pt x="26789" y="44648"/>
                </a:lnTo>
                <a:lnTo>
                  <a:pt x="53578" y="53578"/>
                </a:lnTo>
                <a:lnTo>
                  <a:pt x="80367" y="62508"/>
                </a:lnTo>
                <a:lnTo>
                  <a:pt x="116086" y="62508"/>
                </a:lnTo>
                <a:lnTo>
                  <a:pt x="151805" y="62508"/>
                </a:lnTo>
                <a:lnTo>
                  <a:pt x="187524" y="53578"/>
                </a:lnTo>
                <a:lnTo>
                  <a:pt x="214313" y="53578"/>
                </a:lnTo>
                <a:lnTo>
                  <a:pt x="232172" y="53578"/>
                </a:lnTo>
                <a:lnTo>
                  <a:pt x="241102" y="53578"/>
                </a:lnTo>
                <a:lnTo>
                  <a:pt x="250031" y="53578"/>
                </a:lnTo>
                <a:lnTo>
                  <a:pt x="250031" y="71437"/>
                </a:lnTo>
                <a:lnTo>
                  <a:pt x="258961" y="80367"/>
                </a:lnTo>
                <a:lnTo>
                  <a:pt x="267891" y="89297"/>
                </a:lnTo>
                <a:lnTo>
                  <a:pt x="276821" y="89297"/>
                </a:lnTo>
                <a:lnTo>
                  <a:pt x="285750" y="98226"/>
                </a:lnTo>
                <a:lnTo>
                  <a:pt x="303610" y="89297"/>
                </a:lnTo>
                <a:lnTo>
                  <a:pt x="321469" y="80367"/>
                </a:lnTo>
                <a:lnTo>
                  <a:pt x="330399" y="71437"/>
                </a:lnTo>
                <a:lnTo>
                  <a:pt x="339328" y="53578"/>
                </a:lnTo>
                <a:lnTo>
                  <a:pt x="348258" y="26789"/>
                </a:lnTo>
                <a:lnTo>
                  <a:pt x="339328" y="8930"/>
                </a:lnTo>
                <a:lnTo>
                  <a:pt x="330399" y="0"/>
                </a:lnTo>
                <a:lnTo>
                  <a:pt x="312539" y="0"/>
                </a:lnTo>
                <a:lnTo>
                  <a:pt x="294680" y="8930"/>
                </a:lnTo>
                <a:lnTo>
                  <a:pt x="276821" y="26789"/>
                </a:lnTo>
                <a:lnTo>
                  <a:pt x="250031" y="53578"/>
                </a:lnTo>
                <a:lnTo>
                  <a:pt x="241102" y="71437"/>
                </a:lnTo>
                <a:lnTo>
                  <a:pt x="232172" y="89297"/>
                </a:lnTo>
                <a:lnTo>
                  <a:pt x="241102" y="98226"/>
                </a:lnTo>
                <a:lnTo>
                  <a:pt x="250031" y="107156"/>
                </a:lnTo>
                <a:lnTo>
                  <a:pt x="267891" y="98226"/>
                </a:lnTo>
                <a:lnTo>
                  <a:pt x="285750" y="80367"/>
                </a:lnTo>
                <a:lnTo>
                  <a:pt x="28575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465094" y="732234"/>
            <a:ext cx="232173" cy="571501"/>
          </a:xfrm>
          <a:custGeom>
            <a:avLst/>
            <a:gdLst/>
            <a:ahLst/>
            <a:cxnLst/>
            <a:rect l="0" t="0" r="0" b="0"/>
            <a:pathLst>
              <a:path w="232173" h="571501">
                <a:moveTo>
                  <a:pt x="133945" y="178594"/>
                </a:moveTo>
                <a:lnTo>
                  <a:pt x="125015" y="178594"/>
                </a:lnTo>
                <a:lnTo>
                  <a:pt x="125015" y="178594"/>
                </a:lnTo>
                <a:lnTo>
                  <a:pt x="125015" y="178594"/>
                </a:lnTo>
                <a:lnTo>
                  <a:pt x="125015" y="169664"/>
                </a:lnTo>
                <a:lnTo>
                  <a:pt x="133945" y="160735"/>
                </a:lnTo>
                <a:lnTo>
                  <a:pt x="133945" y="133946"/>
                </a:lnTo>
                <a:lnTo>
                  <a:pt x="142875" y="107157"/>
                </a:lnTo>
                <a:lnTo>
                  <a:pt x="151804" y="71438"/>
                </a:lnTo>
                <a:lnTo>
                  <a:pt x="151804" y="44649"/>
                </a:lnTo>
                <a:lnTo>
                  <a:pt x="151804" y="17860"/>
                </a:lnTo>
                <a:lnTo>
                  <a:pt x="151804" y="0"/>
                </a:lnTo>
                <a:lnTo>
                  <a:pt x="133945" y="0"/>
                </a:lnTo>
                <a:lnTo>
                  <a:pt x="116086" y="8930"/>
                </a:lnTo>
                <a:lnTo>
                  <a:pt x="89297" y="26789"/>
                </a:lnTo>
                <a:lnTo>
                  <a:pt x="62508" y="44649"/>
                </a:lnTo>
                <a:lnTo>
                  <a:pt x="35719" y="71438"/>
                </a:lnTo>
                <a:lnTo>
                  <a:pt x="8929" y="98227"/>
                </a:lnTo>
                <a:lnTo>
                  <a:pt x="0" y="116086"/>
                </a:lnTo>
                <a:lnTo>
                  <a:pt x="0" y="125016"/>
                </a:lnTo>
                <a:lnTo>
                  <a:pt x="8929" y="133946"/>
                </a:lnTo>
                <a:lnTo>
                  <a:pt x="26789" y="133946"/>
                </a:lnTo>
                <a:lnTo>
                  <a:pt x="62508" y="125016"/>
                </a:lnTo>
                <a:lnTo>
                  <a:pt x="89297" y="116086"/>
                </a:lnTo>
                <a:lnTo>
                  <a:pt x="125015" y="116086"/>
                </a:lnTo>
                <a:lnTo>
                  <a:pt x="151804" y="125016"/>
                </a:lnTo>
                <a:lnTo>
                  <a:pt x="169664" y="142875"/>
                </a:lnTo>
                <a:lnTo>
                  <a:pt x="187523" y="178594"/>
                </a:lnTo>
                <a:lnTo>
                  <a:pt x="187523" y="223242"/>
                </a:lnTo>
                <a:lnTo>
                  <a:pt x="187523" y="285750"/>
                </a:lnTo>
                <a:lnTo>
                  <a:pt x="178594" y="348258"/>
                </a:lnTo>
                <a:lnTo>
                  <a:pt x="169664" y="419696"/>
                </a:lnTo>
                <a:lnTo>
                  <a:pt x="169664" y="473274"/>
                </a:lnTo>
                <a:lnTo>
                  <a:pt x="160734" y="517922"/>
                </a:lnTo>
                <a:lnTo>
                  <a:pt x="160734" y="544711"/>
                </a:lnTo>
                <a:lnTo>
                  <a:pt x="169664" y="562571"/>
                </a:lnTo>
                <a:lnTo>
                  <a:pt x="178594" y="571500"/>
                </a:lnTo>
                <a:lnTo>
                  <a:pt x="196453" y="571500"/>
                </a:lnTo>
                <a:lnTo>
                  <a:pt x="214312" y="553641"/>
                </a:lnTo>
                <a:lnTo>
                  <a:pt x="223242" y="526852"/>
                </a:lnTo>
                <a:lnTo>
                  <a:pt x="232172" y="482203"/>
                </a:lnTo>
                <a:lnTo>
                  <a:pt x="232172" y="428625"/>
                </a:lnTo>
                <a:lnTo>
                  <a:pt x="223242" y="375047"/>
                </a:lnTo>
                <a:lnTo>
                  <a:pt x="205383" y="321469"/>
                </a:lnTo>
                <a:lnTo>
                  <a:pt x="169664" y="285750"/>
                </a:lnTo>
                <a:lnTo>
                  <a:pt x="133945" y="267891"/>
                </a:lnTo>
                <a:lnTo>
                  <a:pt x="98226" y="258961"/>
                </a:lnTo>
                <a:lnTo>
                  <a:pt x="71437" y="267891"/>
                </a:lnTo>
                <a:lnTo>
                  <a:pt x="62508" y="285750"/>
                </a:lnTo>
                <a:lnTo>
                  <a:pt x="62508" y="294680"/>
                </a:lnTo>
                <a:lnTo>
                  <a:pt x="80367" y="303610"/>
                </a:lnTo>
                <a:lnTo>
                  <a:pt x="98226" y="312539"/>
                </a:lnTo>
                <a:lnTo>
                  <a:pt x="133945" y="303610"/>
                </a:lnTo>
                <a:lnTo>
                  <a:pt x="178594" y="294680"/>
                </a:lnTo>
                <a:lnTo>
                  <a:pt x="178594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706195" y="696516"/>
            <a:ext cx="160736" cy="241102"/>
          </a:xfrm>
          <a:custGeom>
            <a:avLst/>
            <a:gdLst/>
            <a:ahLst/>
            <a:cxnLst/>
            <a:rect l="0" t="0" r="0" b="0"/>
            <a:pathLst>
              <a:path w="160736" h="241102">
                <a:moveTo>
                  <a:pt x="80368" y="44648"/>
                </a:moveTo>
                <a:lnTo>
                  <a:pt x="80368" y="44648"/>
                </a:lnTo>
                <a:lnTo>
                  <a:pt x="80368" y="35718"/>
                </a:lnTo>
                <a:lnTo>
                  <a:pt x="71438" y="35718"/>
                </a:lnTo>
                <a:lnTo>
                  <a:pt x="71438" y="35718"/>
                </a:lnTo>
                <a:lnTo>
                  <a:pt x="62508" y="44648"/>
                </a:lnTo>
                <a:lnTo>
                  <a:pt x="44649" y="62507"/>
                </a:lnTo>
                <a:lnTo>
                  <a:pt x="35719" y="89296"/>
                </a:lnTo>
                <a:lnTo>
                  <a:pt x="17860" y="125015"/>
                </a:lnTo>
                <a:lnTo>
                  <a:pt x="0" y="160734"/>
                </a:lnTo>
                <a:lnTo>
                  <a:pt x="0" y="196453"/>
                </a:lnTo>
                <a:lnTo>
                  <a:pt x="0" y="223242"/>
                </a:lnTo>
                <a:lnTo>
                  <a:pt x="8930" y="241101"/>
                </a:lnTo>
                <a:lnTo>
                  <a:pt x="26789" y="241101"/>
                </a:lnTo>
                <a:lnTo>
                  <a:pt x="44649" y="241101"/>
                </a:lnTo>
                <a:lnTo>
                  <a:pt x="71438" y="232171"/>
                </a:lnTo>
                <a:lnTo>
                  <a:pt x="98227" y="205382"/>
                </a:lnTo>
                <a:lnTo>
                  <a:pt x="125016" y="169664"/>
                </a:lnTo>
                <a:lnTo>
                  <a:pt x="142875" y="133945"/>
                </a:lnTo>
                <a:lnTo>
                  <a:pt x="160735" y="80367"/>
                </a:lnTo>
                <a:lnTo>
                  <a:pt x="160735" y="35718"/>
                </a:lnTo>
                <a:lnTo>
                  <a:pt x="142875" y="8929"/>
                </a:lnTo>
                <a:lnTo>
                  <a:pt x="125016" y="0"/>
                </a:lnTo>
                <a:lnTo>
                  <a:pt x="98227" y="17859"/>
                </a:lnTo>
                <a:lnTo>
                  <a:pt x="71438" y="44648"/>
                </a:lnTo>
                <a:lnTo>
                  <a:pt x="53578" y="80367"/>
                </a:lnTo>
                <a:lnTo>
                  <a:pt x="53578" y="107156"/>
                </a:lnTo>
                <a:lnTo>
                  <a:pt x="53578" y="125015"/>
                </a:lnTo>
                <a:lnTo>
                  <a:pt x="53578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571875" y="2169914"/>
            <a:ext cx="651868" cy="44649"/>
          </a:xfrm>
          <a:custGeom>
            <a:avLst/>
            <a:gdLst/>
            <a:ahLst/>
            <a:cxnLst/>
            <a:rect l="0" t="0" r="0" b="0"/>
            <a:pathLst>
              <a:path w="651868" h="44649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8930" y="44648"/>
                </a:lnTo>
                <a:lnTo>
                  <a:pt x="17859" y="44648"/>
                </a:lnTo>
                <a:lnTo>
                  <a:pt x="35719" y="44648"/>
                </a:lnTo>
                <a:lnTo>
                  <a:pt x="62508" y="44648"/>
                </a:lnTo>
                <a:lnTo>
                  <a:pt x="98227" y="35719"/>
                </a:lnTo>
                <a:lnTo>
                  <a:pt x="142875" y="35719"/>
                </a:lnTo>
                <a:lnTo>
                  <a:pt x="196453" y="26789"/>
                </a:lnTo>
                <a:lnTo>
                  <a:pt x="258961" y="26789"/>
                </a:lnTo>
                <a:lnTo>
                  <a:pt x="321469" y="26789"/>
                </a:lnTo>
                <a:lnTo>
                  <a:pt x="383977" y="17859"/>
                </a:lnTo>
                <a:lnTo>
                  <a:pt x="455414" y="17859"/>
                </a:lnTo>
                <a:lnTo>
                  <a:pt x="517922" y="17859"/>
                </a:lnTo>
                <a:lnTo>
                  <a:pt x="562570" y="17859"/>
                </a:lnTo>
                <a:lnTo>
                  <a:pt x="607219" y="17859"/>
                </a:lnTo>
                <a:lnTo>
                  <a:pt x="634008" y="8930"/>
                </a:lnTo>
                <a:lnTo>
                  <a:pt x="651867" y="0"/>
                </a:lnTo>
                <a:lnTo>
                  <a:pt x="6518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437930" y="2116336"/>
            <a:ext cx="366118" cy="241102"/>
          </a:xfrm>
          <a:custGeom>
            <a:avLst/>
            <a:gdLst/>
            <a:ahLst/>
            <a:cxnLst/>
            <a:rect l="0" t="0" r="0" b="0"/>
            <a:pathLst>
              <a:path w="366118" h="241102">
                <a:moveTo>
                  <a:pt x="348258" y="8929"/>
                </a:moveTo>
                <a:lnTo>
                  <a:pt x="348258" y="8929"/>
                </a:lnTo>
                <a:lnTo>
                  <a:pt x="348258" y="8929"/>
                </a:lnTo>
                <a:lnTo>
                  <a:pt x="348258" y="0"/>
                </a:lnTo>
                <a:lnTo>
                  <a:pt x="348258" y="0"/>
                </a:lnTo>
                <a:lnTo>
                  <a:pt x="339328" y="0"/>
                </a:lnTo>
                <a:lnTo>
                  <a:pt x="339328" y="0"/>
                </a:lnTo>
                <a:lnTo>
                  <a:pt x="339328" y="0"/>
                </a:lnTo>
                <a:lnTo>
                  <a:pt x="330398" y="0"/>
                </a:lnTo>
                <a:lnTo>
                  <a:pt x="321468" y="0"/>
                </a:lnTo>
                <a:lnTo>
                  <a:pt x="312539" y="0"/>
                </a:lnTo>
                <a:lnTo>
                  <a:pt x="294679" y="8929"/>
                </a:lnTo>
                <a:lnTo>
                  <a:pt x="276820" y="8929"/>
                </a:lnTo>
                <a:lnTo>
                  <a:pt x="250031" y="26789"/>
                </a:lnTo>
                <a:lnTo>
                  <a:pt x="223242" y="35718"/>
                </a:lnTo>
                <a:lnTo>
                  <a:pt x="196453" y="53578"/>
                </a:lnTo>
                <a:lnTo>
                  <a:pt x="160734" y="62508"/>
                </a:lnTo>
                <a:lnTo>
                  <a:pt x="133945" y="80367"/>
                </a:lnTo>
                <a:lnTo>
                  <a:pt x="98226" y="89297"/>
                </a:lnTo>
                <a:lnTo>
                  <a:pt x="71437" y="107156"/>
                </a:lnTo>
                <a:lnTo>
                  <a:pt x="44648" y="116086"/>
                </a:lnTo>
                <a:lnTo>
                  <a:pt x="26789" y="125015"/>
                </a:lnTo>
                <a:lnTo>
                  <a:pt x="8929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17859" y="142875"/>
                </a:lnTo>
                <a:lnTo>
                  <a:pt x="35718" y="151804"/>
                </a:lnTo>
                <a:lnTo>
                  <a:pt x="71437" y="151804"/>
                </a:lnTo>
                <a:lnTo>
                  <a:pt x="107156" y="160734"/>
                </a:lnTo>
                <a:lnTo>
                  <a:pt x="151804" y="160734"/>
                </a:lnTo>
                <a:lnTo>
                  <a:pt x="196453" y="169664"/>
                </a:lnTo>
                <a:lnTo>
                  <a:pt x="241101" y="187523"/>
                </a:lnTo>
                <a:lnTo>
                  <a:pt x="276820" y="196453"/>
                </a:lnTo>
                <a:lnTo>
                  <a:pt x="303609" y="205383"/>
                </a:lnTo>
                <a:lnTo>
                  <a:pt x="330398" y="214312"/>
                </a:lnTo>
                <a:lnTo>
                  <a:pt x="348258" y="232172"/>
                </a:lnTo>
                <a:lnTo>
                  <a:pt x="357187" y="232172"/>
                </a:lnTo>
                <a:lnTo>
                  <a:pt x="357187" y="241101"/>
                </a:lnTo>
                <a:lnTo>
                  <a:pt x="366117" y="241101"/>
                </a:lnTo>
                <a:lnTo>
                  <a:pt x="366117" y="232172"/>
                </a:lnTo>
                <a:lnTo>
                  <a:pt x="357187" y="223242"/>
                </a:lnTo>
                <a:lnTo>
                  <a:pt x="357187" y="214312"/>
                </a:lnTo>
                <a:lnTo>
                  <a:pt x="348258" y="196453"/>
                </a:lnTo>
                <a:lnTo>
                  <a:pt x="339328" y="178593"/>
                </a:lnTo>
                <a:lnTo>
                  <a:pt x="339328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768328" y="2089547"/>
            <a:ext cx="71439" cy="330399"/>
          </a:xfrm>
          <a:custGeom>
            <a:avLst/>
            <a:gdLst/>
            <a:ahLst/>
            <a:cxnLst/>
            <a:rect l="0" t="0" r="0" b="0"/>
            <a:pathLst>
              <a:path w="71439" h="330399">
                <a:moveTo>
                  <a:pt x="8930" y="0"/>
                </a:moveTo>
                <a:lnTo>
                  <a:pt x="8930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80367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87523"/>
                </a:lnTo>
                <a:lnTo>
                  <a:pt x="26789" y="232172"/>
                </a:lnTo>
                <a:lnTo>
                  <a:pt x="35719" y="267890"/>
                </a:lnTo>
                <a:lnTo>
                  <a:pt x="53578" y="303609"/>
                </a:lnTo>
                <a:lnTo>
                  <a:pt x="71438" y="330398"/>
                </a:lnTo>
                <a:lnTo>
                  <a:pt x="71438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017984" y="2536031"/>
            <a:ext cx="553642" cy="491134"/>
          </a:xfrm>
          <a:custGeom>
            <a:avLst/>
            <a:gdLst/>
            <a:ahLst/>
            <a:cxnLst/>
            <a:rect l="0" t="0" r="0" b="0"/>
            <a:pathLst>
              <a:path w="553642" h="491134">
                <a:moveTo>
                  <a:pt x="410766" y="80367"/>
                </a:moveTo>
                <a:lnTo>
                  <a:pt x="410766" y="80367"/>
                </a:lnTo>
                <a:lnTo>
                  <a:pt x="410766" y="71438"/>
                </a:lnTo>
                <a:lnTo>
                  <a:pt x="401836" y="62508"/>
                </a:lnTo>
                <a:lnTo>
                  <a:pt x="392907" y="53578"/>
                </a:lnTo>
                <a:lnTo>
                  <a:pt x="383977" y="44649"/>
                </a:lnTo>
                <a:lnTo>
                  <a:pt x="375047" y="35719"/>
                </a:lnTo>
                <a:lnTo>
                  <a:pt x="366118" y="26789"/>
                </a:lnTo>
                <a:lnTo>
                  <a:pt x="357188" y="17860"/>
                </a:lnTo>
                <a:lnTo>
                  <a:pt x="339329" y="8930"/>
                </a:lnTo>
                <a:lnTo>
                  <a:pt x="330399" y="8930"/>
                </a:lnTo>
                <a:lnTo>
                  <a:pt x="321469" y="0"/>
                </a:lnTo>
                <a:lnTo>
                  <a:pt x="303610" y="0"/>
                </a:lnTo>
                <a:lnTo>
                  <a:pt x="285750" y="8930"/>
                </a:lnTo>
                <a:lnTo>
                  <a:pt x="267891" y="8930"/>
                </a:lnTo>
                <a:lnTo>
                  <a:pt x="241102" y="17860"/>
                </a:lnTo>
                <a:lnTo>
                  <a:pt x="214313" y="26789"/>
                </a:lnTo>
                <a:lnTo>
                  <a:pt x="187524" y="35719"/>
                </a:lnTo>
                <a:lnTo>
                  <a:pt x="160735" y="62508"/>
                </a:lnTo>
                <a:lnTo>
                  <a:pt x="125016" y="80367"/>
                </a:lnTo>
                <a:lnTo>
                  <a:pt x="89297" y="107157"/>
                </a:lnTo>
                <a:lnTo>
                  <a:pt x="62508" y="142875"/>
                </a:lnTo>
                <a:lnTo>
                  <a:pt x="35719" y="169664"/>
                </a:lnTo>
                <a:lnTo>
                  <a:pt x="17860" y="196453"/>
                </a:lnTo>
                <a:lnTo>
                  <a:pt x="0" y="232172"/>
                </a:lnTo>
                <a:lnTo>
                  <a:pt x="0" y="258961"/>
                </a:lnTo>
                <a:lnTo>
                  <a:pt x="8930" y="294680"/>
                </a:lnTo>
                <a:lnTo>
                  <a:pt x="17860" y="321469"/>
                </a:lnTo>
                <a:lnTo>
                  <a:pt x="35719" y="357187"/>
                </a:lnTo>
                <a:lnTo>
                  <a:pt x="71438" y="392906"/>
                </a:lnTo>
                <a:lnTo>
                  <a:pt x="107157" y="419695"/>
                </a:lnTo>
                <a:lnTo>
                  <a:pt x="142875" y="455414"/>
                </a:lnTo>
                <a:lnTo>
                  <a:pt x="196454" y="473273"/>
                </a:lnTo>
                <a:lnTo>
                  <a:pt x="241102" y="491133"/>
                </a:lnTo>
                <a:lnTo>
                  <a:pt x="294680" y="491133"/>
                </a:lnTo>
                <a:lnTo>
                  <a:pt x="348258" y="491133"/>
                </a:lnTo>
                <a:lnTo>
                  <a:pt x="392907" y="464344"/>
                </a:lnTo>
                <a:lnTo>
                  <a:pt x="428625" y="428625"/>
                </a:lnTo>
                <a:lnTo>
                  <a:pt x="473274" y="383976"/>
                </a:lnTo>
                <a:lnTo>
                  <a:pt x="508993" y="339328"/>
                </a:lnTo>
                <a:lnTo>
                  <a:pt x="535782" y="294680"/>
                </a:lnTo>
                <a:lnTo>
                  <a:pt x="553641" y="250032"/>
                </a:lnTo>
                <a:lnTo>
                  <a:pt x="553641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241227" y="2652117"/>
            <a:ext cx="312540" cy="53579"/>
          </a:xfrm>
          <a:custGeom>
            <a:avLst/>
            <a:gdLst/>
            <a:ahLst/>
            <a:cxnLst/>
            <a:rect l="0" t="0" r="0" b="0"/>
            <a:pathLst>
              <a:path w="312540" h="53579">
                <a:moveTo>
                  <a:pt x="312539" y="53578"/>
                </a:moveTo>
                <a:lnTo>
                  <a:pt x="285750" y="26789"/>
                </a:lnTo>
                <a:lnTo>
                  <a:pt x="250031" y="8930"/>
                </a:lnTo>
                <a:lnTo>
                  <a:pt x="205382" y="0"/>
                </a:lnTo>
                <a:lnTo>
                  <a:pt x="160734" y="0"/>
                </a:lnTo>
                <a:lnTo>
                  <a:pt x="116086" y="8930"/>
                </a:lnTo>
                <a:lnTo>
                  <a:pt x="71437" y="26789"/>
                </a:lnTo>
                <a:lnTo>
                  <a:pt x="26789" y="44649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375297" y="3902273"/>
            <a:ext cx="1053704" cy="392907"/>
          </a:xfrm>
          <a:custGeom>
            <a:avLst/>
            <a:gdLst/>
            <a:ahLst/>
            <a:cxnLst/>
            <a:rect l="0" t="0" r="0" b="0"/>
            <a:pathLst>
              <a:path w="1053704" h="392907">
                <a:moveTo>
                  <a:pt x="35719" y="0"/>
                </a:moveTo>
                <a:lnTo>
                  <a:pt x="3571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17859"/>
                </a:lnTo>
                <a:lnTo>
                  <a:pt x="26789" y="26789"/>
                </a:lnTo>
                <a:lnTo>
                  <a:pt x="17859" y="35719"/>
                </a:lnTo>
                <a:lnTo>
                  <a:pt x="17859" y="53578"/>
                </a:lnTo>
                <a:lnTo>
                  <a:pt x="17859" y="62508"/>
                </a:lnTo>
                <a:lnTo>
                  <a:pt x="8930" y="80367"/>
                </a:lnTo>
                <a:lnTo>
                  <a:pt x="8930" y="89297"/>
                </a:lnTo>
                <a:lnTo>
                  <a:pt x="8930" y="107156"/>
                </a:lnTo>
                <a:lnTo>
                  <a:pt x="8930" y="125016"/>
                </a:lnTo>
                <a:lnTo>
                  <a:pt x="0" y="142875"/>
                </a:lnTo>
                <a:lnTo>
                  <a:pt x="0" y="169664"/>
                </a:lnTo>
                <a:lnTo>
                  <a:pt x="0" y="187523"/>
                </a:lnTo>
                <a:lnTo>
                  <a:pt x="0" y="205383"/>
                </a:lnTo>
                <a:lnTo>
                  <a:pt x="0" y="223242"/>
                </a:lnTo>
                <a:lnTo>
                  <a:pt x="0" y="241102"/>
                </a:lnTo>
                <a:lnTo>
                  <a:pt x="0" y="250031"/>
                </a:lnTo>
                <a:lnTo>
                  <a:pt x="0" y="258961"/>
                </a:lnTo>
                <a:lnTo>
                  <a:pt x="0" y="267891"/>
                </a:lnTo>
                <a:lnTo>
                  <a:pt x="0" y="276820"/>
                </a:lnTo>
                <a:lnTo>
                  <a:pt x="0" y="276820"/>
                </a:lnTo>
                <a:lnTo>
                  <a:pt x="0" y="276820"/>
                </a:lnTo>
                <a:lnTo>
                  <a:pt x="8930" y="276820"/>
                </a:lnTo>
                <a:lnTo>
                  <a:pt x="17859" y="276820"/>
                </a:lnTo>
                <a:lnTo>
                  <a:pt x="26789" y="276820"/>
                </a:lnTo>
                <a:lnTo>
                  <a:pt x="35719" y="276820"/>
                </a:lnTo>
                <a:lnTo>
                  <a:pt x="44648" y="267891"/>
                </a:lnTo>
                <a:lnTo>
                  <a:pt x="53578" y="267891"/>
                </a:lnTo>
                <a:lnTo>
                  <a:pt x="71437" y="258961"/>
                </a:lnTo>
                <a:lnTo>
                  <a:pt x="89297" y="250031"/>
                </a:lnTo>
                <a:lnTo>
                  <a:pt x="98226" y="241102"/>
                </a:lnTo>
                <a:lnTo>
                  <a:pt x="116086" y="241102"/>
                </a:lnTo>
                <a:lnTo>
                  <a:pt x="133945" y="232172"/>
                </a:lnTo>
                <a:lnTo>
                  <a:pt x="151805" y="223242"/>
                </a:lnTo>
                <a:lnTo>
                  <a:pt x="169664" y="223242"/>
                </a:lnTo>
                <a:lnTo>
                  <a:pt x="187523" y="223242"/>
                </a:lnTo>
                <a:lnTo>
                  <a:pt x="205383" y="223242"/>
                </a:lnTo>
                <a:lnTo>
                  <a:pt x="223242" y="223242"/>
                </a:lnTo>
                <a:lnTo>
                  <a:pt x="241101" y="223242"/>
                </a:lnTo>
                <a:lnTo>
                  <a:pt x="267891" y="223242"/>
                </a:lnTo>
                <a:lnTo>
                  <a:pt x="285750" y="223242"/>
                </a:lnTo>
                <a:lnTo>
                  <a:pt x="312539" y="223242"/>
                </a:lnTo>
                <a:lnTo>
                  <a:pt x="339328" y="232172"/>
                </a:lnTo>
                <a:lnTo>
                  <a:pt x="366117" y="232172"/>
                </a:lnTo>
                <a:lnTo>
                  <a:pt x="392906" y="232172"/>
                </a:lnTo>
                <a:lnTo>
                  <a:pt x="428625" y="232172"/>
                </a:lnTo>
                <a:lnTo>
                  <a:pt x="455414" y="241102"/>
                </a:lnTo>
                <a:lnTo>
                  <a:pt x="482203" y="241102"/>
                </a:lnTo>
                <a:lnTo>
                  <a:pt x="508992" y="241102"/>
                </a:lnTo>
                <a:lnTo>
                  <a:pt x="544711" y="250031"/>
                </a:lnTo>
                <a:lnTo>
                  <a:pt x="571500" y="250031"/>
                </a:lnTo>
                <a:lnTo>
                  <a:pt x="607219" y="250031"/>
                </a:lnTo>
                <a:lnTo>
                  <a:pt x="634008" y="250031"/>
                </a:lnTo>
                <a:lnTo>
                  <a:pt x="669726" y="258961"/>
                </a:lnTo>
                <a:lnTo>
                  <a:pt x="705445" y="258961"/>
                </a:lnTo>
                <a:lnTo>
                  <a:pt x="741164" y="267891"/>
                </a:lnTo>
                <a:lnTo>
                  <a:pt x="776883" y="276820"/>
                </a:lnTo>
                <a:lnTo>
                  <a:pt x="812601" y="276820"/>
                </a:lnTo>
                <a:lnTo>
                  <a:pt x="839391" y="285750"/>
                </a:lnTo>
                <a:lnTo>
                  <a:pt x="875109" y="303609"/>
                </a:lnTo>
                <a:lnTo>
                  <a:pt x="910828" y="312539"/>
                </a:lnTo>
                <a:lnTo>
                  <a:pt x="937617" y="321469"/>
                </a:lnTo>
                <a:lnTo>
                  <a:pt x="973336" y="330398"/>
                </a:lnTo>
                <a:lnTo>
                  <a:pt x="1000125" y="339328"/>
                </a:lnTo>
                <a:lnTo>
                  <a:pt x="1026914" y="348258"/>
                </a:lnTo>
                <a:lnTo>
                  <a:pt x="1035844" y="357188"/>
                </a:lnTo>
                <a:lnTo>
                  <a:pt x="1053703" y="375047"/>
                </a:lnTo>
                <a:lnTo>
                  <a:pt x="1053703" y="383977"/>
                </a:lnTo>
                <a:lnTo>
                  <a:pt x="1044773" y="392906"/>
                </a:lnTo>
                <a:lnTo>
                  <a:pt x="1044773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339703" y="3964781"/>
            <a:ext cx="71439" cy="375048"/>
          </a:xfrm>
          <a:custGeom>
            <a:avLst/>
            <a:gdLst/>
            <a:ahLst/>
            <a:cxnLst/>
            <a:rect l="0" t="0" r="0" b="0"/>
            <a:pathLst>
              <a:path w="71439" h="37504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8930"/>
                </a:lnTo>
                <a:lnTo>
                  <a:pt x="17860" y="26789"/>
                </a:lnTo>
                <a:lnTo>
                  <a:pt x="17860" y="53578"/>
                </a:lnTo>
                <a:lnTo>
                  <a:pt x="26789" y="98226"/>
                </a:lnTo>
                <a:lnTo>
                  <a:pt x="35719" y="142875"/>
                </a:lnTo>
                <a:lnTo>
                  <a:pt x="44649" y="196453"/>
                </a:lnTo>
                <a:lnTo>
                  <a:pt x="53578" y="258961"/>
                </a:lnTo>
                <a:lnTo>
                  <a:pt x="62508" y="303609"/>
                </a:lnTo>
                <a:lnTo>
                  <a:pt x="62508" y="339328"/>
                </a:lnTo>
                <a:lnTo>
                  <a:pt x="71438" y="366117"/>
                </a:lnTo>
                <a:lnTo>
                  <a:pt x="71438" y="375047"/>
                </a:lnTo>
                <a:lnTo>
                  <a:pt x="71438" y="366117"/>
                </a:lnTo>
                <a:lnTo>
                  <a:pt x="62508" y="348258"/>
                </a:lnTo>
                <a:lnTo>
                  <a:pt x="62508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366367" y="5732859"/>
            <a:ext cx="803673" cy="250032"/>
          </a:xfrm>
          <a:custGeom>
            <a:avLst/>
            <a:gdLst/>
            <a:ahLst/>
            <a:cxnLst/>
            <a:rect l="0" t="0" r="0" b="0"/>
            <a:pathLst>
              <a:path w="803673" h="250032">
                <a:moveTo>
                  <a:pt x="8930" y="8929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53578"/>
                </a:lnTo>
                <a:lnTo>
                  <a:pt x="17860" y="62507"/>
                </a:lnTo>
                <a:lnTo>
                  <a:pt x="17860" y="80367"/>
                </a:lnTo>
                <a:lnTo>
                  <a:pt x="17860" y="89296"/>
                </a:lnTo>
                <a:lnTo>
                  <a:pt x="26789" y="107156"/>
                </a:lnTo>
                <a:lnTo>
                  <a:pt x="26789" y="116086"/>
                </a:lnTo>
                <a:lnTo>
                  <a:pt x="26789" y="133945"/>
                </a:lnTo>
                <a:lnTo>
                  <a:pt x="26789" y="142875"/>
                </a:lnTo>
                <a:lnTo>
                  <a:pt x="26789" y="151804"/>
                </a:lnTo>
                <a:lnTo>
                  <a:pt x="26789" y="160734"/>
                </a:lnTo>
                <a:lnTo>
                  <a:pt x="35719" y="169664"/>
                </a:lnTo>
                <a:lnTo>
                  <a:pt x="35719" y="178593"/>
                </a:lnTo>
                <a:lnTo>
                  <a:pt x="44649" y="178593"/>
                </a:lnTo>
                <a:lnTo>
                  <a:pt x="53578" y="178593"/>
                </a:lnTo>
                <a:lnTo>
                  <a:pt x="62508" y="178593"/>
                </a:lnTo>
                <a:lnTo>
                  <a:pt x="71438" y="178593"/>
                </a:lnTo>
                <a:lnTo>
                  <a:pt x="89297" y="178593"/>
                </a:lnTo>
                <a:lnTo>
                  <a:pt x="107156" y="169664"/>
                </a:lnTo>
                <a:lnTo>
                  <a:pt x="125016" y="160734"/>
                </a:lnTo>
                <a:lnTo>
                  <a:pt x="151805" y="160734"/>
                </a:lnTo>
                <a:lnTo>
                  <a:pt x="169664" y="160734"/>
                </a:lnTo>
                <a:lnTo>
                  <a:pt x="196453" y="160734"/>
                </a:lnTo>
                <a:lnTo>
                  <a:pt x="232172" y="160734"/>
                </a:lnTo>
                <a:lnTo>
                  <a:pt x="258961" y="160734"/>
                </a:lnTo>
                <a:lnTo>
                  <a:pt x="294680" y="160734"/>
                </a:lnTo>
                <a:lnTo>
                  <a:pt x="330399" y="160734"/>
                </a:lnTo>
                <a:lnTo>
                  <a:pt x="366117" y="169664"/>
                </a:lnTo>
                <a:lnTo>
                  <a:pt x="410766" y="169664"/>
                </a:lnTo>
                <a:lnTo>
                  <a:pt x="446485" y="178593"/>
                </a:lnTo>
                <a:lnTo>
                  <a:pt x="482203" y="178593"/>
                </a:lnTo>
                <a:lnTo>
                  <a:pt x="517922" y="178593"/>
                </a:lnTo>
                <a:lnTo>
                  <a:pt x="553641" y="187523"/>
                </a:lnTo>
                <a:lnTo>
                  <a:pt x="589360" y="187523"/>
                </a:lnTo>
                <a:lnTo>
                  <a:pt x="625078" y="196453"/>
                </a:lnTo>
                <a:lnTo>
                  <a:pt x="651867" y="196453"/>
                </a:lnTo>
                <a:lnTo>
                  <a:pt x="687586" y="205382"/>
                </a:lnTo>
                <a:lnTo>
                  <a:pt x="714375" y="214312"/>
                </a:lnTo>
                <a:lnTo>
                  <a:pt x="732235" y="223242"/>
                </a:lnTo>
                <a:lnTo>
                  <a:pt x="750094" y="223242"/>
                </a:lnTo>
                <a:lnTo>
                  <a:pt x="767953" y="232171"/>
                </a:lnTo>
                <a:lnTo>
                  <a:pt x="785813" y="232171"/>
                </a:lnTo>
                <a:lnTo>
                  <a:pt x="794742" y="241101"/>
                </a:lnTo>
                <a:lnTo>
                  <a:pt x="794742" y="241101"/>
                </a:lnTo>
                <a:lnTo>
                  <a:pt x="803672" y="241101"/>
                </a:lnTo>
                <a:lnTo>
                  <a:pt x="803672" y="250031"/>
                </a:lnTo>
                <a:lnTo>
                  <a:pt x="803672" y="250031"/>
                </a:lnTo>
                <a:lnTo>
                  <a:pt x="803672" y="250031"/>
                </a:lnTo>
                <a:lnTo>
                  <a:pt x="803672" y="241101"/>
                </a:lnTo>
                <a:lnTo>
                  <a:pt x="803672" y="241101"/>
                </a:lnTo>
                <a:lnTo>
                  <a:pt x="803672" y="232171"/>
                </a:lnTo>
                <a:lnTo>
                  <a:pt x="803672" y="223242"/>
                </a:lnTo>
                <a:lnTo>
                  <a:pt x="803672" y="205382"/>
                </a:lnTo>
                <a:lnTo>
                  <a:pt x="803672" y="178593"/>
                </a:lnTo>
                <a:lnTo>
                  <a:pt x="803672" y="151804"/>
                </a:lnTo>
                <a:lnTo>
                  <a:pt x="803672" y="125015"/>
                </a:lnTo>
                <a:lnTo>
                  <a:pt x="803672" y="107156"/>
                </a:lnTo>
                <a:lnTo>
                  <a:pt x="794742" y="89296"/>
                </a:lnTo>
                <a:lnTo>
                  <a:pt x="785813" y="89296"/>
                </a:lnTo>
                <a:lnTo>
                  <a:pt x="776883" y="89296"/>
                </a:lnTo>
                <a:lnTo>
                  <a:pt x="759024" y="107156"/>
                </a:lnTo>
                <a:lnTo>
                  <a:pt x="75902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Writing the main()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#include "this/package/</a:t>
            </a:r>
            <a:r>
              <a:rPr lang="en-US" dirty="0" err="1"/>
              <a:t>foo.h</a:t>
            </a:r>
            <a:r>
              <a:rPr lang="en-US" dirty="0"/>
              <a:t>"</a:t>
            </a:r>
            <a:br>
              <a:rPr lang="en-US" dirty="0"/>
            </a:br>
            <a:r>
              <a:rPr lang="en-US" dirty="0"/>
              <a:t>#include "</a:t>
            </a:r>
            <a:r>
              <a:rPr lang="en-US" dirty="0" err="1"/>
              <a:t>gtest</a:t>
            </a:r>
            <a:r>
              <a:rPr lang="en-US" dirty="0"/>
              <a:t>/</a:t>
            </a:r>
            <a:r>
              <a:rPr lang="en-US" dirty="0" err="1"/>
              <a:t>gtest.h</a:t>
            </a:r>
            <a:r>
              <a:rPr lang="en-US" dirty="0"/>
              <a:t>"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namespace {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The fixture for testing class Foo.</a:t>
            </a:r>
            <a:br>
              <a:rPr lang="en-US" dirty="0"/>
            </a:br>
            <a:r>
              <a:rPr lang="en-US" dirty="0"/>
              <a:t>class </a:t>
            </a:r>
            <a:r>
              <a:rPr lang="en-US" dirty="0" err="1"/>
              <a:t>FooTest</a:t>
            </a:r>
            <a:r>
              <a:rPr lang="en-US" dirty="0"/>
              <a:t> : public ::testing::Test {</a:t>
            </a:r>
            <a:br>
              <a:rPr lang="en-US" dirty="0"/>
            </a:br>
            <a:r>
              <a:rPr lang="en-US" dirty="0"/>
              <a:t> protected:</a:t>
            </a:r>
            <a:br>
              <a:rPr lang="en-US" dirty="0"/>
            </a:br>
            <a:r>
              <a:rPr lang="en-US" dirty="0"/>
              <a:t>  // You can remove any or all of the following functions if its body</a:t>
            </a:r>
            <a:br>
              <a:rPr lang="en-US" dirty="0"/>
            </a:br>
            <a:r>
              <a:rPr lang="en-US" dirty="0"/>
              <a:t>  // is empty.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FooTest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// You can do set-up work for each test here.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1848445" y="2196703"/>
            <a:ext cx="1339454" cy="80368"/>
          </a:xfrm>
          <a:custGeom>
            <a:avLst/>
            <a:gdLst/>
            <a:ahLst/>
            <a:cxnLst/>
            <a:rect l="0" t="0" r="0" b="0"/>
            <a:pathLst>
              <a:path w="1339454" h="80368">
                <a:moveTo>
                  <a:pt x="0" y="80367"/>
                </a:move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17860" y="80367"/>
                </a:lnTo>
                <a:lnTo>
                  <a:pt x="26789" y="80367"/>
                </a:lnTo>
                <a:lnTo>
                  <a:pt x="35719" y="80367"/>
                </a:lnTo>
                <a:lnTo>
                  <a:pt x="53578" y="80367"/>
                </a:lnTo>
                <a:lnTo>
                  <a:pt x="62508" y="80367"/>
                </a:lnTo>
                <a:lnTo>
                  <a:pt x="80368" y="80367"/>
                </a:lnTo>
                <a:lnTo>
                  <a:pt x="98227" y="80367"/>
                </a:lnTo>
                <a:lnTo>
                  <a:pt x="116086" y="80367"/>
                </a:lnTo>
                <a:lnTo>
                  <a:pt x="142875" y="80367"/>
                </a:lnTo>
                <a:lnTo>
                  <a:pt x="160735" y="80367"/>
                </a:lnTo>
                <a:lnTo>
                  <a:pt x="187524" y="80367"/>
                </a:lnTo>
                <a:lnTo>
                  <a:pt x="205383" y="80367"/>
                </a:lnTo>
                <a:lnTo>
                  <a:pt x="232172" y="80367"/>
                </a:lnTo>
                <a:lnTo>
                  <a:pt x="258961" y="80367"/>
                </a:lnTo>
                <a:lnTo>
                  <a:pt x="285750" y="80367"/>
                </a:lnTo>
                <a:lnTo>
                  <a:pt x="312539" y="80367"/>
                </a:lnTo>
                <a:lnTo>
                  <a:pt x="339328" y="80367"/>
                </a:lnTo>
                <a:lnTo>
                  <a:pt x="375047" y="71437"/>
                </a:lnTo>
                <a:lnTo>
                  <a:pt x="410766" y="71437"/>
                </a:lnTo>
                <a:lnTo>
                  <a:pt x="446485" y="71437"/>
                </a:lnTo>
                <a:lnTo>
                  <a:pt x="491133" y="71437"/>
                </a:lnTo>
                <a:lnTo>
                  <a:pt x="526852" y="62508"/>
                </a:lnTo>
                <a:lnTo>
                  <a:pt x="571500" y="62508"/>
                </a:lnTo>
                <a:lnTo>
                  <a:pt x="607219" y="62508"/>
                </a:lnTo>
                <a:lnTo>
                  <a:pt x="651868" y="53578"/>
                </a:lnTo>
                <a:lnTo>
                  <a:pt x="696516" y="53578"/>
                </a:lnTo>
                <a:lnTo>
                  <a:pt x="741164" y="44648"/>
                </a:lnTo>
                <a:lnTo>
                  <a:pt x="785813" y="35719"/>
                </a:lnTo>
                <a:lnTo>
                  <a:pt x="839391" y="26789"/>
                </a:lnTo>
                <a:lnTo>
                  <a:pt x="884039" y="26789"/>
                </a:lnTo>
                <a:lnTo>
                  <a:pt x="928688" y="17859"/>
                </a:lnTo>
                <a:lnTo>
                  <a:pt x="973336" y="8930"/>
                </a:lnTo>
                <a:lnTo>
                  <a:pt x="1009055" y="0"/>
                </a:lnTo>
                <a:lnTo>
                  <a:pt x="1053703" y="0"/>
                </a:lnTo>
                <a:lnTo>
                  <a:pt x="1089422" y="0"/>
                </a:lnTo>
                <a:lnTo>
                  <a:pt x="1125141" y="0"/>
                </a:lnTo>
                <a:lnTo>
                  <a:pt x="1169789" y="0"/>
                </a:lnTo>
                <a:lnTo>
                  <a:pt x="1205508" y="0"/>
                </a:lnTo>
                <a:lnTo>
                  <a:pt x="1232297" y="0"/>
                </a:lnTo>
                <a:lnTo>
                  <a:pt x="1268016" y="0"/>
                </a:lnTo>
                <a:lnTo>
                  <a:pt x="1294805" y="8930"/>
                </a:lnTo>
                <a:lnTo>
                  <a:pt x="1321594" y="17859"/>
                </a:lnTo>
                <a:lnTo>
                  <a:pt x="1339453" y="17859"/>
                </a:lnTo>
                <a:lnTo>
                  <a:pt x="1339453" y="8930"/>
                </a:lnTo>
                <a:lnTo>
                  <a:pt x="1339453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6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virtual ~</a:t>
            </a:r>
            <a:r>
              <a:rPr lang="en-US" dirty="0" err="1"/>
              <a:t>FooTest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// You can do clean-up work that doesn't throw exceptions here.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// If the constructor and destructor are not enough for setting up</a:t>
            </a:r>
            <a:br>
              <a:rPr lang="en-US" dirty="0"/>
            </a:br>
            <a:r>
              <a:rPr lang="en-US" dirty="0"/>
              <a:t>  // and cleaning up each test, you can define the following methods: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virtual void </a:t>
            </a:r>
            <a:r>
              <a:rPr lang="en-US" dirty="0" err="1"/>
              <a:t>SetUp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// Code here will be called immediately after the constructor (right</a:t>
            </a:r>
            <a:br>
              <a:rPr lang="en-US" dirty="0"/>
            </a:br>
            <a:r>
              <a:rPr lang="en-US" dirty="0"/>
              <a:t>    // before each test).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virtual void </a:t>
            </a:r>
            <a:r>
              <a:rPr lang="en-US" dirty="0" err="1"/>
              <a:t>TearDown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// Code here will be called immediately after each test (right</a:t>
            </a:r>
            <a:br>
              <a:rPr lang="en-US" dirty="0"/>
            </a:br>
            <a:r>
              <a:rPr lang="en-US" dirty="0"/>
              <a:t>    // before the destructor).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1982391" y="2053828"/>
            <a:ext cx="937618" cy="491134"/>
          </a:xfrm>
          <a:custGeom>
            <a:avLst/>
            <a:gdLst/>
            <a:ahLst/>
            <a:cxnLst/>
            <a:rect l="0" t="0" r="0" b="0"/>
            <a:pathLst>
              <a:path w="937618" h="491134">
                <a:moveTo>
                  <a:pt x="732234" y="125016"/>
                </a:moveTo>
                <a:lnTo>
                  <a:pt x="732234" y="125016"/>
                </a:lnTo>
                <a:lnTo>
                  <a:pt x="723304" y="116086"/>
                </a:lnTo>
                <a:lnTo>
                  <a:pt x="723304" y="116086"/>
                </a:lnTo>
                <a:lnTo>
                  <a:pt x="714375" y="107156"/>
                </a:lnTo>
                <a:lnTo>
                  <a:pt x="705445" y="98226"/>
                </a:lnTo>
                <a:lnTo>
                  <a:pt x="696515" y="89297"/>
                </a:lnTo>
                <a:lnTo>
                  <a:pt x="687586" y="71437"/>
                </a:lnTo>
                <a:lnTo>
                  <a:pt x="669726" y="62508"/>
                </a:lnTo>
                <a:lnTo>
                  <a:pt x="660797" y="53578"/>
                </a:lnTo>
                <a:lnTo>
                  <a:pt x="642937" y="44648"/>
                </a:lnTo>
                <a:lnTo>
                  <a:pt x="634007" y="35719"/>
                </a:lnTo>
                <a:lnTo>
                  <a:pt x="607218" y="26789"/>
                </a:lnTo>
                <a:lnTo>
                  <a:pt x="589359" y="26789"/>
                </a:lnTo>
                <a:lnTo>
                  <a:pt x="562570" y="17859"/>
                </a:lnTo>
                <a:lnTo>
                  <a:pt x="535781" y="8930"/>
                </a:lnTo>
                <a:lnTo>
                  <a:pt x="508992" y="8930"/>
                </a:lnTo>
                <a:lnTo>
                  <a:pt x="473273" y="8930"/>
                </a:lnTo>
                <a:lnTo>
                  <a:pt x="446484" y="0"/>
                </a:lnTo>
                <a:lnTo>
                  <a:pt x="410765" y="0"/>
                </a:lnTo>
                <a:lnTo>
                  <a:pt x="375047" y="0"/>
                </a:lnTo>
                <a:lnTo>
                  <a:pt x="348257" y="0"/>
                </a:lnTo>
                <a:lnTo>
                  <a:pt x="312539" y="0"/>
                </a:lnTo>
                <a:lnTo>
                  <a:pt x="285750" y="0"/>
                </a:lnTo>
                <a:lnTo>
                  <a:pt x="250031" y="0"/>
                </a:lnTo>
                <a:lnTo>
                  <a:pt x="232172" y="0"/>
                </a:lnTo>
                <a:lnTo>
                  <a:pt x="205382" y="0"/>
                </a:lnTo>
                <a:lnTo>
                  <a:pt x="178593" y="8930"/>
                </a:lnTo>
                <a:lnTo>
                  <a:pt x="160734" y="8930"/>
                </a:lnTo>
                <a:lnTo>
                  <a:pt x="133945" y="17859"/>
                </a:lnTo>
                <a:lnTo>
                  <a:pt x="116086" y="35719"/>
                </a:lnTo>
                <a:lnTo>
                  <a:pt x="89297" y="44648"/>
                </a:lnTo>
                <a:lnTo>
                  <a:pt x="71437" y="62508"/>
                </a:lnTo>
                <a:lnTo>
                  <a:pt x="53578" y="80367"/>
                </a:lnTo>
                <a:lnTo>
                  <a:pt x="35718" y="107156"/>
                </a:lnTo>
                <a:lnTo>
                  <a:pt x="26789" y="133945"/>
                </a:lnTo>
                <a:lnTo>
                  <a:pt x="17859" y="160734"/>
                </a:lnTo>
                <a:lnTo>
                  <a:pt x="8929" y="187523"/>
                </a:lnTo>
                <a:lnTo>
                  <a:pt x="0" y="214312"/>
                </a:lnTo>
                <a:lnTo>
                  <a:pt x="0" y="241101"/>
                </a:lnTo>
                <a:lnTo>
                  <a:pt x="0" y="276820"/>
                </a:lnTo>
                <a:lnTo>
                  <a:pt x="8929" y="303609"/>
                </a:lnTo>
                <a:lnTo>
                  <a:pt x="17859" y="330398"/>
                </a:lnTo>
                <a:lnTo>
                  <a:pt x="35718" y="357187"/>
                </a:lnTo>
                <a:lnTo>
                  <a:pt x="53578" y="375047"/>
                </a:lnTo>
                <a:lnTo>
                  <a:pt x="80367" y="401836"/>
                </a:lnTo>
                <a:lnTo>
                  <a:pt x="107156" y="419695"/>
                </a:lnTo>
                <a:lnTo>
                  <a:pt x="142875" y="437555"/>
                </a:lnTo>
                <a:lnTo>
                  <a:pt x="178593" y="446485"/>
                </a:lnTo>
                <a:lnTo>
                  <a:pt x="223242" y="464344"/>
                </a:lnTo>
                <a:lnTo>
                  <a:pt x="258961" y="473274"/>
                </a:lnTo>
                <a:lnTo>
                  <a:pt x="303609" y="491133"/>
                </a:lnTo>
                <a:lnTo>
                  <a:pt x="348257" y="491133"/>
                </a:lnTo>
                <a:lnTo>
                  <a:pt x="392906" y="491133"/>
                </a:lnTo>
                <a:lnTo>
                  <a:pt x="437554" y="482203"/>
                </a:lnTo>
                <a:lnTo>
                  <a:pt x="482203" y="473274"/>
                </a:lnTo>
                <a:lnTo>
                  <a:pt x="526851" y="464344"/>
                </a:lnTo>
                <a:lnTo>
                  <a:pt x="571500" y="446485"/>
                </a:lnTo>
                <a:lnTo>
                  <a:pt x="616148" y="428625"/>
                </a:lnTo>
                <a:lnTo>
                  <a:pt x="660797" y="401836"/>
                </a:lnTo>
                <a:lnTo>
                  <a:pt x="696515" y="383976"/>
                </a:lnTo>
                <a:lnTo>
                  <a:pt x="741164" y="366117"/>
                </a:lnTo>
                <a:lnTo>
                  <a:pt x="776882" y="339328"/>
                </a:lnTo>
                <a:lnTo>
                  <a:pt x="803672" y="321469"/>
                </a:lnTo>
                <a:lnTo>
                  <a:pt x="839390" y="294680"/>
                </a:lnTo>
                <a:lnTo>
                  <a:pt x="875109" y="258961"/>
                </a:lnTo>
                <a:lnTo>
                  <a:pt x="901898" y="232172"/>
                </a:lnTo>
                <a:lnTo>
                  <a:pt x="919757" y="196453"/>
                </a:lnTo>
                <a:lnTo>
                  <a:pt x="928687" y="169664"/>
                </a:lnTo>
                <a:lnTo>
                  <a:pt x="937617" y="142875"/>
                </a:lnTo>
                <a:lnTo>
                  <a:pt x="928687" y="116086"/>
                </a:lnTo>
                <a:lnTo>
                  <a:pt x="919757" y="89297"/>
                </a:lnTo>
                <a:lnTo>
                  <a:pt x="892968" y="71437"/>
                </a:lnTo>
                <a:lnTo>
                  <a:pt x="857250" y="53578"/>
                </a:lnTo>
                <a:lnTo>
                  <a:pt x="821531" y="44648"/>
                </a:lnTo>
                <a:lnTo>
                  <a:pt x="776882" y="35719"/>
                </a:lnTo>
                <a:lnTo>
                  <a:pt x="723304" y="26789"/>
                </a:lnTo>
                <a:lnTo>
                  <a:pt x="669726" y="26789"/>
                </a:lnTo>
                <a:lnTo>
                  <a:pt x="625078" y="17859"/>
                </a:lnTo>
                <a:lnTo>
                  <a:pt x="571500" y="17859"/>
                </a:lnTo>
                <a:lnTo>
                  <a:pt x="57150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017984" y="2598539"/>
            <a:ext cx="1053705" cy="562571"/>
          </a:xfrm>
          <a:custGeom>
            <a:avLst/>
            <a:gdLst/>
            <a:ahLst/>
            <a:cxnLst/>
            <a:rect l="0" t="0" r="0" b="0"/>
            <a:pathLst>
              <a:path w="1053705" h="562571">
                <a:moveTo>
                  <a:pt x="821532" y="125016"/>
                </a:moveTo>
                <a:lnTo>
                  <a:pt x="812602" y="125016"/>
                </a:lnTo>
                <a:lnTo>
                  <a:pt x="812602" y="116086"/>
                </a:lnTo>
                <a:lnTo>
                  <a:pt x="803672" y="116086"/>
                </a:lnTo>
                <a:lnTo>
                  <a:pt x="794743" y="116086"/>
                </a:lnTo>
                <a:lnTo>
                  <a:pt x="785813" y="107156"/>
                </a:lnTo>
                <a:lnTo>
                  <a:pt x="776883" y="107156"/>
                </a:lnTo>
                <a:lnTo>
                  <a:pt x="767954" y="107156"/>
                </a:lnTo>
                <a:lnTo>
                  <a:pt x="750094" y="98227"/>
                </a:lnTo>
                <a:lnTo>
                  <a:pt x="741164" y="89297"/>
                </a:lnTo>
                <a:lnTo>
                  <a:pt x="723305" y="89297"/>
                </a:lnTo>
                <a:lnTo>
                  <a:pt x="705446" y="80367"/>
                </a:lnTo>
                <a:lnTo>
                  <a:pt x="687586" y="80367"/>
                </a:lnTo>
                <a:lnTo>
                  <a:pt x="669727" y="71438"/>
                </a:lnTo>
                <a:lnTo>
                  <a:pt x="642938" y="71438"/>
                </a:lnTo>
                <a:lnTo>
                  <a:pt x="625079" y="62508"/>
                </a:lnTo>
                <a:lnTo>
                  <a:pt x="598289" y="62508"/>
                </a:lnTo>
                <a:lnTo>
                  <a:pt x="571500" y="53578"/>
                </a:lnTo>
                <a:lnTo>
                  <a:pt x="544711" y="53578"/>
                </a:lnTo>
                <a:lnTo>
                  <a:pt x="517922" y="44649"/>
                </a:lnTo>
                <a:lnTo>
                  <a:pt x="491133" y="35719"/>
                </a:lnTo>
                <a:lnTo>
                  <a:pt x="473274" y="26789"/>
                </a:lnTo>
                <a:lnTo>
                  <a:pt x="437555" y="17859"/>
                </a:lnTo>
                <a:lnTo>
                  <a:pt x="410766" y="8930"/>
                </a:lnTo>
                <a:lnTo>
                  <a:pt x="383977" y="8930"/>
                </a:lnTo>
                <a:lnTo>
                  <a:pt x="357188" y="0"/>
                </a:lnTo>
                <a:lnTo>
                  <a:pt x="330399" y="0"/>
                </a:lnTo>
                <a:lnTo>
                  <a:pt x="303610" y="0"/>
                </a:lnTo>
                <a:lnTo>
                  <a:pt x="276821" y="0"/>
                </a:lnTo>
                <a:lnTo>
                  <a:pt x="250032" y="8930"/>
                </a:lnTo>
                <a:lnTo>
                  <a:pt x="223243" y="8930"/>
                </a:lnTo>
                <a:lnTo>
                  <a:pt x="196454" y="17859"/>
                </a:lnTo>
                <a:lnTo>
                  <a:pt x="178594" y="26789"/>
                </a:lnTo>
                <a:lnTo>
                  <a:pt x="151805" y="26789"/>
                </a:lnTo>
                <a:lnTo>
                  <a:pt x="125016" y="35719"/>
                </a:lnTo>
                <a:lnTo>
                  <a:pt x="107157" y="44649"/>
                </a:lnTo>
                <a:lnTo>
                  <a:pt x="80368" y="53578"/>
                </a:lnTo>
                <a:lnTo>
                  <a:pt x="62508" y="71438"/>
                </a:lnTo>
                <a:lnTo>
                  <a:pt x="53579" y="80367"/>
                </a:lnTo>
                <a:lnTo>
                  <a:pt x="35719" y="89297"/>
                </a:lnTo>
                <a:lnTo>
                  <a:pt x="26790" y="98227"/>
                </a:lnTo>
                <a:lnTo>
                  <a:pt x="17860" y="116086"/>
                </a:lnTo>
                <a:lnTo>
                  <a:pt x="8930" y="125016"/>
                </a:lnTo>
                <a:lnTo>
                  <a:pt x="8930" y="142875"/>
                </a:lnTo>
                <a:lnTo>
                  <a:pt x="0" y="160734"/>
                </a:lnTo>
                <a:lnTo>
                  <a:pt x="8930" y="169664"/>
                </a:lnTo>
                <a:lnTo>
                  <a:pt x="8930" y="187524"/>
                </a:lnTo>
                <a:lnTo>
                  <a:pt x="17860" y="205382"/>
                </a:lnTo>
                <a:lnTo>
                  <a:pt x="26790" y="223242"/>
                </a:lnTo>
                <a:lnTo>
                  <a:pt x="35719" y="241101"/>
                </a:lnTo>
                <a:lnTo>
                  <a:pt x="53579" y="258961"/>
                </a:lnTo>
                <a:lnTo>
                  <a:pt x="71438" y="285750"/>
                </a:lnTo>
                <a:lnTo>
                  <a:pt x="89297" y="303609"/>
                </a:lnTo>
                <a:lnTo>
                  <a:pt x="116086" y="321468"/>
                </a:lnTo>
                <a:lnTo>
                  <a:pt x="133946" y="339328"/>
                </a:lnTo>
                <a:lnTo>
                  <a:pt x="160735" y="357187"/>
                </a:lnTo>
                <a:lnTo>
                  <a:pt x="187524" y="375047"/>
                </a:lnTo>
                <a:lnTo>
                  <a:pt x="205383" y="401836"/>
                </a:lnTo>
                <a:lnTo>
                  <a:pt x="232172" y="419695"/>
                </a:lnTo>
                <a:lnTo>
                  <a:pt x="258961" y="437554"/>
                </a:lnTo>
                <a:lnTo>
                  <a:pt x="285750" y="455414"/>
                </a:lnTo>
                <a:lnTo>
                  <a:pt x="312539" y="473273"/>
                </a:lnTo>
                <a:lnTo>
                  <a:pt x="339329" y="491132"/>
                </a:lnTo>
                <a:lnTo>
                  <a:pt x="366118" y="508992"/>
                </a:lnTo>
                <a:lnTo>
                  <a:pt x="401836" y="517922"/>
                </a:lnTo>
                <a:lnTo>
                  <a:pt x="428625" y="535781"/>
                </a:lnTo>
                <a:lnTo>
                  <a:pt x="464344" y="544711"/>
                </a:lnTo>
                <a:lnTo>
                  <a:pt x="491133" y="553640"/>
                </a:lnTo>
                <a:lnTo>
                  <a:pt x="535782" y="562570"/>
                </a:lnTo>
                <a:lnTo>
                  <a:pt x="571500" y="562570"/>
                </a:lnTo>
                <a:lnTo>
                  <a:pt x="607219" y="562570"/>
                </a:lnTo>
                <a:lnTo>
                  <a:pt x="642938" y="562570"/>
                </a:lnTo>
                <a:lnTo>
                  <a:pt x="687586" y="562570"/>
                </a:lnTo>
                <a:lnTo>
                  <a:pt x="723305" y="562570"/>
                </a:lnTo>
                <a:lnTo>
                  <a:pt x="759024" y="562570"/>
                </a:lnTo>
                <a:lnTo>
                  <a:pt x="794743" y="553640"/>
                </a:lnTo>
                <a:lnTo>
                  <a:pt x="830461" y="535781"/>
                </a:lnTo>
                <a:lnTo>
                  <a:pt x="857250" y="526851"/>
                </a:lnTo>
                <a:lnTo>
                  <a:pt x="892969" y="508992"/>
                </a:lnTo>
                <a:lnTo>
                  <a:pt x="919758" y="491132"/>
                </a:lnTo>
                <a:lnTo>
                  <a:pt x="937618" y="473273"/>
                </a:lnTo>
                <a:lnTo>
                  <a:pt x="964407" y="455414"/>
                </a:lnTo>
                <a:lnTo>
                  <a:pt x="991196" y="437554"/>
                </a:lnTo>
                <a:lnTo>
                  <a:pt x="1017985" y="419695"/>
                </a:lnTo>
                <a:lnTo>
                  <a:pt x="1026914" y="392906"/>
                </a:lnTo>
                <a:lnTo>
                  <a:pt x="1044774" y="375047"/>
                </a:lnTo>
                <a:lnTo>
                  <a:pt x="1053704" y="357187"/>
                </a:lnTo>
                <a:lnTo>
                  <a:pt x="1053704" y="339328"/>
                </a:lnTo>
                <a:lnTo>
                  <a:pt x="1053704" y="312539"/>
                </a:lnTo>
                <a:lnTo>
                  <a:pt x="1053704" y="294679"/>
                </a:lnTo>
                <a:lnTo>
                  <a:pt x="1053704" y="267890"/>
                </a:lnTo>
                <a:lnTo>
                  <a:pt x="1044774" y="241101"/>
                </a:lnTo>
                <a:lnTo>
                  <a:pt x="1026914" y="214312"/>
                </a:lnTo>
                <a:lnTo>
                  <a:pt x="1009055" y="196453"/>
                </a:lnTo>
                <a:lnTo>
                  <a:pt x="982266" y="169664"/>
                </a:lnTo>
                <a:lnTo>
                  <a:pt x="955477" y="151805"/>
                </a:lnTo>
                <a:lnTo>
                  <a:pt x="919758" y="125016"/>
                </a:lnTo>
                <a:lnTo>
                  <a:pt x="884039" y="107156"/>
                </a:lnTo>
                <a:lnTo>
                  <a:pt x="848321" y="89297"/>
                </a:lnTo>
                <a:lnTo>
                  <a:pt x="812602" y="71438"/>
                </a:lnTo>
                <a:lnTo>
                  <a:pt x="767954" y="53578"/>
                </a:lnTo>
                <a:lnTo>
                  <a:pt x="723305" y="35719"/>
                </a:lnTo>
                <a:lnTo>
                  <a:pt x="687586" y="26789"/>
                </a:lnTo>
                <a:lnTo>
                  <a:pt x="642938" y="17859"/>
                </a:lnTo>
                <a:lnTo>
                  <a:pt x="607219" y="8930"/>
                </a:lnTo>
                <a:lnTo>
                  <a:pt x="580430" y="8930"/>
                </a:lnTo>
                <a:lnTo>
                  <a:pt x="553641" y="8930"/>
                </a:lnTo>
                <a:lnTo>
                  <a:pt x="535782" y="17859"/>
                </a:lnTo>
                <a:lnTo>
                  <a:pt x="508993" y="35719"/>
                </a:lnTo>
                <a:lnTo>
                  <a:pt x="491133" y="53578"/>
                </a:lnTo>
                <a:lnTo>
                  <a:pt x="49113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000375" y="3286125"/>
            <a:ext cx="678657" cy="241102"/>
          </a:xfrm>
          <a:custGeom>
            <a:avLst/>
            <a:gdLst/>
            <a:ahLst/>
            <a:cxnLst/>
            <a:rect l="0" t="0" r="0" b="0"/>
            <a:pathLst>
              <a:path w="678657" h="241102">
                <a:moveTo>
                  <a:pt x="0" y="241101"/>
                </a:moveTo>
                <a:lnTo>
                  <a:pt x="0" y="232171"/>
                </a:lnTo>
                <a:lnTo>
                  <a:pt x="17859" y="223242"/>
                </a:lnTo>
                <a:lnTo>
                  <a:pt x="44648" y="214312"/>
                </a:lnTo>
                <a:lnTo>
                  <a:pt x="80367" y="196453"/>
                </a:lnTo>
                <a:lnTo>
                  <a:pt x="116086" y="187523"/>
                </a:lnTo>
                <a:lnTo>
                  <a:pt x="160734" y="169664"/>
                </a:lnTo>
                <a:lnTo>
                  <a:pt x="205383" y="151804"/>
                </a:lnTo>
                <a:lnTo>
                  <a:pt x="267891" y="125015"/>
                </a:lnTo>
                <a:lnTo>
                  <a:pt x="321469" y="107156"/>
                </a:lnTo>
                <a:lnTo>
                  <a:pt x="383977" y="89296"/>
                </a:lnTo>
                <a:lnTo>
                  <a:pt x="437555" y="71437"/>
                </a:lnTo>
                <a:lnTo>
                  <a:pt x="500063" y="53578"/>
                </a:lnTo>
                <a:lnTo>
                  <a:pt x="562570" y="35718"/>
                </a:lnTo>
                <a:lnTo>
                  <a:pt x="625078" y="17859"/>
                </a:lnTo>
                <a:lnTo>
                  <a:pt x="678656" y="0"/>
                </a:lnTo>
                <a:lnTo>
                  <a:pt x="6786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009430" y="3071812"/>
            <a:ext cx="214313" cy="214314"/>
          </a:xfrm>
          <a:custGeom>
            <a:avLst/>
            <a:gdLst/>
            <a:ahLst/>
            <a:cxnLst/>
            <a:rect l="0" t="0" r="0" b="0"/>
            <a:pathLst>
              <a:path w="214313" h="214314">
                <a:moveTo>
                  <a:pt x="196453" y="35719"/>
                </a:moveTo>
                <a:lnTo>
                  <a:pt x="196453" y="35719"/>
                </a:lnTo>
                <a:lnTo>
                  <a:pt x="187523" y="26789"/>
                </a:lnTo>
                <a:lnTo>
                  <a:pt x="178593" y="17859"/>
                </a:lnTo>
                <a:lnTo>
                  <a:pt x="160734" y="8930"/>
                </a:lnTo>
                <a:lnTo>
                  <a:pt x="151804" y="8930"/>
                </a:lnTo>
                <a:lnTo>
                  <a:pt x="133945" y="8930"/>
                </a:lnTo>
                <a:lnTo>
                  <a:pt x="125015" y="0"/>
                </a:lnTo>
                <a:lnTo>
                  <a:pt x="107156" y="8930"/>
                </a:lnTo>
                <a:lnTo>
                  <a:pt x="98226" y="8930"/>
                </a:lnTo>
                <a:lnTo>
                  <a:pt x="71437" y="17859"/>
                </a:lnTo>
                <a:lnTo>
                  <a:pt x="62508" y="35719"/>
                </a:lnTo>
                <a:lnTo>
                  <a:pt x="44648" y="53578"/>
                </a:lnTo>
                <a:lnTo>
                  <a:pt x="35718" y="71438"/>
                </a:lnTo>
                <a:lnTo>
                  <a:pt x="17859" y="98227"/>
                </a:lnTo>
                <a:lnTo>
                  <a:pt x="8929" y="116086"/>
                </a:lnTo>
                <a:lnTo>
                  <a:pt x="8929" y="142875"/>
                </a:lnTo>
                <a:lnTo>
                  <a:pt x="0" y="160734"/>
                </a:lnTo>
                <a:lnTo>
                  <a:pt x="0" y="169664"/>
                </a:lnTo>
                <a:lnTo>
                  <a:pt x="0" y="178594"/>
                </a:lnTo>
                <a:lnTo>
                  <a:pt x="0" y="178594"/>
                </a:lnTo>
                <a:lnTo>
                  <a:pt x="8929" y="178594"/>
                </a:lnTo>
                <a:lnTo>
                  <a:pt x="17859" y="169664"/>
                </a:lnTo>
                <a:lnTo>
                  <a:pt x="26789" y="160734"/>
                </a:lnTo>
                <a:lnTo>
                  <a:pt x="44648" y="151805"/>
                </a:lnTo>
                <a:lnTo>
                  <a:pt x="53578" y="142875"/>
                </a:lnTo>
                <a:lnTo>
                  <a:pt x="71437" y="133945"/>
                </a:lnTo>
                <a:lnTo>
                  <a:pt x="80367" y="125016"/>
                </a:lnTo>
                <a:lnTo>
                  <a:pt x="89297" y="125016"/>
                </a:lnTo>
                <a:lnTo>
                  <a:pt x="98226" y="142875"/>
                </a:lnTo>
                <a:lnTo>
                  <a:pt x="107156" y="151805"/>
                </a:lnTo>
                <a:lnTo>
                  <a:pt x="116086" y="169664"/>
                </a:lnTo>
                <a:lnTo>
                  <a:pt x="125015" y="187524"/>
                </a:lnTo>
                <a:lnTo>
                  <a:pt x="142875" y="205383"/>
                </a:lnTo>
                <a:lnTo>
                  <a:pt x="151804" y="214313"/>
                </a:lnTo>
                <a:lnTo>
                  <a:pt x="169664" y="205383"/>
                </a:lnTo>
                <a:lnTo>
                  <a:pt x="187523" y="196453"/>
                </a:lnTo>
                <a:lnTo>
                  <a:pt x="205383" y="187524"/>
                </a:lnTo>
                <a:lnTo>
                  <a:pt x="214312" y="169664"/>
                </a:lnTo>
                <a:lnTo>
                  <a:pt x="214312" y="142875"/>
                </a:lnTo>
                <a:lnTo>
                  <a:pt x="21431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339828" y="2946796"/>
            <a:ext cx="71439" cy="330400"/>
          </a:xfrm>
          <a:custGeom>
            <a:avLst/>
            <a:gdLst/>
            <a:ahLst/>
            <a:cxnLst/>
            <a:rect l="0" t="0" r="0" b="0"/>
            <a:pathLst>
              <a:path w="71439" h="330400">
                <a:moveTo>
                  <a:pt x="71438" y="0"/>
                </a:moveTo>
                <a:lnTo>
                  <a:pt x="71438" y="0"/>
                </a:lnTo>
                <a:lnTo>
                  <a:pt x="62508" y="0"/>
                </a:lnTo>
                <a:lnTo>
                  <a:pt x="53578" y="0"/>
                </a:lnTo>
                <a:lnTo>
                  <a:pt x="44649" y="8930"/>
                </a:lnTo>
                <a:lnTo>
                  <a:pt x="35719" y="8930"/>
                </a:lnTo>
                <a:lnTo>
                  <a:pt x="26789" y="26790"/>
                </a:lnTo>
                <a:lnTo>
                  <a:pt x="17860" y="35719"/>
                </a:lnTo>
                <a:lnTo>
                  <a:pt x="8930" y="53579"/>
                </a:lnTo>
                <a:lnTo>
                  <a:pt x="8930" y="71438"/>
                </a:lnTo>
                <a:lnTo>
                  <a:pt x="8930" y="98227"/>
                </a:lnTo>
                <a:lnTo>
                  <a:pt x="8930" y="116086"/>
                </a:lnTo>
                <a:lnTo>
                  <a:pt x="17860" y="142875"/>
                </a:lnTo>
                <a:lnTo>
                  <a:pt x="26789" y="169665"/>
                </a:lnTo>
                <a:lnTo>
                  <a:pt x="26789" y="196454"/>
                </a:lnTo>
                <a:lnTo>
                  <a:pt x="35719" y="232172"/>
                </a:lnTo>
                <a:lnTo>
                  <a:pt x="35719" y="258961"/>
                </a:lnTo>
                <a:lnTo>
                  <a:pt x="44649" y="285750"/>
                </a:lnTo>
                <a:lnTo>
                  <a:pt x="35719" y="312540"/>
                </a:lnTo>
                <a:lnTo>
                  <a:pt x="26789" y="321469"/>
                </a:lnTo>
                <a:lnTo>
                  <a:pt x="17860" y="330399"/>
                </a:lnTo>
                <a:lnTo>
                  <a:pt x="0" y="321469"/>
                </a:lnTo>
                <a:lnTo>
                  <a:pt x="0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14813" y="3116461"/>
            <a:ext cx="214313" cy="98227"/>
          </a:xfrm>
          <a:custGeom>
            <a:avLst/>
            <a:gdLst/>
            <a:ahLst/>
            <a:cxnLst/>
            <a:rect l="0" t="0" r="0" b="0"/>
            <a:pathLst>
              <a:path w="214313" h="98227">
                <a:moveTo>
                  <a:pt x="0" y="98226"/>
                </a:moveTo>
                <a:lnTo>
                  <a:pt x="0" y="98226"/>
                </a:lnTo>
                <a:lnTo>
                  <a:pt x="8929" y="98226"/>
                </a:lnTo>
                <a:lnTo>
                  <a:pt x="8929" y="98226"/>
                </a:lnTo>
                <a:lnTo>
                  <a:pt x="26789" y="98226"/>
                </a:lnTo>
                <a:lnTo>
                  <a:pt x="44648" y="89296"/>
                </a:lnTo>
                <a:lnTo>
                  <a:pt x="71437" y="80367"/>
                </a:lnTo>
                <a:lnTo>
                  <a:pt x="98226" y="71437"/>
                </a:lnTo>
                <a:lnTo>
                  <a:pt x="125015" y="62507"/>
                </a:lnTo>
                <a:lnTo>
                  <a:pt x="160734" y="44648"/>
                </a:lnTo>
                <a:lnTo>
                  <a:pt x="187523" y="17859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509492" y="2928937"/>
            <a:ext cx="71439" cy="321470"/>
          </a:xfrm>
          <a:custGeom>
            <a:avLst/>
            <a:gdLst/>
            <a:ahLst/>
            <a:cxnLst/>
            <a:rect l="0" t="0" r="0" b="0"/>
            <a:pathLst>
              <a:path w="71439" h="321470">
                <a:moveTo>
                  <a:pt x="8930" y="0"/>
                </a:moveTo>
                <a:lnTo>
                  <a:pt x="0" y="8930"/>
                </a:lnTo>
                <a:lnTo>
                  <a:pt x="0" y="17859"/>
                </a:lnTo>
                <a:lnTo>
                  <a:pt x="8930" y="44649"/>
                </a:lnTo>
                <a:lnTo>
                  <a:pt x="8930" y="71438"/>
                </a:lnTo>
                <a:lnTo>
                  <a:pt x="17860" y="107156"/>
                </a:lnTo>
                <a:lnTo>
                  <a:pt x="26789" y="142875"/>
                </a:lnTo>
                <a:lnTo>
                  <a:pt x="35719" y="178594"/>
                </a:lnTo>
                <a:lnTo>
                  <a:pt x="44649" y="214313"/>
                </a:lnTo>
                <a:lnTo>
                  <a:pt x="53578" y="250031"/>
                </a:lnTo>
                <a:lnTo>
                  <a:pt x="53578" y="276820"/>
                </a:lnTo>
                <a:lnTo>
                  <a:pt x="62508" y="303609"/>
                </a:lnTo>
                <a:lnTo>
                  <a:pt x="62508" y="321469"/>
                </a:lnTo>
                <a:lnTo>
                  <a:pt x="71438" y="321469"/>
                </a:lnTo>
                <a:lnTo>
                  <a:pt x="62508" y="321469"/>
                </a:lnTo>
                <a:lnTo>
                  <a:pt x="53578" y="303609"/>
                </a:lnTo>
                <a:lnTo>
                  <a:pt x="53578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429125" y="3098601"/>
            <a:ext cx="187524" cy="71439"/>
          </a:xfrm>
          <a:custGeom>
            <a:avLst/>
            <a:gdLst/>
            <a:ahLst/>
            <a:cxnLst/>
            <a:rect l="0" t="0" r="0" b="0"/>
            <a:pathLst>
              <a:path w="187524" h="71439">
                <a:moveTo>
                  <a:pt x="8930" y="71438"/>
                </a:moveTo>
                <a:lnTo>
                  <a:pt x="8930" y="7143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17859" y="53578"/>
                </a:lnTo>
                <a:lnTo>
                  <a:pt x="35719" y="44649"/>
                </a:lnTo>
                <a:lnTo>
                  <a:pt x="71438" y="35719"/>
                </a:lnTo>
                <a:lnTo>
                  <a:pt x="98227" y="26789"/>
                </a:lnTo>
                <a:lnTo>
                  <a:pt x="133945" y="17860"/>
                </a:lnTo>
                <a:lnTo>
                  <a:pt x="160734" y="893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634508" y="3071812"/>
            <a:ext cx="125016" cy="178595"/>
          </a:xfrm>
          <a:custGeom>
            <a:avLst/>
            <a:gdLst/>
            <a:ahLst/>
            <a:cxnLst/>
            <a:rect l="0" t="0" r="0" b="0"/>
            <a:pathLst>
              <a:path w="125016" h="178595">
                <a:moveTo>
                  <a:pt x="0" y="80367"/>
                </a:moveTo>
                <a:lnTo>
                  <a:pt x="0" y="80367"/>
                </a:lnTo>
                <a:lnTo>
                  <a:pt x="8930" y="80367"/>
                </a:lnTo>
                <a:lnTo>
                  <a:pt x="17859" y="71438"/>
                </a:lnTo>
                <a:lnTo>
                  <a:pt x="35719" y="62508"/>
                </a:lnTo>
                <a:lnTo>
                  <a:pt x="53578" y="62508"/>
                </a:lnTo>
                <a:lnTo>
                  <a:pt x="62508" y="44649"/>
                </a:lnTo>
                <a:lnTo>
                  <a:pt x="80367" y="44649"/>
                </a:lnTo>
                <a:lnTo>
                  <a:pt x="98226" y="35719"/>
                </a:lnTo>
                <a:lnTo>
                  <a:pt x="107156" y="26789"/>
                </a:lnTo>
                <a:lnTo>
                  <a:pt x="116086" y="17859"/>
                </a:lnTo>
                <a:lnTo>
                  <a:pt x="11608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0"/>
                </a:lnTo>
                <a:lnTo>
                  <a:pt x="89297" y="0"/>
                </a:lnTo>
                <a:lnTo>
                  <a:pt x="80367" y="8930"/>
                </a:lnTo>
                <a:lnTo>
                  <a:pt x="62508" y="17859"/>
                </a:lnTo>
                <a:lnTo>
                  <a:pt x="53578" y="35719"/>
                </a:lnTo>
                <a:lnTo>
                  <a:pt x="35719" y="62508"/>
                </a:lnTo>
                <a:lnTo>
                  <a:pt x="35719" y="89297"/>
                </a:lnTo>
                <a:lnTo>
                  <a:pt x="26789" y="116086"/>
                </a:lnTo>
                <a:lnTo>
                  <a:pt x="35719" y="142875"/>
                </a:lnTo>
                <a:lnTo>
                  <a:pt x="35719" y="160734"/>
                </a:lnTo>
                <a:lnTo>
                  <a:pt x="44648" y="169664"/>
                </a:lnTo>
                <a:lnTo>
                  <a:pt x="62508" y="178594"/>
                </a:lnTo>
                <a:lnTo>
                  <a:pt x="71437" y="169664"/>
                </a:lnTo>
                <a:lnTo>
                  <a:pt x="89297" y="169664"/>
                </a:lnTo>
                <a:lnTo>
                  <a:pt x="107156" y="151805"/>
                </a:lnTo>
                <a:lnTo>
                  <a:pt x="125015" y="125016"/>
                </a:lnTo>
                <a:lnTo>
                  <a:pt x="125015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777383" y="3036093"/>
            <a:ext cx="214313" cy="223244"/>
          </a:xfrm>
          <a:custGeom>
            <a:avLst/>
            <a:gdLst/>
            <a:ahLst/>
            <a:cxnLst/>
            <a:rect l="0" t="0" r="0" b="0"/>
            <a:pathLst>
              <a:path w="214313" h="223244">
                <a:moveTo>
                  <a:pt x="0" y="107157"/>
                </a:moveTo>
                <a:lnTo>
                  <a:pt x="8930" y="89297"/>
                </a:lnTo>
                <a:lnTo>
                  <a:pt x="8930" y="62508"/>
                </a:lnTo>
                <a:lnTo>
                  <a:pt x="17859" y="53578"/>
                </a:lnTo>
                <a:lnTo>
                  <a:pt x="17859" y="44649"/>
                </a:lnTo>
                <a:lnTo>
                  <a:pt x="17859" y="53578"/>
                </a:lnTo>
                <a:lnTo>
                  <a:pt x="17859" y="71438"/>
                </a:lnTo>
                <a:lnTo>
                  <a:pt x="17859" y="98227"/>
                </a:lnTo>
                <a:lnTo>
                  <a:pt x="17859" y="133946"/>
                </a:lnTo>
                <a:lnTo>
                  <a:pt x="17859" y="169664"/>
                </a:lnTo>
                <a:lnTo>
                  <a:pt x="17859" y="196453"/>
                </a:lnTo>
                <a:lnTo>
                  <a:pt x="26789" y="214313"/>
                </a:lnTo>
                <a:lnTo>
                  <a:pt x="35719" y="223243"/>
                </a:lnTo>
                <a:lnTo>
                  <a:pt x="44648" y="223243"/>
                </a:lnTo>
                <a:lnTo>
                  <a:pt x="62508" y="205383"/>
                </a:lnTo>
                <a:lnTo>
                  <a:pt x="71437" y="187524"/>
                </a:lnTo>
                <a:lnTo>
                  <a:pt x="89297" y="151805"/>
                </a:lnTo>
                <a:lnTo>
                  <a:pt x="98226" y="116086"/>
                </a:lnTo>
                <a:lnTo>
                  <a:pt x="107156" y="80368"/>
                </a:lnTo>
                <a:lnTo>
                  <a:pt x="107156" y="44649"/>
                </a:lnTo>
                <a:lnTo>
                  <a:pt x="116086" y="17860"/>
                </a:lnTo>
                <a:lnTo>
                  <a:pt x="133945" y="8930"/>
                </a:lnTo>
                <a:lnTo>
                  <a:pt x="151805" y="0"/>
                </a:lnTo>
                <a:lnTo>
                  <a:pt x="169664" y="0"/>
                </a:lnTo>
                <a:lnTo>
                  <a:pt x="196453" y="0"/>
                </a:lnTo>
                <a:lnTo>
                  <a:pt x="205383" y="893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4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// Tests that the Foo::Bar() method does </a:t>
            </a:r>
            <a:r>
              <a:rPr lang="en-US" dirty="0" err="1"/>
              <a:t>Abc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TEST_F(</a:t>
            </a:r>
            <a:r>
              <a:rPr lang="en-US" dirty="0" err="1"/>
              <a:t>FooTest</a:t>
            </a:r>
            <a:r>
              <a:rPr lang="en-US" dirty="0"/>
              <a:t>, </a:t>
            </a:r>
            <a:r>
              <a:rPr lang="en-US" dirty="0" err="1"/>
              <a:t>MethodBarDoesAbc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const</a:t>
            </a:r>
            <a:r>
              <a:rPr lang="en-US" dirty="0"/>
              <a:t> string </a:t>
            </a:r>
            <a:r>
              <a:rPr lang="en-US" dirty="0" err="1"/>
              <a:t>input_filepath</a:t>
            </a:r>
            <a:r>
              <a:rPr lang="en-US" dirty="0"/>
              <a:t> = "this/package/</a:t>
            </a:r>
            <a:r>
              <a:rPr lang="en-US" dirty="0" err="1"/>
              <a:t>testdata</a:t>
            </a:r>
            <a:r>
              <a:rPr lang="en-US" dirty="0"/>
              <a:t>/myinputfile.dat";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const</a:t>
            </a:r>
            <a:r>
              <a:rPr lang="en-US" dirty="0"/>
              <a:t> string </a:t>
            </a:r>
            <a:r>
              <a:rPr lang="en-US" dirty="0" err="1"/>
              <a:t>output_filepath</a:t>
            </a:r>
            <a:r>
              <a:rPr lang="en-US" dirty="0"/>
              <a:t> = "this/package/</a:t>
            </a:r>
            <a:r>
              <a:rPr lang="en-US" dirty="0" err="1"/>
              <a:t>testdata</a:t>
            </a:r>
            <a:r>
              <a:rPr lang="en-US" dirty="0"/>
              <a:t>/myoutputfile.dat";</a:t>
            </a:r>
            <a:br>
              <a:rPr lang="en-US" dirty="0"/>
            </a:br>
            <a:r>
              <a:rPr lang="en-US" dirty="0"/>
              <a:t>  Foo f;</a:t>
            </a:r>
            <a:br>
              <a:rPr lang="en-US" dirty="0"/>
            </a:br>
            <a:r>
              <a:rPr lang="en-US" dirty="0"/>
              <a:t>  EXPECT_EQ(0, </a:t>
            </a:r>
            <a:r>
              <a:rPr lang="en-US" dirty="0" err="1"/>
              <a:t>f.Bar</a:t>
            </a:r>
            <a:r>
              <a:rPr lang="en-US" dirty="0"/>
              <a:t>(</a:t>
            </a:r>
            <a:r>
              <a:rPr lang="en-US" dirty="0" err="1"/>
              <a:t>input_filepath</a:t>
            </a:r>
            <a:r>
              <a:rPr lang="en-US" dirty="0"/>
              <a:t>, </a:t>
            </a:r>
            <a:r>
              <a:rPr lang="en-US" dirty="0" err="1"/>
              <a:t>output_filepath</a:t>
            </a:r>
            <a:r>
              <a:rPr lang="en-US" dirty="0"/>
              <a:t>));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Tests that Foo does Xyz.</a:t>
            </a:r>
            <a:br>
              <a:rPr lang="en-US" dirty="0"/>
            </a:br>
            <a:r>
              <a:rPr lang="en-US" dirty="0"/>
              <a:t>TEST_F(</a:t>
            </a:r>
            <a:r>
              <a:rPr lang="en-US" dirty="0" err="1"/>
              <a:t>FooTest</a:t>
            </a:r>
            <a:r>
              <a:rPr lang="en-US" dirty="0"/>
              <a:t>, </a:t>
            </a:r>
            <a:r>
              <a:rPr lang="en-US" dirty="0" err="1"/>
              <a:t>DoesXyz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// Exercises the Xyz feature of Foo.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}  // namespace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int</a:t>
            </a:r>
            <a:r>
              <a:rPr lang="en-US" dirty="0"/>
              <a:t> 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**</a:t>
            </a:r>
            <a:r>
              <a:rPr lang="en-US" dirty="0" err="1"/>
              <a:t>argv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::testing::</a:t>
            </a:r>
            <a:r>
              <a:rPr lang="en-US" dirty="0" err="1"/>
              <a:t>InitGoogleTest</a:t>
            </a:r>
            <a:r>
              <a:rPr lang="en-US" dirty="0"/>
              <a:t>(&amp;</a:t>
            </a:r>
            <a:r>
              <a:rPr lang="en-US" dirty="0" err="1"/>
              <a:t>argc</a:t>
            </a:r>
            <a:r>
              <a:rPr lang="en-US" dirty="0"/>
              <a:t>, </a:t>
            </a:r>
            <a:r>
              <a:rPr lang="en-US" dirty="0" err="1"/>
              <a:t>argv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  return RUN_ALL_TESTS();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1455539" y="750094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8930" y="0"/>
                </a:move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455539" y="759023"/>
            <a:ext cx="607220" cy="44650"/>
          </a:xfrm>
          <a:custGeom>
            <a:avLst/>
            <a:gdLst/>
            <a:ahLst/>
            <a:cxnLst/>
            <a:rect l="0" t="0" r="0" b="0"/>
            <a:pathLst>
              <a:path w="607220" h="44650">
                <a:moveTo>
                  <a:pt x="0" y="8930"/>
                </a:move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17859" y="35719"/>
                </a:lnTo>
                <a:lnTo>
                  <a:pt x="26789" y="44649"/>
                </a:lnTo>
                <a:lnTo>
                  <a:pt x="53578" y="44649"/>
                </a:lnTo>
                <a:lnTo>
                  <a:pt x="80367" y="44649"/>
                </a:lnTo>
                <a:lnTo>
                  <a:pt x="107156" y="35719"/>
                </a:lnTo>
                <a:lnTo>
                  <a:pt x="142875" y="35719"/>
                </a:lnTo>
                <a:lnTo>
                  <a:pt x="187524" y="26789"/>
                </a:lnTo>
                <a:lnTo>
                  <a:pt x="223242" y="17860"/>
                </a:lnTo>
                <a:lnTo>
                  <a:pt x="267891" y="8930"/>
                </a:lnTo>
                <a:lnTo>
                  <a:pt x="312539" y="0"/>
                </a:lnTo>
                <a:lnTo>
                  <a:pt x="357188" y="0"/>
                </a:lnTo>
                <a:lnTo>
                  <a:pt x="392906" y="8930"/>
                </a:lnTo>
                <a:lnTo>
                  <a:pt x="428625" y="8930"/>
                </a:lnTo>
                <a:lnTo>
                  <a:pt x="455414" y="17860"/>
                </a:lnTo>
                <a:lnTo>
                  <a:pt x="491133" y="26789"/>
                </a:lnTo>
                <a:lnTo>
                  <a:pt x="517922" y="26789"/>
                </a:lnTo>
                <a:lnTo>
                  <a:pt x="544711" y="26789"/>
                </a:lnTo>
                <a:lnTo>
                  <a:pt x="571500" y="17860"/>
                </a:lnTo>
                <a:lnTo>
                  <a:pt x="607219" y="8930"/>
                </a:lnTo>
                <a:lnTo>
                  <a:pt x="60721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607469" y="714375"/>
            <a:ext cx="2080618" cy="71438"/>
          </a:xfrm>
          <a:custGeom>
            <a:avLst/>
            <a:gdLst/>
            <a:ahLst/>
            <a:cxnLst/>
            <a:rect l="0" t="0" r="0" b="0"/>
            <a:pathLst>
              <a:path w="2080618" h="71438">
                <a:moveTo>
                  <a:pt x="8929" y="26789"/>
                </a:move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26789" y="26789"/>
                </a:lnTo>
                <a:lnTo>
                  <a:pt x="26789" y="26789"/>
                </a:lnTo>
                <a:lnTo>
                  <a:pt x="44648" y="26789"/>
                </a:lnTo>
                <a:lnTo>
                  <a:pt x="53578" y="26789"/>
                </a:lnTo>
                <a:lnTo>
                  <a:pt x="62508" y="35719"/>
                </a:lnTo>
                <a:lnTo>
                  <a:pt x="71437" y="35719"/>
                </a:lnTo>
                <a:lnTo>
                  <a:pt x="89297" y="35719"/>
                </a:lnTo>
                <a:lnTo>
                  <a:pt x="98226" y="35719"/>
                </a:lnTo>
                <a:lnTo>
                  <a:pt x="116086" y="35719"/>
                </a:lnTo>
                <a:lnTo>
                  <a:pt x="125015" y="35719"/>
                </a:lnTo>
                <a:lnTo>
                  <a:pt x="142875" y="35719"/>
                </a:lnTo>
                <a:lnTo>
                  <a:pt x="151804" y="35719"/>
                </a:lnTo>
                <a:lnTo>
                  <a:pt x="169664" y="35719"/>
                </a:lnTo>
                <a:lnTo>
                  <a:pt x="187523" y="35719"/>
                </a:lnTo>
                <a:lnTo>
                  <a:pt x="205383" y="35719"/>
                </a:lnTo>
                <a:lnTo>
                  <a:pt x="223242" y="35719"/>
                </a:lnTo>
                <a:lnTo>
                  <a:pt x="241101" y="35719"/>
                </a:lnTo>
                <a:lnTo>
                  <a:pt x="258961" y="35719"/>
                </a:lnTo>
                <a:lnTo>
                  <a:pt x="285750" y="35719"/>
                </a:lnTo>
                <a:lnTo>
                  <a:pt x="312539" y="35719"/>
                </a:lnTo>
                <a:lnTo>
                  <a:pt x="339328" y="26789"/>
                </a:lnTo>
                <a:lnTo>
                  <a:pt x="366117" y="26789"/>
                </a:lnTo>
                <a:lnTo>
                  <a:pt x="401836" y="17859"/>
                </a:lnTo>
                <a:lnTo>
                  <a:pt x="437554" y="17859"/>
                </a:lnTo>
                <a:lnTo>
                  <a:pt x="473273" y="8930"/>
                </a:lnTo>
                <a:lnTo>
                  <a:pt x="517922" y="8930"/>
                </a:lnTo>
                <a:lnTo>
                  <a:pt x="553640" y="0"/>
                </a:lnTo>
                <a:lnTo>
                  <a:pt x="589359" y="0"/>
                </a:lnTo>
                <a:lnTo>
                  <a:pt x="634008" y="0"/>
                </a:lnTo>
                <a:lnTo>
                  <a:pt x="669726" y="0"/>
                </a:lnTo>
                <a:lnTo>
                  <a:pt x="714375" y="0"/>
                </a:lnTo>
                <a:lnTo>
                  <a:pt x="750094" y="0"/>
                </a:lnTo>
                <a:lnTo>
                  <a:pt x="794742" y="0"/>
                </a:lnTo>
                <a:lnTo>
                  <a:pt x="830461" y="8930"/>
                </a:lnTo>
                <a:lnTo>
                  <a:pt x="875109" y="8930"/>
                </a:lnTo>
                <a:lnTo>
                  <a:pt x="919758" y="8930"/>
                </a:lnTo>
                <a:lnTo>
                  <a:pt x="964406" y="8930"/>
                </a:lnTo>
                <a:lnTo>
                  <a:pt x="1000125" y="17859"/>
                </a:lnTo>
                <a:lnTo>
                  <a:pt x="1044773" y="17859"/>
                </a:lnTo>
                <a:lnTo>
                  <a:pt x="1089422" y="17859"/>
                </a:lnTo>
                <a:lnTo>
                  <a:pt x="1134070" y="17859"/>
                </a:lnTo>
                <a:lnTo>
                  <a:pt x="1178719" y="17859"/>
                </a:lnTo>
                <a:lnTo>
                  <a:pt x="1214437" y="17859"/>
                </a:lnTo>
                <a:lnTo>
                  <a:pt x="1259086" y="17859"/>
                </a:lnTo>
                <a:lnTo>
                  <a:pt x="1303734" y="26789"/>
                </a:lnTo>
                <a:lnTo>
                  <a:pt x="1348383" y="26789"/>
                </a:lnTo>
                <a:lnTo>
                  <a:pt x="1393031" y="26789"/>
                </a:lnTo>
                <a:lnTo>
                  <a:pt x="1428750" y="26789"/>
                </a:lnTo>
                <a:lnTo>
                  <a:pt x="1473398" y="35719"/>
                </a:lnTo>
                <a:lnTo>
                  <a:pt x="1509117" y="35719"/>
                </a:lnTo>
                <a:lnTo>
                  <a:pt x="1544836" y="35719"/>
                </a:lnTo>
                <a:lnTo>
                  <a:pt x="1580554" y="35719"/>
                </a:lnTo>
                <a:lnTo>
                  <a:pt x="1616273" y="35719"/>
                </a:lnTo>
                <a:lnTo>
                  <a:pt x="1651992" y="35719"/>
                </a:lnTo>
                <a:lnTo>
                  <a:pt x="1687711" y="35719"/>
                </a:lnTo>
                <a:lnTo>
                  <a:pt x="1714500" y="44648"/>
                </a:lnTo>
                <a:lnTo>
                  <a:pt x="1741289" y="44648"/>
                </a:lnTo>
                <a:lnTo>
                  <a:pt x="1777008" y="44648"/>
                </a:lnTo>
                <a:lnTo>
                  <a:pt x="1803797" y="44648"/>
                </a:lnTo>
                <a:lnTo>
                  <a:pt x="1830586" y="44648"/>
                </a:lnTo>
                <a:lnTo>
                  <a:pt x="1857375" y="53578"/>
                </a:lnTo>
                <a:lnTo>
                  <a:pt x="1884164" y="53578"/>
                </a:lnTo>
                <a:lnTo>
                  <a:pt x="1910953" y="53578"/>
                </a:lnTo>
                <a:lnTo>
                  <a:pt x="1937742" y="53578"/>
                </a:lnTo>
                <a:lnTo>
                  <a:pt x="1964531" y="53578"/>
                </a:lnTo>
                <a:lnTo>
                  <a:pt x="1991320" y="53578"/>
                </a:lnTo>
                <a:lnTo>
                  <a:pt x="2018109" y="53578"/>
                </a:lnTo>
                <a:lnTo>
                  <a:pt x="2035969" y="53578"/>
                </a:lnTo>
                <a:lnTo>
                  <a:pt x="2053828" y="53578"/>
                </a:lnTo>
                <a:lnTo>
                  <a:pt x="2071687" y="53578"/>
                </a:lnTo>
                <a:lnTo>
                  <a:pt x="2080617" y="53578"/>
                </a:lnTo>
                <a:lnTo>
                  <a:pt x="2080617" y="62508"/>
                </a:lnTo>
                <a:lnTo>
                  <a:pt x="2080617" y="62508"/>
                </a:lnTo>
                <a:lnTo>
                  <a:pt x="2071687" y="71437"/>
                </a:lnTo>
                <a:lnTo>
                  <a:pt x="2071687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411266" y="767953"/>
            <a:ext cx="580430" cy="142876"/>
          </a:xfrm>
          <a:custGeom>
            <a:avLst/>
            <a:gdLst/>
            <a:ahLst/>
            <a:cxnLst/>
            <a:rect l="0" t="0" r="0" b="0"/>
            <a:pathLst>
              <a:path w="580430" h="142876">
                <a:moveTo>
                  <a:pt x="8929" y="17859"/>
                </a:moveTo>
                <a:lnTo>
                  <a:pt x="8929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8930"/>
                </a:lnTo>
                <a:lnTo>
                  <a:pt x="17859" y="26789"/>
                </a:lnTo>
                <a:lnTo>
                  <a:pt x="35718" y="44648"/>
                </a:lnTo>
                <a:lnTo>
                  <a:pt x="44648" y="71438"/>
                </a:lnTo>
                <a:lnTo>
                  <a:pt x="53578" y="89297"/>
                </a:lnTo>
                <a:lnTo>
                  <a:pt x="71437" y="107156"/>
                </a:lnTo>
                <a:lnTo>
                  <a:pt x="98226" y="125016"/>
                </a:lnTo>
                <a:lnTo>
                  <a:pt x="125015" y="133945"/>
                </a:lnTo>
                <a:lnTo>
                  <a:pt x="169664" y="142875"/>
                </a:lnTo>
                <a:lnTo>
                  <a:pt x="214312" y="142875"/>
                </a:lnTo>
                <a:lnTo>
                  <a:pt x="267890" y="133945"/>
                </a:lnTo>
                <a:lnTo>
                  <a:pt x="321468" y="125016"/>
                </a:lnTo>
                <a:lnTo>
                  <a:pt x="383976" y="107156"/>
                </a:lnTo>
                <a:lnTo>
                  <a:pt x="455414" y="89297"/>
                </a:lnTo>
                <a:lnTo>
                  <a:pt x="517922" y="71438"/>
                </a:lnTo>
                <a:lnTo>
                  <a:pt x="580429" y="35719"/>
                </a:lnTo>
                <a:lnTo>
                  <a:pt x="58042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089922" y="669727"/>
            <a:ext cx="169665" cy="142875"/>
          </a:xfrm>
          <a:custGeom>
            <a:avLst/>
            <a:gdLst/>
            <a:ahLst/>
            <a:cxnLst/>
            <a:rect l="0" t="0" r="0" b="0"/>
            <a:pathLst>
              <a:path w="169665" h="142875">
                <a:moveTo>
                  <a:pt x="44648" y="17859"/>
                </a:moveTo>
                <a:lnTo>
                  <a:pt x="44648" y="8929"/>
                </a:lnTo>
                <a:lnTo>
                  <a:pt x="35719" y="8929"/>
                </a:lnTo>
                <a:lnTo>
                  <a:pt x="26789" y="8929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8930" y="62507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0" y="142874"/>
                </a:lnTo>
                <a:lnTo>
                  <a:pt x="0" y="142874"/>
                </a:lnTo>
                <a:lnTo>
                  <a:pt x="0" y="142874"/>
                </a:lnTo>
                <a:lnTo>
                  <a:pt x="8930" y="133945"/>
                </a:lnTo>
                <a:lnTo>
                  <a:pt x="8930" y="116085"/>
                </a:lnTo>
                <a:lnTo>
                  <a:pt x="17859" y="98226"/>
                </a:lnTo>
                <a:lnTo>
                  <a:pt x="17859" y="71437"/>
                </a:lnTo>
                <a:lnTo>
                  <a:pt x="26789" y="53578"/>
                </a:lnTo>
                <a:lnTo>
                  <a:pt x="35719" y="35718"/>
                </a:lnTo>
                <a:lnTo>
                  <a:pt x="35719" y="26789"/>
                </a:lnTo>
                <a:lnTo>
                  <a:pt x="44648" y="17859"/>
                </a:lnTo>
                <a:lnTo>
                  <a:pt x="53578" y="17859"/>
                </a:lnTo>
                <a:lnTo>
                  <a:pt x="62508" y="26789"/>
                </a:lnTo>
                <a:lnTo>
                  <a:pt x="71437" y="35718"/>
                </a:lnTo>
                <a:lnTo>
                  <a:pt x="80367" y="53578"/>
                </a:lnTo>
                <a:lnTo>
                  <a:pt x="89297" y="71437"/>
                </a:lnTo>
                <a:lnTo>
                  <a:pt x="89297" y="89296"/>
                </a:lnTo>
                <a:lnTo>
                  <a:pt x="98226" y="98226"/>
                </a:lnTo>
                <a:lnTo>
                  <a:pt x="107156" y="107156"/>
                </a:lnTo>
                <a:lnTo>
                  <a:pt x="116086" y="116085"/>
                </a:lnTo>
                <a:lnTo>
                  <a:pt x="133945" y="107156"/>
                </a:lnTo>
                <a:lnTo>
                  <a:pt x="142875" y="107156"/>
                </a:lnTo>
                <a:lnTo>
                  <a:pt x="151805" y="98226"/>
                </a:lnTo>
                <a:lnTo>
                  <a:pt x="169664" y="89296"/>
                </a:lnTo>
                <a:lnTo>
                  <a:pt x="169664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268516" y="517922"/>
            <a:ext cx="687587" cy="250032"/>
          </a:xfrm>
          <a:custGeom>
            <a:avLst/>
            <a:gdLst/>
            <a:ahLst/>
            <a:cxnLst/>
            <a:rect l="0" t="0" r="0" b="0"/>
            <a:pathLst>
              <a:path w="687587" h="250032">
                <a:moveTo>
                  <a:pt x="26789" y="116086"/>
                </a:moveTo>
                <a:lnTo>
                  <a:pt x="26789" y="125016"/>
                </a:lnTo>
                <a:lnTo>
                  <a:pt x="26789" y="125016"/>
                </a:lnTo>
                <a:lnTo>
                  <a:pt x="17859" y="133945"/>
                </a:lnTo>
                <a:lnTo>
                  <a:pt x="17859" y="142875"/>
                </a:lnTo>
                <a:lnTo>
                  <a:pt x="8929" y="151805"/>
                </a:lnTo>
                <a:lnTo>
                  <a:pt x="0" y="169664"/>
                </a:lnTo>
                <a:lnTo>
                  <a:pt x="0" y="187523"/>
                </a:lnTo>
                <a:lnTo>
                  <a:pt x="0" y="205383"/>
                </a:lnTo>
                <a:lnTo>
                  <a:pt x="0" y="214312"/>
                </a:lnTo>
                <a:lnTo>
                  <a:pt x="8929" y="232172"/>
                </a:lnTo>
                <a:lnTo>
                  <a:pt x="17859" y="241101"/>
                </a:lnTo>
                <a:lnTo>
                  <a:pt x="26789" y="250031"/>
                </a:lnTo>
                <a:lnTo>
                  <a:pt x="35718" y="241101"/>
                </a:lnTo>
                <a:lnTo>
                  <a:pt x="53578" y="232172"/>
                </a:lnTo>
                <a:lnTo>
                  <a:pt x="71437" y="223242"/>
                </a:lnTo>
                <a:lnTo>
                  <a:pt x="80367" y="205383"/>
                </a:lnTo>
                <a:lnTo>
                  <a:pt x="98226" y="178594"/>
                </a:lnTo>
                <a:lnTo>
                  <a:pt x="107156" y="151805"/>
                </a:lnTo>
                <a:lnTo>
                  <a:pt x="116086" y="125016"/>
                </a:lnTo>
                <a:lnTo>
                  <a:pt x="125015" y="107156"/>
                </a:lnTo>
                <a:lnTo>
                  <a:pt x="125015" y="89297"/>
                </a:lnTo>
                <a:lnTo>
                  <a:pt x="125015" y="89297"/>
                </a:lnTo>
                <a:lnTo>
                  <a:pt x="116086" y="89297"/>
                </a:lnTo>
                <a:lnTo>
                  <a:pt x="116086" y="107156"/>
                </a:lnTo>
                <a:lnTo>
                  <a:pt x="116086" y="125016"/>
                </a:lnTo>
                <a:lnTo>
                  <a:pt x="116086" y="142875"/>
                </a:lnTo>
                <a:lnTo>
                  <a:pt x="116086" y="169664"/>
                </a:lnTo>
                <a:lnTo>
                  <a:pt x="116086" y="187523"/>
                </a:lnTo>
                <a:lnTo>
                  <a:pt x="125015" y="214312"/>
                </a:lnTo>
                <a:lnTo>
                  <a:pt x="133945" y="223242"/>
                </a:lnTo>
                <a:lnTo>
                  <a:pt x="142875" y="232172"/>
                </a:lnTo>
                <a:lnTo>
                  <a:pt x="169664" y="232172"/>
                </a:lnTo>
                <a:lnTo>
                  <a:pt x="187523" y="223242"/>
                </a:lnTo>
                <a:lnTo>
                  <a:pt x="205382" y="205383"/>
                </a:lnTo>
                <a:lnTo>
                  <a:pt x="223242" y="187523"/>
                </a:lnTo>
                <a:lnTo>
                  <a:pt x="241101" y="160734"/>
                </a:lnTo>
                <a:lnTo>
                  <a:pt x="250031" y="133945"/>
                </a:lnTo>
                <a:lnTo>
                  <a:pt x="267890" y="107156"/>
                </a:lnTo>
                <a:lnTo>
                  <a:pt x="267890" y="89297"/>
                </a:lnTo>
                <a:lnTo>
                  <a:pt x="276820" y="71437"/>
                </a:lnTo>
                <a:lnTo>
                  <a:pt x="276820" y="71437"/>
                </a:lnTo>
                <a:lnTo>
                  <a:pt x="276820" y="71437"/>
                </a:lnTo>
                <a:lnTo>
                  <a:pt x="267890" y="80367"/>
                </a:lnTo>
                <a:lnTo>
                  <a:pt x="267890" y="98226"/>
                </a:lnTo>
                <a:lnTo>
                  <a:pt x="258961" y="116086"/>
                </a:lnTo>
                <a:lnTo>
                  <a:pt x="258961" y="133945"/>
                </a:lnTo>
                <a:lnTo>
                  <a:pt x="258961" y="160734"/>
                </a:lnTo>
                <a:lnTo>
                  <a:pt x="250031" y="187523"/>
                </a:lnTo>
                <a:lnTo>
                  <a:pt x="258961" y="205383"/>
                </a:lnTo>
                <a:lnTo>
                  <a:pt x="258961" y="223242"/>
                </a:lnTo>
                <a:lnTo>
                  <a:pt x="258961" y="232172"/>
                </a:lnTo>
                <a:lnTo>
                  <a:pt x="267890" y="232172"/>
                </a:lnTo>
                <a:lnTo>
                  <a:pt x="267890" y="223242"/>
                </a:lnTo>
                <a:lnTo>
                  <a:pt x="276820" y="205383"/>
                </a:lnTo>
                <a:lnTo>
                  <a:pt x="276820" y="187523"/>
                </a:lnTo>
                <a:lnTo>
                  <a:pt x="285750" y="160734"/>
                </a:lnTo>
                <a:lnTo>
                  <a:pt x="285750" y="133945"/>
                </a:lnTo>
                <a:lnTo>
                  <a:pt x="294679" y="98226"/>
                </a:lnTo>
                <a:lnTo>
                  <a:pt x="303609" y="80367"/>
                </a:lnTo>
                <a:lnTo>
                  <a:pt x="312539" y="71437"/>
                </a:lnTo>
                <a:lnTo>
                  <a:pt x="321468" y="62508"/>
                </a:lnTo>
                <a:lnTo>
                  <a:pt x="321468" y="62508"/>
                </a:lnTo>
                <a:lnTo>
                  <a:pt x="330398" y="71437"/>
                </a:lnTo>
                <a:lnTo>
                  <a:pt x="330398" y="89297"/>
                </a:lnTo>
                <a:lnTo>
                  <a:pt x="339328" y="116086"/>
                </a:lnTo>
                <a:lnTo>
                  <a:pt x="348257" y="133945"/>
                </a:lnTo>
                <a:lnTo>
                  <a:pt x="348257" y="151805"/>
                </a:lnTo>
                <a:lnTo>
                  <a:pt x="357187" y="169664"/>
                </a:lnTo>
                <a:lnTo>
                  <a:pt x="357187" y="187523"/>
                </a:lnTo>
                <a:lnTo>
                  <a:pt x="357187" y="187523"/>
                </a:lnTo>
                <a:lnTo>
                  <a:pt x="357187" y="187523"/>
                </a:lnTo>
                <a:lnTo>
                  <a:pt x="366117" y="187523"/>
                </a:lnTo>
                <a:lnTo>
                  <a:pt x="375047" y="169664"/>
                </a:lnTo>
                <a:lnTo>
                  <a:pt x="375047" y="151805"/>
                </a:lnTo>
                <a:lnTo>
                  <a:pt x="383976" y="125016"/>
                </a:lnTo>
                <a:lnTo>
                  <a:pt x="401836" y="98226"/>
                </a:lnTo>
                <a:lnTo>
                  <a:pt x="410765" y="80367"/>
                </a:lnTo>
                <a:lnTo>
                  <a:pt x="419695" y="62508"/>
                </a:lnTo>
                <a:lnTo>
                  <a:pt x="428625" y="44648"/>
                </a:lnTo>
                <a:lnTo>
                  <a:pt x="437554" y="53578"/>
                </a:lnTo>
                <a:lnTo>
                  <a:pt x="437554" y="62508"/>
                </a:lnTo>
                <a:lnTo>
                  <a:pt x="437554" y="80367"/>
                </a:lnTo>
                <a:lnTo>
                  <a:pt x="446484" y="98226"/>
                </a:lnTo>
                <a:lnTo>
                  <a:pt x="446484" y="125016"/>
                </a:lnTo>
                <a:lnTo>
                  <a:pt x="455414" y="142875"/>
                </a:lnTo>
                <a:lnTo>
                  <a:pt x="455414" y="169664"/>
                </a:lnTo>
                <a:lnTo>
                  <a:pt x="455414" y="178594"/>
                </a:lnTo>
                <a:lnTo>
                  <a:pt x="464343" y="187523"/>
                </a:lnTo>
                <a:lnTo>
                  <a:pt x="473273" y="196453"/>
                </a:lnTo>
                <a:lnTo>
                  <a:pt x="491132" y="196453"/>
                </a:lnTo>
                <a:lnTo>
                  <a:pt x="508992" y="187523"/>
                </a:lnTo>
                <a:lnTo>
                  <a:pt x="526851" y="169664"/>
                </a:lnTo>
                <a:lnTo>
                  <a:pt x="544711" y="151805"/>
                </a:lnTo>
                <a:lnTo>
                  <a:pt x="562570" y="133945"/>
                </a:lnTo>
                <a:lnTo>
                  <a:pt x="571500" y="107156"/>
                </a:lnTo>
                <a:lnTo>
                  <a:pt x="589359" y="71437"/>
                </a:lnTo>
                <a:lnTo>
                  <a:pt x="598289" y="44648"/>
                </a:lnTo>
                <a:lnTo>
                  <a:pt x="598289" y="17859"/>
                </a:lnTo>
                <a:lnTo>
                  <a:pt x="607218" y="8930"/>
                </a:lnTo>
                <a:lnTo>
                  <a:pt x="598289" y="0"/>
                </a:lnTo>
                <a:lnTo>
                  <a:pt x="589359" y="8930"/>
                </a:lnTo>
                <a:lnTo>
                  <a:pt x="580429" y="26789"/>
                </a:lnTo>
                <a:lnTo>
                  <a:pt x="571500" y="53578"/>
                </a:lnTo>
                <a:lnTo>
                  <a:pt x="562570" y="80367"/>
                </a:lnTo>
                <a:lnTo>
                  <a:pt x="553640" y="98226"/>
                </a:lnTo>
                <a:lnTo>
                  <a:pt x="562570" y="125016"/>
                </a:lnTo>
                <a:lnTo>
                  <a:pt x="571500" y="133945"/>
                </a:lnTo>
                <a:lnTo>
                  <a:pt x="589359" y="151805"/>
                </a:lnTo>
                <a:lnTo>
                  <a:pt x="625078" y="160734"/>
                </a:lnTo>
                <a:lnTo>
                  <a:pt x="651867" y="160734"/>
                </a:lnTo>
                <a:lnTo>
                  <a:pt x="687586" y="151805"/>
                </a:lnTo>
                <a:lnTo>
                  <a:pt x="687586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250281" y="1071562"/>
            <a:ext cx="1464470" cy="71439"/>
          </a:xfrm>
          <a:custGeom>
            <a:avLst/>
            <a:gdLst/>
            <a:ahLst/>
            <a:cxnLst/>
            <a:rect l="0" t="0" r="0" b="0"/>
            <a:pathLst>
              <a:path w="1464470" h="71439">
                <a:moveTo>
                  <a:pt x="17860" y="17860"/>
                </a:moveTo>
                <a:lnTo>
                  <a:pt x="17860" y="17860"/>
                </a:lnTo>
                <a:lnTo>
                  <a:pt x="1786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89297" y="8930"/>
                </a:lnTo>
                <a:lnTo>
                  <a:pt x="116086" y="17860"/>
                </a:lnTo>
                <a:lnTo>
                  <a:pt x="142875" y="17860"/>
                </a:lnTo>
                <a:lnTo>
                  <a:pt x="178594" y="17860"/>
                </a:lnTo>
                <a:lnTo>
                  <a:pt x="214313" y="26789"/>
                </a:lnTo>
                <a:lnTo>
                  <a:pt x="241102" y="26789"/>
                </a:lnTo>
                <a:lnTo>
                  <a:pt x="285750" y="35719"/>
                </a:lnTo>
                <a:lnTo>
                  <a:pt x="330399" y="35719"/>
                </a:lnTo>
                <a:lnTo>
                  <a:pt x="383977" y="35719"/>
                </a:lnTo>
                <a:lnTo>
                  <a:pt x="428625" y="35719"/>
                </a:lnTo>
                <a:lnTo>
                  <a:pt x="491133" y="35719"/>
                </a:lnTo>
                <a:lnTo>
                  <a:pt x="544711" y="35719"/>
                </a:lnTo>
                <a:lnTo>
                  <a:pt x="598289" y="44649"/>
                </a:lnTo>
                <a:lnTo>
                  <a:pt x="660797" y="44649"/>
                </a:lnTo>
                <a:lnTo>
                  <a:pt x="723305" y="44649"/>
                </a:lnTo>
                <a:lnTo>
                  <a:pt x="785813" y="53579"/>
                </a:lnTo>
                <a:lnTo>
                  <a:pt x="857250" y="53579"/>
                </a:lnTo>
                <a:lnTo>
                  <a:pt x="919758" y="53579"/>
                </a:lnTo>
                <a:lnTo>
                  <a:pt x="982266" y="62508"/>
                </a:lnTo>
                <a:lnTo>
                  <a:pt x="1053703" y="62508"/>
                </a:lnTo>
                <a:lnTo>
                  <a:pt x="1125141" y="62508"/>
                </a:lnTo>
                <a:lnTo>
                  <a:pt x="1187649" y="62508"/>
                </a:lnTo>
                <a:lnTo>
                  <a:pt x="1250157" y="62508"/>
                </a:lnTo>
                <a:lnTo>
                  <a:pt x="1312664" y="62508"/>
                </a:lnTo>
                <a:lnTo>
                  <a:pt x="1375172" y="62508"/>
                </a:lnTo>
                <a:lnTo>
                  <a:pt x="1428750" y="71438"/>
                </a:lnTo>
                <a:lnTo>
                  <a:pt x="1464469" y="71438"/>
                </a:lnTo>
                <a:lnTo>
                  <a:pt x="146446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259211" y="1562695"/>
            <a:ext cx="1276946" cy="26790"/>
          </a:xfrm>
          <a:custGeom>
            <a:avLst/>
            <a:gdLst/>
            <a:ahLst/>
            <a:cxnLst/>
            <a:rect l="0" t="0" r="0" b="0"/>
            <a:pathLst>
              <a:path w="1276946" h="26790">
                <a:moveTo>
                  <a:pt x="17859" y="17859"/>
                </a:moveTo>
                <a:lnTo>
                  <a:pt x="17859" y="17859"/>
                </a:lnTo>
                <a:lnTo>
                  <a:pt x="17859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26789" y="17859"/>
                </a:lnTo>
                <a:lnTo>
                  <a:pt x="44648" y="17859"/>
                </a:lnTo>
                <a:lnTo>
                  <a:pt x="62508" y="26789"/>
                </a:lnTo>
                <a:lnTo>
                  <a:pt x="80367" y="2678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78594" y="17859"/>
                </a:lnTo>
                <a:lnTo>
                  <a:pt x="223242" y="17859"/>
                </a:lnTo>
                <a:lnTo>
                  <a:pt x="267891" y="17859"/>
                </a:lnTo>
                <a:lnTo>
                  <a:pt x="312539" y="8930"/>
                </a:lnTo>
                <a:lnTo>
                  <a:pt x="366117" y="0"/>
                </a:lnTo>
                <a:lnTo>
                  <a:pt x="419695" y="0"/>
                </a:lnTo>
                <a:lnTo>
                  <a:pt x="482203" y="0"/>
                </a:lnTo>
                <a:lnTo>
                  <a:pt x="535781" y="0"/>
                </a:lnTo>
                <a:lnTo>
                  <a:pt x="598289" y="0"/>
                </a:lnTo>
                <a:lnTo>
                  <a:pt x="660797" y="0"/>
                </a:lnTo>
                <a:lnTo>
                  <a:pt x="723305" y="0"/>
                </a:lnTo>
                <a:lnTo>
                  <a:pt x="794742" y="0"/>
                </a:lnTo>
                <a:lnTo>
                  <a:pt x="857250" y="0"/>
                </a:lnTo>
                <a:lnTo>
                  <a:pt x="928687" y="0"/>
                </a:lnTo>
                <a:lnTo>
                  <a:pt x="1000125" y="0"/>
                </a:lnTo>
                <a:lnTo>
                  <a:pt x="1062633" y="0"/>
                </a:lnTo>
                <a:lnTo>
                  <a:pt x="1134070" y="0"/>
                </a:lnTo>
                <a:lnTo>
                  <a:pt x="1205508" y="0"/>
                </a:lnTo>
                <a:lnTo>
                  <a:pt x="1276945" y="0"/>
                </a:lnTo>
                <a:lnTo>
                  <a:pt x="1276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661172" y="1553765"/>
            <a:ext cx="241102" cy="1"/>
          </a:xfrm>
          <a:custGeom>
            <a:avLst/>
            <a:gdLst/>
            <a:ahLst/>
            <a:cxnLst/>
            <a:rect l="0" t="0" r="0" b="0"/>
            <a:pathLst>
              <a:path w="241102" h="1">
                <a:moveTo>
                  <a:pt x="0" y="0"/>
                </a:moveTo>
                <a:lnTo>
                  <a:pt x="62508" y="0"/>
                </a:lnTo>
                <a:lnTo>
                  <a:pt x="125016" y="0"/>
                </a:lnTo>
                <a:lnTo>
                  <a:pt x="187523" y="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196953" y="1866304"/>
            <a:ext cx="1330525" cy="241103"/>
          </a:xfrm>
          <a:custGeom>
            <a:avLst/>
            <a:gdLst/>
            <a:ahLst/>
            <a:cxnLst/>
            <a:rect l="0" t="0" r="0" b="0"/>
            <a:pathLst>
              <a:path w="1330525" h="241103">
                <a:moveTo>
                  <a:pt x="26789" y="89297"/>
                </a:moveTo>
                <a:lnTo>
                  <a:pt x="26789" y="89297"/>
                </a:lnTo>
                <a:lnTo>
                  <a:pt x="26789" y="89297"/>
                </a:lnTo>
                <a:lnTo>
                  <a:pt x="26789" y="80368"/>
                </a:lnTo>
                <a:lnTo>
                  <a:pt x="17860" y="80368"/>
                </a:lnTo>
                <a:lnTo>
                  <a:pt x="17860" y="89297"/>
                </a:lnTo>
                <a:lnTo>
                  <a:pt x="17860" y="89297"/>
                </a:lnTo>
                <a:lnTo>
                  <a:pt x="17860" y="107157"/>
                </a:lnTo>
                <a:lnTo>
                  <a:pt x="17860" y="125016"/>
                </a:lnTo>
                <a:lnTo>
                  <a:pt x="8930" y="151805"/>
                </a:lnTo>
                <a:lnTo>
                  <a:pt x="8930" y="178594"/>
                </a:lnTo>
                <a:lnTo>
                  <a:pt x="8930" y="205383"/>
                </a:lnTo>
                <a:lnTo>
                  <a:pt x="8930" y="223243"/>
                </a:lnTo>
                <a:lnTo>
                  <a:pt x="8930" y="241102"/>
                </a:lnTo>
                <a:lnTo>
                  <a:pt x="8930" y="241102"/>
                </a:lnTo>
                <a:lnTo>
                  <a:pt x="8930" y="241102"/>
                </a:lnTo>
                <a:lnTo>
                  <a:pt x="0" y="223243"/>
                </a:lnTo>
                <a:lnTo>
                  <a:pt x="0" y="205383"/>
                </a:lnTo>
                <a:lnTo>
                  <a:pt x="0" y="178594"/>
                </a:lnTo>
                <a:lnTo>
                  <a:pt x="0" y="160735"/>
                </a:lnTo>
                <a:lnTo>
                  <a:pt x="0" y="133946"/>
                </a:lnTo>
                <a:lnTo>
                  <a:pt x="0" y="116086"/>
                </a:lnTo>
                <a:lnTo>
                  <a:pt x="8930" y="89297"/>
                </a:lnTo>
                <a:lnTo>
                  <a:pt x="17860" y="80368"/>
                </a:lnTo>
                <a:lnTo>
                  <a:pt x="26789" y="62508"/>
                </a:lnTo>
                <a:lnTo>
                  <a:pt x="35719" y="53579"/>
                </a:lnTo>
                <a:lnTo>
                  <a:pt x="44649" y="44649"/>
                </a:lnTo>
                <a:lnTo>
                  <a:pt x="53578" y="35719"/>
                </a:lnTo>
                <a:lnTo>
                  <a:pt x="62508" y="35719"/>
                </a:lnTo>
                <a:lnTo>
                  <a:pt x="71438" y="26790"/>
                </a:lnTo>
                <a:lnTo>
                  <a:pt x="89297" y="26790"/>
                </a:lnTo>
                <a:lnTo>
                  <a:pt x="107156" y="17860"/>
                </a:lnTo>
                <a:lnTo>
                  <a:pt x="125016" y="17860"/>
                </a:lnTo>
                <a:lnTo>
                  <a:pt x="151805" y="8930"/>
                </a:lnTo>
                <a:lnTo>
                  <a:pt x="178594" y="8930"/>
                </a:lnTo>
                <a:lnTo>
                  <a:pt x="205383" y="8930"/>
                </a:lnTo>
                <a:lnTo>
                  <a:pt x="241102" y="8930"/>
                </a:lnTo>
                <a:lnTo>
                  <a:pt x="276820" y="17860"/>
                </a:lnTo>
                <a:lnTo>
                  <a:pt x="312539" y="17860"/>
                </a:lnTo>
                <a:lnTo>
                  <a:pt x="357188" y="26790"/>
                </a:lnTo>
                <a:lnTo>
                  <a:pt x="401836" y="26790"/>
                </a:lnTo>
                <a:lnTo>
                  <a:pt x="446485" y="26790"/>
                </a:lnTo>
                <a:lnTo>
                  <a:pt x="500063" y="26790"/>
                </a:lnTo>
                <a:lnTo>
                  <a:pt x="553641" y="26790"/>
                </a:lnTo>
                <a:lnTo>
                  <a:pt x="607219" y="26790"/>
                </a:lnTo>
                <a:lnTo>
                  <a:pt x="660797" y="26790"/>
                </a:lnTo>
                <a:lnTo>
                  <a:pt x="705445" y="26790"/>
                </a:lnTo>
                <a:lnTo>
                  <a:pt x="759024" y="17860"/>
                </a:lnTo>
                <a:lnTo>
                  <a:pt x="812602" y="17860"/>
                </a:lnTo>
                <a:lnTo>
                  <a:pt x="866180" y="17860"/>
                </a:lnTo>
                <a:lnTo>
                  <a:pt x="919758" y="17860"/>
                </a:lnTo>
                <a:lnTo>
                  <a:pt x="973336" y="8930"/>
                </a:lnTo>
                <a:lnTo>
                  <a:pt x="1017985" y="8930"/>
                </a:lnTo>
                <a:lnTo>
                  <a:pt x="1071563" y="8930"/>
                </a:lnTo>
                <a:lnTo>
                  <a:pt x="1116211" y="8930"/>
                </a:lnTo>
                <a:lnTo>
                  <a:pt x="1151930" y="8930"/>
                </a:lnTo>
                <a:lnTo>
                  <a:pt x="1187649" y="0"/>
                </a:lnTo>
                <a:lnTo>
                  <a:pt x="1223367" y="0"/>
                </a:lnTo>
                <a:lnTo>
                  <a:pt x="1250156" y="0"/>
                </a:lnTo>
                <a:lnTo>
                  <a:pt x="1268016" y="8930"/>
                </a:lnTo>
                <a:lnTo>
                  <a:pt x="1285875" y="8930"/>
                </a:lnTo>
                <a:lnTo>
                  <a:pt x="1294805" y="8930"/>
                </a:lnTo>
                <a:lnTo>
                  <a:pt x="1303735" y="8930"/>
                </a:lnTo>
                <a:lnTo>
                  <a:pt x="1312664" y="8930"/>
                </a:lnTo>
                <a:lnTo>
                  <a:pt x="1312664" y="8930"/>
                </a:lnTo>
                <a:lnTo>
                  <a:pt x="1312664" y="8930"/>
                </a:lnTo>
                <a:lnTo>
                  <a:pt x="1312664" y="17860"/>
                </a:lnTo>
                <a:lnTo>
                  <a:pt x="1312664" y="26790"/>
                </a:lnTo>
                <a:lnTo>
                  <a:pt x="1312664" y="35719"/>
                </a:lnTo>
                <a:lnTo>
                  <a:pt x="1312664" y="62508"/>
                </a:lnTo>
                <a:lnTo>
                  <a:pt x="1312664" y="80368"/>
                </a:lnTo>
                <a:lnTo>
                  <a:pt x="1312664" y="116086"/>
                </a:lnTo>
                <a:lnTo>
                  <a:pt x="1312664" y="142875"/>
                </a:lnTo>
                <a:lnTo>
                  <a:pt x="1321594" y="169665"/>
                </a:lnTo>
                <a:lnTo>
                  <a:pt x="1321594" y="196454"/>
                </a:lnTo>
                <a:lnTo>
                  <a:pt x="1330524" y="214313"/>
                </a:lnTo>
                <a:lnTo>
                  <a:pt x="1330524" y="232172"/>
                </a:lnTo>
                <a:lnTo>
                  <a:pt x="1330524" y="232172"/>
                </a:lnTo>
                <a:lnTo>
                  <a:pt x="1330524" y="241102"/>
                </a:lnTo>
                <a:lnTo>
                  <a:pt x="1321594" y="241102"/>
                </a:lnTo>
                <a:lnTo>
                  <a:pt x="1321594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116336" y="2428875"/>
            <a:ext cx="553642" cy="223243"/>
          </a:xfrm>
          <a:custGeom>
            <a:avLst/>
            <a:gdLst/>
            <a:ahLst/>
            <a:cxnLst/>
            <a:rect l="0" t="0" r="0" b="0"/>
            <a:pathLst>
              <a:path w="553642" h="22324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44648"/>
                </a:lnTo>
                <a:lnTo>
                  <a:pt x="8930" y="62508"/>
                </a:lnTo>
                <a:lnTo>
                  <a:pt x="8930" y="80367"/>
                </a:lnTo>
                <a:lnTo>
                  <a:pt x="17859" y="98227"/>
                </a:lnTo>
                <a:lnTo>
                  <a:pt x="17859" y="116086"/>
                </a:lnTo>
                <a:lnTo>
                  <a:pt x="17859" y="133945"/>
                </a:lnTo>
                <a:lnTo>
                  <a:pt x="17859" y="151805"/>
                </a:lnTo>
                <a:lnTo>
                  <a:pt x="26789" y="169664"/>
                </a:lnTo>
                <a:lnTo>
                  <a:pt x="26789" y="178594"/>
                </a:lnTo>
                <a:lnTo>
                  <a:pt x="35719" y="187523"/>
                </a:lnTo>
                <a:lnTo>
                  <a:pt x="35719" y="196453"/>
                </a:lnTo>
                <a:lnTo>
                  <a:pt x="35719" y="205383"/>
                </a:lnTo>
                <a:lnTo>
                  <a:pt x="44648" y="214313"/>
                </a:lnTo>
                <a:lnTo>
                  <a:pt x="44648" y="223242"/>
                </a:lnTo>
                <a:lnTo>
                  <a:pt x="53578" y="223242"/>
                </a:lnTo>
                <a:lnTo>
                  <a:pt x="53578" y="223242"/>
                </a:lnTo>
                <a:lnTo>
                  <a:pt x="62508" y="223242"/>
                </a:lnTo>
                <a:lnTo>
                  <a:pt x="71437" y="223242"/>
                </a:lnTo>
                <a:lnTo>
                  <a:pt x="89297" y="223242"/>
                </a:lnTo>
                <a:lnTo>
                  <a:pt x="98227" y="223242"/>
                </a:lnTo>
                <a:lnTo>
                  <a:pt x="116086" y="223242"/>
                </a:lnTo>
                <a:lnTo>
                  <a:pt x="142875" y="214313"/>
                </a:lnTo>
                <a:lnTo>
                  <a:pt x="160734" y="214313"/>
                </a:lnTo>
                <a:lnTo>
                  <a:pt x="187523" y="205383"/>
                </a:lnTo>
                <a:lnTo>
                  <a:pt x="214312" y="205383"/>
                </a:lnTo>
                <a:lnTo>
                  <a:pt x="241102" y="196453"/>
                </a:lnTo>
                <a:lnTo>
                  <a:pt x="276820" y="196453"/>
                </a:lnTo>
                <a:lnTo>
                  <a:pt x="312539" y="196453"/>
                </a:lnTo>
                <a:lnTo>
                  <a:pt x="339328" y="187523"/>
                </a:lnTo>
                <a:lnTo>
                  <a:pt x="375047" y="187523"/>
                </a:lnTo>
                <a:lnTo>
                  <a:pt x="401836" y="187523"/>
                </a:lnTo>
                <a:lnTo>
                  <a:pt x="428625" y="187523"/>
                </a:lnTo>
                <a:lnTo>
                  <a:pt x="455414" y="187523"/>
                </a:lnTo>
                <a:lnTo>
                  <a:pt x="482203" y="187523"/>
                </a:lnTo>
                <a:lnTo>
                  <a:pt x="500062" y="187523"/>
                </a:lnTo>
                <a:lnTo>
                  <a:pt x="517922" y="187523"/>
                </a:lnTo>
                <a:lnTo>
                  <a:pt x="535781" y="187523"/>
                </a:lnTo>
                <a:lnTo>
                  <a:pt x="544711" y="187523"/>
                </a:lnTo>
                <a:lnTo>
                  <a:pt x="553641" y="187523"/>
                </a:lnTo>
                <a:lnTo>
                  <a:pt x="553641" y="187523"/>
                </a:lnTo>
                <a:lnTo>
                  <a:pt x="553641" y="187523"/>
                </a:lnTo>
                <a:lnTo>
                  <a:pt x="553641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821781" y="2437804"/>
            <a:ext cx="151806" cy="214314"/>
          </a:xfrm>
          <a:custGeom>
            <a:avLst/>
            <a:gdLst/>
            <a:ahLst/>
            <a:cxnLst/>
            <a:rect l="0" t="0" r="0" b="0"/>
            <a:pathLst>
              <a:path w="151806" h="214314">
                <a:moveTo>
                  <a:pt x="8930" y="71438"/>
                </a:moveTo>
                <a:lnTo>
                  <a:pt x="8930" y="71438"/>
                </a:lnTo>
                <a:lnTo>
                  <a:pt x="8930" y="62509"/>
                </a:lnTo>
                <a:lnTo>
                  <a:pt x="8930" y="62509"/>
                </a:lnTo>
                <a:lnTo>
                  <a:pt x="8930" y="62509"/>
                </a:lnTo>
                <a:lnTo>
                  <a:pt x="0" y="62509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26789" y="35719"/>
                </a:lnTo>
                <a:lnTo>
                  <a:pt x="44649" y="26790"/>
                </a:lnTo>
                <a:lnTo>
                  <a:pt x="71438" y="17860"/>
                </a:lnTo>
                <a:lnTo>
                  <a:pt x="89297" y="8930"/>
                </a:lnTo>
                <a:lnTo>
                  <a:pt x="116086" y="0"/>
                </a:lnTo>
                <a:lnTo>
                  <a:pt x="125016" y="0"/>
                </a:lnTo>
                <a:lnTo>
                  <a:pt x="142875" y="0"/>
                </a:lnTo>
                <a:lnTo>
                  <a:pt x="151805" y="8930"/>
                </a:lnTo>
                <a:lnTo>
                  <a:pt x="151805" y="17860"/>
                </a:lnTo>
                <a:lnTo>
                  <a:pt x="151805" y="26790"/>
                </a:lnTo>
                <a:lnTo>
                  <a:pt x="142875" y="44649"/>
                </a:lnTo>
                <a:lnTo>
                  <a:pt x="133946" y="53579"/>
                </a:lnTo>
                <a:lnTo>
                  <a:pt x="125016" y="71438"/>
                </a:lnTo>
                <a:lnTo>
                  <a:pt x="116086" y="89298"/>
                </a:lnTo>
                <a:lnTo>
                  <a:pt x="98227" y="107157"/>
                </a:lnTo>
                <a:lnTo>
                  <a:pt x="89297" y="116087"/>
                </a:lnTo>
                <a:lnTo>
                  <a:pt x="80367" y="133946"/>
                </a:lnTo>
                <a:lnTo>
                  <a:pt x="71438" y="151805"/>
                </a:lnTo>
                <a:lnTo>
                  <a:pt x="71438" y="160735"/>
                </a:lnTo>
                <a:lnTo>
                  <a:pt x="71438" y="178594"/>
                </a:lnTo>
                <a:lnTo>
                  <a:pt x="71438" y="187524"/>
                </a:lnTo>
                <a:lnTo>
                  <a:pt x="71438" y="205384"/>
                </a:lnTo>
                <a:lnTo>
                  <a:pt x="80367" y="214313"/>
                </a:lnTo>
                <a:lnTo>
                  <a:pt x="80367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946797" y="2714625"/>
            <a:ext cx="8931" cy="44649"/>
          </a:xfrm>
          <a:custGeom>
            <a:avLst/>
            <a:gdLst/>
            <a:ahLst/>
            <a:cxnLst/>
            <a:rect l="0" t="0" r="0" b="0"/>
            <a:pathLst>
              <a:path w="8931" h="44649">
                <a:moveTo>
                  <a:pt x="8930" y="44648"/>
                </a:moveTo>
                <a:lnTo>
                  <a:pt x="8930" y="35719"/>
                </a:lnTo>
                <a:lnTo>
                  <a:pt x="8930" y="35719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4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1020762"/>
          </a:xfrm>
        </p:spPr>
        <p:txBody>
          <a:bodyPr/>
          <a:lstStyle/>
          <a:p>
            <a:r>
              <a:rPr lang="en-US" dirty="0" smtClean="0"/>
              <a:t>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hlinkClick r:id="rId2"/>
              </a:rPr>
              <a:t>Sample #1</a:t>
            </a:r>
            <a:r>
              <a:rPr lang="en-US" dirty="0"/>
              <a:t> shows the basic steps of using Google Test to test C++ functions. </a:t>
            </a:r>
          </a:p>
          <a:p>
            <a:r>
              <a:rPr lang="en-US" dirty="0">
                <a:hlinkClick r:id="rId3"/>
              </a:rPr>
              <a:t>Sample #2</a:t>
            </a:r>
            <a:r>
              <a:rPr lang="en-US" dirty="0"/>
              <a:t> shows a more complex unit test for a class with multiple member functions. </a:t>
            </a:r>
          </a:p>
          <a:p>
            <a:r>
              <a:rPr lang="en-US" dirty="0">
                <a:hlinkClick r:id="rId4"/>
              </a:rPr>
              <a:t>Sample #3</a:t>
            </a:r>
            <a:r>
              <a:rPr lang="en-US" dirty="0"/>
              <a:t> uses a test fixture. </a:t>
            </a:r>
          </a:p>
          <a:p>
            <a:r>
              <a:rPr lang="en-US" dirty="0">
                <a:hlinkClick r:id="rId5"/>
              </a:rPr>
              <a:t>Sample #4</a:t>
            </a:r>
            <a:r>
              <a:rPr lang="en-US" dirty="0"/>
              <a:t> is another basic example of using Google Test. </a:t>
            </a:r>
          </a:p>
          <a:p>
            <a:r>
              <a:rPr lang="en-US" dirty="0">
                <a:hlinkClick r:id="rId6"/>
              </a:rPr>
              <a:t>Sample #5</a:t>
            </a:r>
            <a:r>
              <a:rPr lang="en-US" dirty="0"/>
              <a:t> teaches how to reuse a test fixture in multiple test cases by deriving sub-fixtures from it. </a:t>
            </a:r>
          </a:p>
          <a:p>
            <a:r>
              <a:rPr lang="en-US" dirty="0">
                <a:hlinkClick r:id="rId7"/>
              </a:rPr>
              <a:t>Sample #6</a:t>
            </a:r>
            <a:r>
              <a:rPr lang="en-US" dirty="0"/>
              <a:t> demonstrates type-parameterized tests. </a:t>
            </a:r>
          </a:p>
          <a:p>
            <a:r>
              <a:rPr lang="en-US" dirty="0">
                <a:hlinkClick r:id="rId8"/>
              </a:rPr>
              <a:t>Sample #7</a:t>
            </a:r>
            <a:r>
              <a:rPr lang="en-US" dirty="0"/>
              <a:t> teaches the basics of value-parameterized tests. </a:t>
            </a:r>
          </a:p>
          <a:p>
            <a:r>
              <a:rPr lang="en-US" dirty="0">
                <a:hlinkClick r:id="rId9"/>
              </a:rPr>
              <a:t>Sample #8</a:t>
            </a:r>
            <a:r>
              <a:rPr lang="en-US" dirty="0"/>
              <a:t> shows using Combine() in value-parameterized tests. </a:t>
            </a:r>
          </a:p>
          <a:p>
            <a:r>
              <a:rPr lang="en-US" dirty="0">
                <a:hlinkClick r:id="rId10"/>
              </a:rPr>
              <a:t>Sample #9</a:t>
            </a:r>
            <a:r>
              <a:rPr lang="en-US" dirty="0"/>
              <a:t> shows use of the listener API to modify Google Test's console output and the use of its reflection API to inspect test results. </a:t>
            </a:r>
          </a:p>
          <a:p>
            <a:r>
              <a:rPr lang="en-US" dirty="0">
                <a:hlinkClick r:id="rId11"/>
              </a:rPr>
              <a:t>Sample #10</a:t>
            </a:r>
            <a:r>
              <a:rPr lang="en-US" dirty="0"/>
              <a:t> shows use of the listener API to implement a primitive memory leak checker.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2955727" y="2696766"/>
            <a:ext cx="107157" cy="35719"/>
          </a:xfrm>
          <a:custGeom>
            <a:avLst/>
            <a:gdLst/>
            <a:ahLst/>
            <a:cxnLst/>
            <a:rect l="0" t="0" r="0" b="0"/>
            <a:pathLst>
              <a:path w="107157" h="3571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8929"/>
                </a:lnTo>
                <a:lnTo>
                  <a:pt x="53578" y="8929"/>
                </a:lnTo>
                <a:lnTo>
                  <a:pt x="71437" y="17859"/>
                </a:lnTo>
                <a:lnTo>
                  <a:pt x="89296" y="26789"/>
                </a:lnTo>
                <a:lnTo>
                  <a:pt x="107156" y="35718"/>
                </a:lnTo>
                <a:lnTo>
                  <a:pt x="107156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116461" y="2741414"/>
            <a:ext cx="1044774" cy="44650"/>
          </a:xfrm>
          <a:custGeom>
            <a:avLst/>
            <a:gdLst/>
            <a:ahLst/>
            <a:cxnLst/>
            <a:rect l="0" t="0" r="0" b="0"/>
            <a:pathLst>
              <a:path w="1044774" h="44650">
                <a:moveTo>
                  <a:pt x="0" y="0"/>
                </a:moveTo>
                <a:lnTo>
                  <a:pt x="26789" y="8930"/>
                </a:lnTo>
                <a:lnTo>
                  <a:pt x="62508" y="17859"/>
                </a:lnTo>
                <a:lnTo>
                  <a:pt x="98227" y="17859"/>
                </a:lnTo>
                <a:lnTo>
                  <a:pt x="142875" y="17859"/>
                </a:lnTo>
                <a:lnTo>
                  <a:pt x="187523" y="17859"/>
                </a:lnTo>
                <a:lnTo>
                  <a:pt x="241102" y="17859"/>
                </a:lnTo>
                <a:lnTo>
                  <a:pt x="285750" y="17859"/>
                </a:lnTo>
                <a:lnTo>
                  <a:pt x="339328" y="17859"/>
                </a:lnTo>
                <a:lnTo>
                  <a:pt x="392906" y="17859"/>
                </a:lnTo>
                <a:lnTo>
                  <a:pt x="446484" y="26789"/>
                </a:lnTo>
                <a:lnTo>
                  <a:pt x="500062" y="35719"/>
                </a:lnTo>
                <a:lnTo>
                  <a:pt x="553641" y="35719"/>
                </a:lnTo>
                <a:lnTo>
                  <a:pt x="607219" y="44649"/>
                </a:lnTo>
                <a:lnTo>
                  <a:pt x="660797" y="44649"/>
                </a:lnTo>
                <a:lnTo>
                  <a:pt x="714375" y="44649"/>
                </a:lnTo>
                <a:lnTo>
                  <a:pt x="759023" y="35719"/>
                </a:lnTo>
                <a:lnTo>
                  <a:pt x="812602" y="35719"/>
                </a:lnTo>
                <a:lnTo>
                  <a:pt x="857250" y="35719"/>
                </a:lnTo>
                <a:lnTo>
                  <a:pt x="892969" y="35719"/>
                </a:lnTo>
                <a:lnTo>
                  <a:pt x="928687" y="26789"/>
                </a:lnTo>
                <a:lnTo>
                  <a:pt x="964406" y="26789"/>
                </a:lnTo>
                <a:lnTo>
                  <a:pt x="991195" y="26789"/>
                </a:lnTo>
                <a:lnTo>
                  <a:pt x="1017984" y="26789"/>
                </a:lnTo>
                <a:lnTo>
                  <a:pt x="1035844" y="26789"/>
                </a:lnTo>
                <a:lnTo>
                  <a:pt x="1044773" y="26789"/>
                </a:lnTo>
                <a:lnTo>
                  <a:pt x="104477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188023" y="3339703"/>
            <a:ext cx="1598416" cy="80368"/>
          </a:xfrm>
          <a:custGeom>
            <a:avLst/>
            <a:gdLst/>
            <a:ahLst/>
            <a:cxnLst/>
            <a:rect l="0" t="0" r="0" b="0"/>
            <a:pathLst>
              <a:path w="1598416" h="80368">
                <a:moveTo>
                  <a:pt x="17860" y="71437"/>
                </a:moveTo>
                <a:lnTo>
                  <a:pt x="8930" y="71437"/>
                </a:lnTo>
                <a:lnTo>
                  <a:pt x="8930" y="71437"/>
                </a:lnTo>
                <a:lnTo>
                  <a:pt x="8930" y="71437"/>
                </a:lnTo>
                <a:lnTo>
                  <a:pt x="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17860" y="80367"/>
                </a:lnTo>
                <a:lnTo>
                  <a:pt x="17860" y="80367"/>
                </a:lnTo>
                <a:lnTo>
                  <a:pt x="26790" y="80367"/>
                </a:lnTo>
                <a:lnTo>
                  <a:pt x="35719" y="71437"/>
                </a:lnTo>
                <a:lnTo>
                  <a:pt x="44649" y="71437"/>
                </a:lnTo>
                <a:lnTo>
                  <a:pt x="53579" y="71437"/>
                </a:lnTo>
                <a:lnTo>
                  <a:pt x="62508" y="62508"/>
                </a:lnTo>
                <a:lnTo>
                  <a:pt x="71438" y="62508"/>
                </a:lnTo>
                <a:lnTo>
                  <a:pt x="80368" y="62508"/>
                </a:lnTo>
                <a:lnTo>
                  <a:pt x="98227" y="62508"/>
                </a:lnTo>
                <a:lnTo>
                  <a:pt x="116086" y="62508"/>
                </a:lnTo>
                <a:lnTo>
                  <a:pt x="142875" y="62508"/>
                </a:lnTo>
                <a:lnTo>
                  <a:pt x="169665" y="71437"/>
                </a:lnTo>
                <a:lnTo>
                  <a:pt x="196454" y="71437"/>
                </a:lnTo>
                <a:lnTo>
                  <a:pt x="232172" y="71437"/>
                </a:lnTo>
                <a:lnTo>
                  <a:pt x="276821" y="71437"/>
                </a:lnTo>
                <a:lnTo>
                  <a:pt x="312540" y="71437"/>
                </a:lnTo>
                <a:lnTo>
                  <a:pt x="366118" y="71437"/>
                </a:lnTo>
                <a:lnTo>
                  <a:pt x="410766" y="62508"/>
                </a:lnTo>
                <a:lnTo>
                  <a:pt x="473274" y="62508"/>
                </a:lnTo>
                <a:lnTo>
                  <a:pt x="526852" y="53578"/>
                </a:lnTo>
                <a:lnTo>
                  <a:pt x="589360" y="53578"/>
                </a:lnTo>
                <a:lnTo>
                  <a:pt x="651868" y="53578"/>
                </a:lnTo>
                <a:lnTo>
                  <a:pt x="723305" y="44648"/>
                </a:lnTo>
                <a:lnTo>
                  <a:pt x="794743" y="44648"/>
                </a:lnTo>
                <a:lnTo>
                  <a:pt x="866180" y="44648"/>
                </a:lnTo>
                <a:lnTo>
                  <a:pt x="946547" y="44648"/>
                </a:lnTo>
                <a:lnTo>
                  <a:pt x="1017985" y="44648"/>
                </a:lnTo>
                <a:lnTo>
                  <a:pt x="1089422" y="44648"/>
                </a:lnTo>
                <a:lnTo>
                  <a:pt x="1160860" y="35718"/>
                </a:lnTo>
                <a:lnTo>
                  <a:pt x="1232297" y="26789"/>
                </a:lnTo>
                <a:lnTo>
                  <a:pt x="1294805" y="17859"/>
                </a:lnTo>
                <a:lnTo>
                  <a:pt x="1357313" y="8929"/>
                </a:lnTo>
                <a:lnTo>
                  <a:pt x="1419821" y="0"/>
                </a:lnTo>
                <a:lnTo>
                  <a:pt x="1464469" y="0"/>
                </a:lnTo>
                <a:lnTo>
                  <a:pt x="1509118" y="0"/>
                </a:lnTo>
                <a:lnTo>
                  <a:pt x="1544836" y="8929"/>
                </a:lnTo>
                <a:lnTo>
                  <a:pt x="1562696" y="26789"/>
                </a:lnTo>
                <a:lnTo>
                  <a:pt x="1580555" y="35718"/>
                </a:lnTo>
                <a:lnTo>
                  <a:pt x="1598415" y="53578"/>
                </a:lnTo>
                <a:lnTo>
                  <a:pt x="1598415" y="62508"/>
                </a:lnTo>
                <a:lnTo>
                  <a:pt x="159841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946797" y="3554015"/>
            <a:ext cx="1393032" cy="98228"/>
          </a:xfrm>
          <a:custGeom>
            <a:avLst/>
            <a:gdLst/>
            <a:ahLst/>
            <a:cxnLst/>
            <a:rect l="0" t="0" r="0" b="0"/>
            <a:pathLst>
              <a:path w="1393032" h="98228">
                <a:moveTo>
                  <a:pt x="0" y="44649"/>
                </a:move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1786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17860"/>
                </a:lnTo>
                <a:lnTo>
                  <a:pt x="26789" y="26789"/>
                </a:lnTo>
                <a:lnTo>
                  <a:pt x="26789" y="35719"/>
                </a:lnTo>
                <a:lnTo>
                  <a:pt x="26789" y="35719"/>
                </a:lnTo>
                <a:lnTo>
                  <a:pt x="35719" y="44649"/>
                </a:lnTo>
                <a:lnTo>
                  <a:pt x="35719" y="53578"/>
                </a:lnTo>
                <a:lnTo>
                  <a:pt x="44648" y="53578"/>
                </a:lnTo>
                <a:lnTo>
                  <a:pt x="62508" y="62508"/>
                </a:lnTo>
                <a:lnTo>
                  <a:pt x="80367" y="62508"/>
                </a:lnTo>
                <a:lnTo>
                  <a:pt x="98226" y="71438"/>
                </a:lnTo>
                <a:lnTo>
                  <a:pt x="116086" y="80367"/>
                </a:lnTo>
                <a:lnTo>
                  <a:pt x="142875" y="80367"/>
                </a:lnTo>
                <a:lnTo>
                  <a:pt x="160734" y="89297"/>
                </a:lnTo>
                <a:lnTo>
                  <a:pt x="196453" y="98227"/>
                </a:lnTo>
                <a:lnTo>
                  <a:pt x="223242" y="98227"/>
                </a:lnTo>
                <a:lnTo>
                  <a:pt x="258961" y="98227"/>
                </a:lnTo>
                <a:lnTo>
                  <a:pt x="294680" y="98227"/>
                </a:lnTo>
                <a:lnTo>
                  <a:pt x="330398" y="98227"/>
                </a:lnTo>
                <a:lnTo>
                  <a:pt x="375047" y="98227"/>
                </a:lnTo>
                <a:lnTo>
                  <a:pt x="419695" y="98227"/>
                </a:lnTo>
                <a:lnTo>
                  <a:pt x="464344" y="98227"/>
                </a:lnTo>
                <a:lnTo>
                  <a:pt x="517922" y="98227"/>
                </a:lnTo>
                <a:lnTo>
                  <a:pt x="562570" y="89297"/>
                </a:lnTo>
                <a:lnTo>
                  <a:pt x="616148" y="89297"/>
                </a:lnTo>
                <a:lnTo>
                  <a:pt x="669726" y="89297"/>
                </a:lnTo>
                <a:lnTo>
                  <a:pt x="723305" y="89297"/>
                </a:lnTo>
                <a:lnTo>
                  <a:pt x="776883" y="89297"/>
                </a:lnTo>
                <a:lnTo>
                  <a:pt x="830461" y="80367"/>
                </a:lnTo>
                <a:lnTo>
                  <a:pt x="884039" y="80367"/>
                </a:lnTo>
                <a:lnTo>
                  <a:pt x="937617" y="80367"/>
                </a:lnTo>
                <a:lnTo>
                  <a:pt x="991195" y="71438"/>
                </a:lnTo>
                <a:lnTo>
                  <a:pt x="1044773" y="62508"/>
                </a:lnTo>
                <a:lnTo>
                  <a:pt x="1098351" y="62508"/>
                </a:lnTo>
                <a:lnTo>
                  <a:pt x="1151930" y="53578"/>
                </a:lnTo>
                <a:lnTo>
                  <a:pt x="1196578" y="53578"/>
                </a:lnTo>
                <a:lnTo>
                  <a:pt x="1241226" y="53578"/>
                </a:lnTo>
                <a:lnTo>
                  <a:pt x="1276945" y="44649"/>
                </a:lnTo>
                <a:lnTo>
                  <a:pt x="1303734" y="44649"/>
                </a:lnTo>
                <a:lnTo>
                  <a:pt x="1330523" y="44649"/>
                </a:lnTo>
                <a:lnTo>
                  <a:pt x="1348383" y="44649"/>
                </a:lnTo>
                <a:lnTo>
                  <a:pt x="1366242" y="44649"/>
                </a:lnTo>
                <a:lnTo>
                  <a:pt x="1375172" y="35719"/>
                </a:lnTo>
                <a:lnTo>
                  <a:pt x="1384101" y="35719"/>
                </a:lnTo>
                <a:lnTo>
                  <a:pt x="1393031" y="35719"/>
                </a:lnTo>
                <a:lnTo>
                  <a:pt x="1393031" y="44649"/>
                </a:lnTo>
                <a:lnTo>
                  <a:pt x="1384101" y="53578"/>
                </a:lnTo>
                <a:lnTo>
                  <a:pt x="1366242" y="53578"/>
                </a:lnTo>
                <a:lnTo>
                  <a:pt x="136624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902273" y="3875484"/>
            <a:ext cx="2759275" cy="169665"/>
          </a:xfrm>
          <a:custGeom>
            <a:avLst/>
            <a:gdLst/>
            <a:ahLst/>
            <a:cxnLst/>
            <a:rect l="0" t="0" r="0" b="0"/>
            <a:pathLst>
              <a:path w="2759275" h="169665">
                <a:moveTo>
                  <a:pt x="0" y="169664"/>
                </a:move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8930" y="169664"/>
                </a:lnTo>
                <a:lnTo>
                  <a:pt x="8930" y="160734"/>
                </a:lnTo>
                <a:lnTo>
                  <a:pt x="17860" y="160734"/>
                </a:lnTo>
                <a:lnTo>
                  <a:pt x="26790" y="160734"/>
                </a:lnTo>
                <a:lnTo>
                  <a:pt x="35719" y="160734"/>
                </a:lnTo>
                <a:lnTo>
                  <a:pt x="53579" y="160734"/>
                </a:lnTo>
                <a:lnTo>
                  <a:pt x="62508" y="160734"/>
                </a:lnTo>
                <a:lnTo>
                  <a:pt x="80368" y="151805"/>
                </a:lnTo>
                <a:lnTo>
                  <a:pt x="98227" y="151805"/>
                </a:lnTo>
                <a:lnTo>
                  <a:pt x="116086" y="151805"/>
                </a:lnTo>
                <a:lnTo>
                  <a:pt x="133946" y="142875"/>
                </a:lnTo>
                <a:lnTo>
                  <a:pt x="160735" y="142875"/>
                </a:lnTo>
                <a:lnTo>
                  <a:pt x="178594" y="142875"/>
                </a:lnTo>
                <a:lnTo>
                  <a:pt x="214313" y="142875"/>
                </a:lnTo>
                <a:lnTo>
                  <a:pt x="241102" y="133945"/>
                </a:lnTo>
                <a:lnTo>
                  <a:pt x="276821" y="133945"/>
                </a:lnTo>
                <a:lnTo>
                  <a:pt x="321469" y="125016"/>
                </a:lnTo>
                <a:lnTo>
                  <a:pt x="357188" y="125016"/>
                </a:lnTo>
                <a:lnTo>
                  <a:pt x="401836" y="125016"/>
                </a:lnTo>
                <a:lnTo>
                  <a:pt x="437555" y="116086"/>
                </a:lnTo>
                <a:lnTo>
                  <a:pt x="482204" y="116086"/>
                </a:lnTo>
                <a:lnTo>
                  <a:pt x="526852" y="116086"/>
                </a:lnTo>
                <a:lnTo>
                  <a:pt x="580430" y="107156"/>
                </a:lnTo>
                <a:lnTo>
                  <a:pt x="625079" y="107156"/>
                </a:lnTo>
                <a:lnTo>
                  <a:pt x="678657" y="98227"/>
                </a:lnTo>
                <a:lnTo>
                  <a:pt x="732235" y="98227"/>
                </a:lnTo>
                <a:lnTo>
                  <a:pt x="785813" y="89297"/>
                </a:lnTo>
                <a:lnTo>
                  <a:pt x="830461" y="89297"/>
                </a:lnTo>
                <a:lnTo>
                  <a:pt x="892969" y="89297"/>
                </a:lnTo>
                <a:lnTo>
                  <a:pt x="946547" y="80367"/>
                </a:lnTo>
                <a:lnTo>
                  <a:pt x="1009055" y="71437"/>
                </a:lnTo>
                <a:lnTo>
                  <a:pt x="1062633" y="71437"/>
                </a:lnTo>
                <a:lnTo>
                  <a:pt x="1125141" y="62508"/>
                </a:lnTo>
                <a:lnTo>
                  <a:pt x="1196579" y="53578"/>
                </a:lnTo>
                <a:lnTo>
                  <a:pt x="1259086" y="53578"/>
                </a:lnTo>
                <a:lnTo>
                  <a:pt x="1330524" y="44648"/>
                </a:lnTo>
                <a:lnTo>
                  <a:pt x="1393032" y="35719"/>
                </a:lnTo>
                <a:lnTo>
                  <a:pt x="1455540" y="35719"/>
                </a:lnTo>
                <a:lnTo>
                  <a:pt x="1526977" y="26789"/>
                </a:lnTo>
                <a:lnTo>
                  <a:pt x="1580555" y="26789"/>
                </a:lnTo>
                <a:lnTo>
                  <a:pt x="1643063" y="17859"/>
                </a:lnTo>
                <a:lnTo>
                  <a:pt x="1696641" y="17859"/>
                </a:lnTo>
                <a:lnTo>
                  <a:pt x="1759149" y="17859"/>
                </a:lnTo>
                <a:lnTo>
                  <a:pt x="1812727" y="17859"/>
                </a:lnTo>
                <a:lnTo>
                  <a:pt x="1866305" y="17859"/>
                </a:lnTo>
                <a:lnTo>
                  <a:pt x="1919883" y="17859"/>
                </a:lnTo>
                <a:lnTo>
                  <a:pt x="1973461" y="17859"/>
                </a:lnTo>
                <a:lnTo>
                  <a:pt x="2027040" y="17859"/>
                </a:lnTo>
                <a:lnTo>
                  <a:pt x="2071688" y="17859"/>
                </a:lnTo>
                <a:lnTo>
                  <a:pt x="2125266" y="26789"/>
                </a:lnTo>
                <a:lnTo>
                  <a:pt x="2178844" y="26789"/>
                </a:lnTo>
                <a:lnTo>
                  <a:pt x="2223493" y="26789"/>
                </a:lnTo>
                <a:lnTo>
                  <a:pt x="2268141" y="35719"/>
                </a:lnTo>
                <a:lnTo>
                  <a:pt x="2312790" y="35719"/>
                </a:lnTo>
                <a:lnTo>
                  <a:pt x="2357438" y="35719"/>
                </a:lnTo>
                <a:lnTo>
                  <a:pt x="2393157" y="35719"/>
                </a:lnTo>
                <a:lnTo>
                  <a:pt x="2437805" y="35719"/>
                </a:lnTo>
                <a:lnTo>
                  <a:pt x="2482454" y="35719"/>
                </a:lnTo>
                <a:lnTo>
                  <a:pt x="2518172" y="26789"/>
                </a:lnTo>
                <a:lnTo>
                  <a:pt x="2562821" y="26789"/>
                </a:lnTo>
                <a:lnTo>
                  <a:pt x="2598540" y="17859"/>
                </a:lnTo>
                <a:lnTo>
                  <a:pt x="2634258" y="8930"/>
                </a:lnTo>
                <a:lnTo>
                  <a:pt x="2678907" y="8930"/>
                </a:lnTo>
                <a:lnTo>
                  <a:pt x="2705696" y="0"/>
                </a:lnTo>
                <a:lnTo>
                  <a:pt x="2732485" y="0"/>
                </a:lnTo>
                <a:lnTo>
                  <a:pt x="2750344" y="0"/>
                </a:lnTo>
                <a:lnTo>
                  <a:pt x="2759274" y="8930"/>
                </a:lnTo>
                <a:lnTo>
                  <a:pt x="275927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179094" y="4947047"/>
            <a:ext cx="1393032" cy="62509"/>
          </a:xfrm>
          <a:custGeom>
            <a:avLst/>
            <a:gdLst/>
            <a:ahLst/>
            <a:cxnLst/>
            <a:rect l="0" t="0" r="0" b="0"/>
            <a:pathLst>
              <a:path w="1393032" h="62509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8930"/>
                </a:lnTo>
                <a:lnTo>
                  <a:pt x="44648" y="8930"/>
                </a:lnTo>
                <a:lnTo>
                  <a:pt x="53578" y="8930"/>
                </a:lnTo>
                <a:lnTo>
                  <a:pt x="62508" y="8930"/>
                </a:lnTo>
                <a:lnTo>
                  <a:pt x="71437" y="8930"/>
                </a:lnTo>
                <a:lnTo>
                  <a:pt x="80367" y="8930"/>
                </a:lnTo>
                <a:lnTo>
                  <a:pt x="98226" y="8930"/>
                </a:lnTo>
                <a:lnTo>
                  <a:pt x="116086" y="8930"/>
                </a:lnTo>
                <a:lnTo>
                  <a:pt x="133945" y="8930"/>
                </a:lnTo>
                <a:lnTo>
                  <a:pt x="160734" y="8930"/>
                </a:lnTo>
                <a:lnTo>
                  <a:pt x="178594" y="8930"/>
                </a:lnTo>
                <a:lnTo>
                  <a:pt x="196453" y="8930"/>
                </a:lnTo>
                <a:lnTo>
                  <a:pt x="223242" y="8930"/>
                </a:lnTo>
                <a:lnTo>
                  <a:pt x="250031" y="8930"/>
                </a:lnTo>
                <a:lnTo>
                  <a:pt x="276820" y="8930"/>
                </a:lnTo>
                <a:lnTo>
                  <a:pt x="303609" y="8930"/>
                </a:lnTo>
                <a:lnTo>
                  <a:pt x="330398" y="8930"/>
                </a:lnTo>
                <a:lnTo>
                  <a:pt x="366117" y="8930"/>
                </a:lnTo>
                <a:lnTo>
                  <a:pt x="392906" y="8930"/>
                </a:lnTo>
                <a:lnTo>
                  <a:pt x="428625" y="8930"/>
                </a:lnTo>
                <a:lnTo>
                  <a:pt x="455414" y="8930"/>
                </a:lnTo>
                <a:lnTo>
                  <a:pt x="491133" y="8930"/>
                </a:lnTo>
                <a:lnTo>
                  <a:pt x="526851" y="17859"/>
                </a:lnTo>
                <a:lnTo>
                  <a:pt x="562570" y="17859"/>
                </a:lnTo>
                <a:lnTo>
                  <a:pt x="607219" y="17859"/>
                </a:lnTo>
                <a:lnTo>
                  <a:pt x="642937" y="17859"/>
                </a:lnTo>
                <a:lnTo>
                  <a:pt x="678656" y="17859"/>
                </a:lnTo>
                <a:lnTo>
                  <a:pt x="723304" y="26789"/>
                </a:lnTo>
                <a:lnTo>
                  <a:pt x="759023" y="26789"/>
                </a:lnTo>
                <a:lnTo>
                  <a:pt x="803672" y="26789"/>
                </a:lnTo>
                <a:lnTo>
                  <a:pt x="839390" y="26789"/>
                </a:lnTo>
                <a:lnTo>
                  <a:pt x="875109" y="35719"/>
                </a:lnTo>
                <a:lnTo>
                  <a:pt x="910828" y="35719"/>
                </a:lnTo>
                <a:lnTo>
                  <a:pt x="946547" y="35719"/>
                </a:lnTo>
                <a:lnTo>
                  <a:pt x="982265" y="44648"/>
                </a:lnTo>
                <a:lnTo>
                  <a:pt x="1017984" y="44648"/>
                </a:lnTo>
                <a:lnTo>
                  <a:pt x="1053703" y="44648"/>
                </a:lnTo>
                <a:lnTo>
                  <a:pt x="1089422" y="44648"/>
                </a:lnTo>
                <a:lnTo>
                  <a:pt x="1125140" y="35719"/>
                </a:lnTo>
                <a:lnTo>
                  <a:pt x="1160859" y="35719"/>
                </a:lnTo>
                <a:lnTo>
                  <a:pt x="1196578" y="35719"/>
                </a:lnTo>
                <a:lnTo>
                  <a:pt x="1232297" y="35719"/>
                </a:lnTo>
                <a:lnTo>
                  <a:pt x="1259086" y="26789"/>
                </a:lnTo>
                <a:lnTo>
                  <a:pt x="1285875" y="26789"/>
                </a:lnTo>
                <a:lnTo>
                  <a:pt x="1312664" y="26789"/>
                </a:lnTo>
                <a:lnTo>
                  <a:pt x="1339453" y="26789"/>
                </a:lnTo>
                <a:lnTo>
                  <a:pt x="1357312" y="26789"/>
                </a:lnTo>
                <a:lnTo>
                  <a:pt x="1375172" y="26789"/>
                </a:lnTo>
                <a:lnTo>
                  <a:pt x="1384101" y="35719"/>
                </a:lnTo>
                <a:lnTo>
                  <a:pt x="1393031" y="35719"/>
                </a:lnTo>
                <a:lnTo>
                  <a:pt x="1393031" y="35719"/>
                </a:lnTo>
                <a:lnTo>
                  <a:pt x="1393031" y="44648"/>
                </a:lnTo>
                <a:lnTo>
                  <a:pt x="1384101" y="44648"/>
                </a:lnTo>
                <a:lnTo>
                  <a:pt x="1375172" y="53578"/>
                </a:lnTo>
                <a:lnTo>
                  <a:pt x="1357312" y="53578"/>
                </a:lnTo>
                <a:lnTo>
                  <a:pt x="1330523" y="62508"/>
                </a:lnTo>
                <a:lnTo>
                  <a:pt x="1303734" y="62508"/>
                </a:lnTo>
                <a:lnTo>
                  <a:pt x="130373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545586" y="5875734"/>
            <a:ext cx="1098352" cy="107157"/>
          </a:xfrm>
          <a:custGeom>
            <a:avLst/>
            <a:gdLst/>
            <a:ahLst/>
            <a:cxnLst/>
            <a:rect l="0" t="0" r="0" b="0"/>
            <a:pathLst>
              <a:path w="1098352" h="107157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44648" y="17859"/>
                </a:lnTo>
                <a:lnTo>
                  <a:pt x="62508" y="17859"/>
                </a:lnTo>
                <a:lnTo>
                  <a:pt x="89297" y="1785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78594" y="26789"/>
                </a:lnTo>
                <a:lnTo>
                  <a:pt x="214312" y="26789"/>
                </a:lnTo>
                <a:lnTo>
                  <a:pt x="258961" y="26789"/>
                </a:lnTo>
                <a:lnTo>
                  <a:pt x="312539" y="35718"/>
                </a:lnTo>
                <a:lnTo>
                  <a:pt x="366117" y="35718"/>
                </a:lnTo>
                <a:lnTo>
                  <a:pt x="419695" y="44648"/>
                </a:lnTo>
                <a:lnTo>
                  <a:pt x="482203" y="44648"/>
                </a:lnTo>
                <a:lnTo>
                  <a:pt x="544711" y="44648"/>
                </a:lnTo>
                <a:lnTo>
                  <a:pt x="607219" y="53578"/>
                </a:lnTo>
                <a:lnTo>
                  <a:pt x="669726" y="53578"/>
                </a:lnTo>
                <a:lnTo>
                  <a:pt x="732234" y="62507"/>
                </a:lnTo>
                <a:lnTo>
                  <a:pt x="785812" y="71437"/>
                </a:lnTo>
                <a:lnTo>
                  <a:pt x="839390" y="71437"/>
                </a:lnTo>
                <a:lnTo>
                  <a:pt x="892968" y="80367"/>
                </a:lnTo>
                <a:lnTo>
                  <a:pt x="937616" y="89296"/>
                </a:lnTo>
                <a:lnTo>
                  <a:pt x="982265" y="89296"/>
                </a:lnTo>
                <a:lnTo>
                  <a:pt x="1026913" y="98226"/>
                </a:lnTo>
                <a:lnTo>
                  <a:pt x="1053702" y="107156"/>
                </a:lnTo>
                <a:lnTo>
                  <a:pt x="1080491" y="107156"/>
                </a:lnTo>
                <a:lnTo>
                  <a:pt x="1098351" y="98226"/>
                </a:lnTo>
                <a:lnTo>
                  <a:pt x="1098351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919758" y="6081116"/>
            <a:ext cx="2527102" cy="187525"/>
          </a:xfrm>
          <a:custGeom>
            <a:avLst/>
            <a:gdLst/>
            <a:ahLst/>
            <a:cxnLst/>
            <a:rect l="0" t="0" r="0" b="0"/>
            <a:pathLst>
              <a:path w="2527102" h="187525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62508" y="0"/>
                </a:lnTo>
                <a:lnTo>
                  <a:pt x="80367" y="0"/>
                </a:lnTo>
                <a:lnTo>
                  <a:pt x="107156" y="0"/>
                </a:lnTo>
                <a:lnTo>
                  <a:pt x="125016" y="8930"/>
                </a:lnTo>
                <a:lnTo>
                  <a:pt x="151805" y="17860"/>
                </a:lnTo>
                <a:lnTo>
                  <a:pt x="178594" y="26789"/>
                </a:lnTo>
                <a:lnTo>
                  <a:pt x="205383" y="35719"/>
                </a:lnTo>
                <a:lnTo>
                  <a:pt x="232172" y="35719"/>
                </a:lnTo>
                <a:lnTo>
                  <a:pt x="258961" y="44649"/>
                </a:lnTo>
                <a:lnTo>
                  <a:pt x="294680" y="53579"/>
                </a:lnTo>
                <a:lnTo>
                  <a:pt x="330398" y="53579"/>
                </a:lnTo>
                <a:lnTo>
                  <a:pt x="366117" y="53579"/>
                </a:lnTo>
                <a:lnTo>
                  <a:pt x="401836" y="62508"/>
                </a:lnTo>
                <a:lnTo>
                  <a:pt x="446484" y="62508"/>
                </a:lnTo>
                <a:lnTo>
                  <a:pt x="491133" y="71438"/>
                </a:lnTo>
                <a:lnTo>
                  <a:pt x="535781" y="80368"/>
                </a:lnTo>
                <a:lnTo>
                  <a:pt x="589359" y="89297"/>
                </a:lnTo>
                <a:lnTo>
                  <a:pt x="634008" y="89297"/>
                </a:lnTo>
                <a:lnTo>
                  <a:pt x="687586" y="98227"/>
                </a:lnTo>
                <a:lnTo>
                  <a:pt x="741164" y="107157"/>
                </a:lnTo>
                <a:lnTo>
                  <a:pt x="794742" y="107157"/>
                </a:lnTo>
                <a:lnTo>
                  <a:pt x="848320" y="116086"/>
                </a:lnTo>
                <a:lnTo>
                  <a:pt x="910828" y="125016"/>
                </a:lnTo>
                <a:lnTo>
                  <a:pt x="964406" y="125016"/>
                </a:lnTo>
                <a:lnTo>
                  <a:pt x="1026914" y="133946"/>
                </a:lnTo>
                <a:lnTo>
                  <a:pt x="1089422" y="142875"/>
                </a:lnTo>
                <a:lnTo>
                  <a:pt x="1151930" y="142875"/>
                </a:lnTo>
                <a:lnTo>
                  <a:pt x="1214437" y="151805"/>
                </a:lnTo>
                <a:lnTo>
                  <a:pt x="1276945" y="151805"/>
                </a:lnTo>
                <a:lnTo>
                  <a:pt x="1339453" y="151805"/>
                </a:lnTo>
                <a:lnTo>
                  <a:pt x="1401961" y="142875"/>
                </a:lnTo>
                <a:lnTo>
                  <a:pt x="1473398" y="142875"/>
                </a:lnTo>
                <a:lnTo>
                  <a:pt x="1535906" y="133946"/>
                </a:lnTo>
                <a:lnTo>
                  <a:pt x="1607344" y="133946"/>
                </a:lnTo>
                <a:lnTo>
                  <a:pt x="1669851" y="125016"/>
                </a:lnTo>
                <a:lnTo>
                  <a:pt x="1732359" y="125016"/>
                </a:lnTo>
                <a:lnTo>
                  <a:pt x="1785937" y="125016"/>
                </a:lnTo>
                <a:lnTo>
                  <a:pt x="1848445" y="125016"/>
                </a:lnTo>
                <a:lnTo>
                  <a:pt x="1902023" y="133946"/>
                </a:lnTo>
                <a:lnTo>
                  <a:pt x="1955601" y="133946"/>
                </a:lnTo>
                <a:lnTo>
                  <a:pt x="2009180" y="142875"/>
                </a:lnTo>
                <a:lnTo>
                  <a:pt x="2053828" y="142875"/>
                </a:lnTo>
                <a:lnTo>
                  <a:pt x="2098476" y="151805"/>
                </a:lnTo>
                <a:lnTo>
                  <a:pt x="2134195" y="160735"/>
                </a:lnTo>
                <a:lnTo>
                  <a:pt x="2178844" y="160735"/>
                </a:lnTo>
                <a:lnTo>
                  <a:pt x="2205633" y="169664"/>
                </a:lnTo>
                <a:lnTo>
                  <a:pt x="2241351" y="178594"/>
                </a:lnTo>
                <a:lnTo>
                  <a:pt x="2268140" y="178594"/>
                </a:lnTo>
                <a:lnTo>
                  <a:pt x="2303859" y="187524"/>
                </a:lnTo>
                <a:lnTo>
                  <a:pt x="2339578" y="187524"/>
                </a:lnTo>
                <a:lnTo>
                  <a:pt x="2384226" y="187524"/>
                </a:lnTo>
                <a:lnTo>
                  <a:pt x="2428875" y="178594"/>
                </a:lnTo>
                <a:lnTo>
                  <a:pt x="2473523" y="160735"/>
                </a:lnTo>
                <a:lnTo>
                  <a:pt x="2527101" y="142875"/>
                </a:lnTo>
                <a:lnTo>
                  <a:pt x="2527101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4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V1_6_AdvancedGuide   </a:t>
            </a:r>
            <a:r>
              <a:rPr lang="en-US" i="1" dirty="0"/>
              <a:t>Advanced topics on using Google C++ Testing Framework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844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Test Driven Design - Recall TA assignment:</a:t>
            </a:r>
          </a:p>
          <a:p>
            <a:pPr marL="914400" lvl="1" indent="-514350">
              <a:buAutoNum type="alphaLcPeriod"/>
            </a:pPr>
            <a:r>
              <a:rPr lang="en-US" dirty="0" smtClean="0"/>
              <a:t>Time – number of seconds from start of week</a:t>
            </a:r>
          </a:p>
          <a:p>
            <a:pPr marL="914400" lvl="1" indent="-514350">
              <a:buAutoNum type="alphaLcPeriod"/>
            </a:pPr>
            <a:r>
              <a:rPr lang="en-US" dirty="0" smtClean="0"/>
              <a:t>Meeting time – </a:t>
            </a:r>
          </a:p>
          <a:p>
            <a:pPr marL="914400" lvl="1" indent="-514350">
              <a:buAutoNum type="alphaLcPeriod"/>
            </a:pPr>
            <a:r>
              <a:rPr lang="en-US" dirty="0" smtClean="0"/>
              <a:t>Course – List of Meeting times </a:t>
            </a:r>
          </a:p>
          <a:p>
            <a:pPr marL="0" indent="0">
              <a:buNone/>
            </a:pPr>
            <a:r>
              <a:rPr lang="en-US" dirty="0"/>
              <a:t>Sequence of Behavior - User Stories</a:t>
            </a:r>
          </a:p>
          <a:p>
            <a:r>
              <a:rPr lang="en-US" dirty="0"/>
              <a:t>Develop </a:t>
            </a:r>
            <a:r>
              <a:rPr lang="en-US" dirty="0" smtClean="0"/>
              <a:t>user stories (to confirm correct understanding with customer. In Agile this would be done with the customer)</a:t>
            </a:r>
          </a:p>
          <a:p>
            <a:r>
              <a:rPr lang="en-US" dirty="0" smtClean="0"/>
              <a:t>Develop test </a:t>
            </a:r>
            <a:r>
              <a:rPr lang="en-US" dirty="0"/>
              <a:t>cases, </a:t>
            </a:r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/>
              <a:t>implement code to make the tests pass for the system behaviors</a:t>
            </a:r>
          </a:p>
          <a:p>
            <a:pPr marL="914400" lvl="1" indent="-514350">
              <a:buAutoNum type="alphaLcPeriod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733800" cy="365125"/>
          </a:xfrm>
        </p:spPr>
        <p:txBody>
          <a:bodyPr/>
          <a:lstStyle/>
          <a:p>
            <a:r>
              <a:rPr lang="en-US" sz="2400" b="1" dirty="0"/>
              <a:t>http://jenkins-ci.org/</a:t>
            </a:r>
            <a:endParaRPr lang="en-US" sz="2400" b="1" dirty="0" smtClean="0"/>
          </a:p>
        </p:txBody>
      </p:sp>
      <p:sp>
        <p:nvSpPr>
          <p:cNvPr id="5" name="Freeform 4"/>
          <p:cNvSpPr/>
          <p:nvPr/>
        </p:nvSpPr>
        <p:spPr>
          <a:xfrm>
            <a:off x="3062883" y="6447234"/>
            <a:ext cx="2812852" cy="160735"/>
          </a:xfrm>
          <a:custGeom>
            <a:avLst/>
            <a:gdLst/>
            <a:ahLst/>
            <a:cxnLst/>
            <a:rect l="0" t="0" r="0" b="0"/>
            <a:pathLst>
              <a:path w="2812852" h="160735">
                <a:moveTo>
                  <a:pt x="0" y="133945"/>
                </a:moveTo>
                <a:lnTo>
                  <a:pt x="8930" y="142875"/>
                </a:lnTo>
                <a:lnTo>
                  <a:pt x="17859" y="151804"/>
                </a:lnTo>
                <a:lnTo>
                  <a:pt x="26789" y="160734"/>
                </a:lnTo>
                <a:lnTo>
                  <a:pt x="35719" y="160734"/>
                </a:lnTo>
                <a:lnTo>
                  <a:pt x="44648" y="151804"/>
                </a:lnTo>
                <a:lnTo>
                  <a:pt x="53578" y="151804"/>
                </a:lnTo>
                <a:lnTo>
                  <a:pt x="62508" y="142875"/>
                </a:lnTo>
                <a:lnTo>
                  <a:pt x="98226" y="116086"/>
                </a:lnTo>
                <a:lnTo>
                  <a:pt x="125015" y="89296"/>
                </a:lnTo>
                <a:lnTo>
                  <a:pt x="169664" y="71437"/>
                </a:lnTo>
                <a:lnTo>
                  <a:pt x="214312" y="53578"/>
                </a:lnTo>
                <a:lnTo>
                  <a:pt x="250031" y="44648"/>
                </a:lnTo>
                <a:lnTo>
                  <a:pt x="294680" y="35718"/>
                </a:lnTo>
                <a:lnTo>
                  <a:pt x="339328" y="26789"/>
                </a:lnTo>
                <a:lnTo>
                  <a:pt x="392906" y="26789"/>
                </a:lnTo>
                <a:lnTo>
                  <a:pt x="446484" y="17859"/>
                </a:lnTo>
                <a:lnTo>
                  <a:pt x="508992" y="17859"/>
                </a:lnTo>
                <a:lnTo>
                  <a:pt x="571500" y="8929"/>
                </a:lnTo>
                <a:lnTo>
                  <a:pt x="634008" y="8929"/>
                </a:lnTo>
                <a:lnTo>
                  <a:pt x="696515" y="8929"/>
                </a:lnTo>
                <a:lnTo>
                  <a:pt x="767953" y="8929"/>
                </a:lnTo>
                <a:lnTo>
                  <a:pt x="839390" y="0"/>
                </a:lnTo>
                <a:lnTo>
                  <a:pt x="901898" y="0"/>
                </a:lnTo>
                <a:lnTo>
                  <a:pt x="973336" y="0"/>
                </a:lnTo>
                <a:lnTo>
                  <a:pt x="1035844" y="0"/>
                </a:lnTo>
                <a:lnTo>
                  <a:pt x="1107281" y="8929"/>
                </a:lnTo>
                <a:lnTo>
                  <a:pt x="1169789" y="8929"/>
                </a:lnTo>
                <a:lnTo>
                  <a:pt x="1241226" y="17859"/>
                </a:lnTo>
                <a:lnTo>
                  <a:pt x="1312664" y="26789"/>
                </a:lnTo>
                <a:lnTo>
                  <a:pt x="1366242" y="35718"/>
                </a:lnTo>
                <a:lnTo>
                  <a:pt x="1410890" y="44648"/>
                </a:lnTo>
                <a:lnTo>
                  <a:pt x="1455539" y="53578"/>
                </a:lnTo>
                <a:lnTo>
                  <a:pt x="1491258" y="53578"/>
                </a:lnTo>
                <a:lnTo>
                  <a:pt x="1544836" y="62507"/>
                </a:lnTo>
                <a:lnTo>
                  <a:pt x="1607344" y="71437"/>
                </a:lnTo>
                <a:lnTo>
                  <a:pt x="1678781" y="89296"/>
                </a:lnTo>
                <a:lnTo>
                  <a:pt x="1741289" y="98226"/>
                </a:lnTo>
                <a:lnTo>
                  <a:pt x="1803797" y="98226"/>
                </a:lnTo>
                <a:lnTo>
                  <a:pt x="1875234" y="116086"/>
                </a:lnTo>
                <a:lnTo>
                  <a:pt x="1902023" y="116086"/>
                </a:lnTo>
                <a:lnTo>
                  <a:pt x="1937742" y="116086"/>
                </a:lnTo>
                <a:lnTo>
                  <a:pt x="1982390" y="125015"/>
                </a:lnTo>
                <a:lnTo>
                  <a:pt x="2027039" y="125015"/>
                </a:lnTo>
                <a:lnTo>
                  <a:pt x="2071687" y="125015"/>
                </a:lnTo>
                <a:lnTo>
                  <a:pt x="2116336" y="133945"/>
                </a:lnTo>
                <a:lnTo>
                  <a:pt x="2160984" y="133945"/>
                </a:lnTo>
                <a:lnTo>
                  <a:pt x="2214562" y="133945"/>
                </a:lnTo>
                <a:lnTo>
                  <a:pt x="2259211" y="133945"/>
                </a:lnTo>
                <a:lnTo>
                  <a:pt x="2303859" y="133945"/>
                </a:lnTo>
                <a:lnTo>
                  <a:pt x="2348508" y="133945"/>
                </a:lnTo>
                <a:lnTo>
                  <a:pt x="2384226" y="125015"/>
                </a:lnTo>
                <a:lnTo>
                  <a:pt x="2428875" y="125015"/>
                </a:lnTo>
                <a:lnTo>
                  <a:pt x="2464594" y="125015"/>
                </a:lnTo>
                <a:lnTo>
                  <a:pt x="2500312" y="125015"/>
                </a:lnTo>
                <a:lnTo>
                  <a:pt x="2544961" y="116086"/>
                </a:lnTo>
                <a:lnTo>
                  <a:pt x="2571750" y="116086"/>
                </a:lnTo>
                <a:lnTo>
                  <a:pt x="2607469" y="116086"/>
                </a:lnTo>
                <a:lnTo>
                  <a:pt x="2634258" y="116086"/>
                </a:lnTo>
                <a:lnTo>
                  <a:pt x="2661047" y="116086"/>
                </a:lnTo>
                <a:lnTo>
                  <a:pt x="2687836" y="116086"/>
                </a:lnTo>
                <a:lnTo>
                  <a:pt x="2714625" y="116086"/>
                </a:lnTo>
                <a:lnTo>
                  <a:pt x="2741414" y="116086"/>
                </a:lnTo>
                <a:lnTo>
                  <a:pt x="2759273" y="116086"/>
                </a:lnTo>
                <a:lnTo>
                  <a:pt x="2777133" y="116086"/>
                </a:lnTo>
                <a:lnTo>
                  <a:pt x="2794992" y="116086"/>
                </a:lnTo>
                <a:lnTo>
                  <a:pt x="2803922" y="125015"/>
                </a:lnTo>
                <a:lnTo>
                  <a:pt x="2812851" y="125015"/>
                </a:lnTo>
                <a:lnTo>
                  <a:pt x="2812851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732859" y="2205633"/>
            <a:ext cx="89298" cy="160735"/>
          </a:xfrm>
          <a:custGeom>
            <a:avLst/>
            <a:gdLst/>
            <a:ahLst/>
            <a:cxnLst/>
            <a:rect l="0" t="0" r="0" b="0"/>
            <a:pathLst>
              <a:path w="89298" h="160735">
                <a:moveTo>
                  <a:pt x="62508" y="44648"/>
                </a:moveTo>
                <a:lnTo>
                  <a:pt x="62508" y="44648"/>
                </a:lnTo>
                <a:lnTo>
                  <a:pt x="62508" y="44648"/>
                </a:lnTo>
                <a:lnTo>
                  <a:pt x="62508" y="44648"/>
                </a:lnTo>
                <a:lnTo>
                  <a:pt x="62508" y="44648"/>
                </a:lnTo>
                <a:lnTo>
                  <a:pt x="53579" y="35718"/>
                </a:lnTo>
                <a:lnTo>
                  <a:pt x="53579" y="35718"/>
                </a:lnTo>
                <a:lnTo>
                  <a:pt x="53579" y="26789"/>
                </a:lnTo>
                <a:lnTo>
                  <a:pt x="44649" y="26789"/>
                </a:lnTo>
                <a:lnTo>
                  <a:pt x="35719" y="17859"/>
                </a:lnTo>
                <a:lnTo>
                  <a:pt x="35719" y="8929"/>
                </a:lnTo>
                <a:lnTo>
                  <a:pt x="26789" y="8929"/>
                </a:lnTo>
                <a:lnTo>
                  <a:pt x="26789" y="8929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29"/>
                </a:lnTo>
                <a:lnTo>
                  <a:pt x="1786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35718"/>
                </a:lnTo>
                <a:lnTo>
                  <a:pt x="0" y="35718"/>
                </a:lnTo>
                <a:lnTo>
                  <a:pt x="8930" y="44648"/>
                </a:lnTo>
                <a:lnTo>
                  <a:pt x="8930" y="44648"/>
                </a:lnTo>
                <a:lnTo>
                  <a:pt x="17860" y="53578"/>
                </a:lnTo>
                <a:lnTo>
                  <a:pt x="26789" y="62507"/>
                </a:lnTo>
                <a:lnTo>
                  <a:pt x="35719" y="71437"/>
                </a:lnTo>
                <a:lnTo>
                  <a:pt x="53579" y="80367"/>
                </a:lnTo>
                <a:lnTo>
                  <a:pt x="62508" y="89296"/>
                </a:lnTo>
                <a:lnTo>
                  <a:pt x="80368" y="98226"/>
                </a:lnTo>
                <a:lnTo>
                  <a:pt x="89297" y="116086"/>
                </a:lnTo>
                <a:lnTo>
                  <a:pt x="89297" y="125015"/>
                </a:lnTo>
                <a:lnTo>
                  <a:pt x="89297" y="133945"/>
                </a:lnTo>
                <a:lnTo>
                  <a:pt x="80368" y="142875"/>
                </a:lnTo>
                <a:lnTo>
                  <a:pt x="71438" y="151804"/>
                </a:lnTo>
                <a:lnTo>
                  <a:pt x="62508" y="160734"/>
                </a:lnTo>
                <a:lnTo>
                  <a:pt x="53579" y="160734"/>
                </a:lnTo>
                <a:lnTo>
                  <a:pt x="35719" y="160734"/>
                </a:lnTo>
                <a:lnTo>
                  <a:pt x="26789" y="151804"/>
                </a:lnTo>
                <a:lnTo>
                  <a:pt x="17860" y="142875"/>
                </a:lnTo>
                <a:lnTo>
                  <a:pt x="17860" y="133945"/>
                </a:lnTo>
                <a:lnTo>
                  <a:pt x="8930" y="116086"/>
                </a:lnTo>
                <a:lnTo>
                  <a:pt x="8930" y="107156"/>
                </a:lnTo>
                <a:lnTo>
                  <a:pt x="8930" y="98226"/>
                </a:lnTo>
                <a:lnTo>
                  <a:pt x="17860" y="80367"/>
                </a:lnTo>
                <a:lnTo>
                  <a:pt x="1786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911453" y="2116336"/>
            <a:ext cx="80368" cy="267891"/>
          </a:xfrm>
          <a:custGeom>
            <a:avLst/>
            <a:gdLst/>
            <a:ahLst/>
            <a:cxnLst/>
            <a:rect l="0" t="0" r="0" b="0"/>
            <a:pathLst>
              <a:path w="80368" h="267891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29"/>
                </a:lnTo>
                <a:lnTo>
                  <a:pt x="26789" y="26789"/>
                </a:lnTo>
                <a:lnTo>
                  <a:pt x="17860" y="44648"/>
                </a:lnTo>
                <a:lnTo>
                  <a:pt x="8930" y="71437"/>
                </a:lnTo>
                <a:lnTo>
                  <a:pt x="8930" y="10715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96453"/>
                </a:lnTo>
                <a:lnTo>
                  <a:pt x="17860" y="223242"/>
                </a:lnTo>
                <a:lnTo>
                  <a:pt x="26789" y="241101"/>
                </a:lnTo>
                <a:lnTo>
                  <a:pt x="35719" y="258961"/>
                </a:lnTo>
                <a:lnTo>
                  <a:pt x="44649" y="258961"/>
                </a:lnTo>
                <a:lnTo>
                  <a:pt x="53578" y="267890"/>
                </a:lnTo>
                <a:lnTo>
                  <a:pt x="71438" y="258961"/>
                </a:lnTo>
                <a:lnTo>
                  <a:pt x="80367" y="250031"/>
                </a:lnTo>
                <a:lnTo>
                  <a:pt x="80367" y="241101"/>
                </a:lnTo>
                <a:lnTo>
                  <a:pt x="80367" y="223242"/>
                </a:lnTo>
                <a:lnTo>
                  <a:pt x="80367" y="196453"/>
                </a:lnTo>
                <a:lnTo>
                  <a:pt x="80367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822156" y="2241351"/>
            <a:ext cx="178595" cy="53579"/>
          </a:xfrm>
          <a:custGeom>
            <a:avLst/>
            <a:gdLst/>
            <a:ahLst/>
            <a:cxnLst/>
            <a:rect l="0" t="0" r="0" b="0"/>
            <a:pathLst>
              <a:path w="178595" h="53579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26789" y="8930"/>
                </a:lnTo>
                <a:lnTo>
                  <a:pt x="44649" y="8930"/>
                </a:lnTo>
                <a:lnTo>
                  <a:pt x="71438" y="0"/>
                </a:lnTo>
                <a:lnTo>
                  <a:pt x="98227" y="0"/>
                </a:lnTo>
                <a:lnTo>
                  <a:pt x="116086" y="0"/>
                </a:lnTo>
                <a:lnTo>
                  <a:pt x="142875" y="8930"/>
                </a:lnTo>
                <a:lnTo>
                  <a:pt x="151805" y="17860"/>
                </a:lnTo>
                <a:lnTo>
                  <a:pt x="169664" y="26789"/>
                </a:lnTo>
                <a:lnTo>
                  <a:pt x="178594" y="35719"/>
                </a:lnTo>
                <a:lnTo>
                  <a:pt x="178594" y="44649"/>
                </a:lnTo>
                <a:lnTo>
                  <a:pt x="178594" y="53578"/>
                </a:lnTo>
                <a:lnTo>
                  <a:pt x="178594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054328" y="2223492"/>
            <a:ext cx="294681" cy="133946"/>
          </a:xfrm>
          <a:custGeom>
            <a:avLst/>
            <a:gdLst/>
            <a:ahLst/>
            <a:cxnLst/>
            <a:rect l="0" t="0" r="0" b="0"/>
            <a:pathLst>
              <a:path w="294681" h="133946">
                <a:moveTo>
                  <a:pt x="71438" y="17859"/>
                </a:moveTo>
                <a:lnTo>
                  <a:pt x="62508" y="26789"/>
                </a:lnTo>
                <a:lnTo>
                  <a:pt x="62508" y="26789"/>
                </a:lnTo>
                <a:lnTo>
                  <a:pt x="44649" y="26789"/>
                </a:lnTo>
                <a:lnTo>
                  <a:pt x="35719" y="35719"/>
                </a:lnTo>
                <a:lnTo>
                  <a:pt x="26789" y="44648"/>
                </a:lnTo>
                <a:lnTo>
                  <a:pt x="893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98227"/>
                </a:lnTo>
                <a:lnTo>
                  <a:pt x="0" y="107156"/>
                </a:lnTo>
                <a:lnTo>
                  <a:pt x="8930" y="116086"/>
                </a:lnTo>
                <a:lnTo>
                  <a:pt x="8930" y="116086"/>
                </a:lnTo>
                <a:lnTo>
                  <a:pt x="26789" y="116086"/>
                </a:lnTo>
                <a:lnTo>
                  <a:pt x="35719" y="116086"/>
                </a:lnTo>
                <a:lnTo>
                  <a:pt x="44649" y="107156"/>
                </a:lnTo>
                <a:lnTo>
                  <a:pt x="53578" y="89297"/>
                </a:lnTo>
                <a:lnTo>
                  <a:pt x="62508" y="71437"/>
                </a:lnTo>
                <a:lnTo>
                  <a:pt x="71438" y="53578"/>
                </a:lnTo>
                <a:lnTo>
                  <a:pt x="71438" y="35719"/>
                </a:lnTo>
                <a:lnTo>
                  <a:pt x="80367" y="35719"/>
                </a:lnTo>
                <a:lnTo>
                  <a:pt x="71438" y="35719"/>
                </a:lnTo>
                <a:lnTo>
                  <a:pt x="71438" y="44648"/>
                </a:lnTo>
                <a:lnTo>
                  <a:pt x="62508" y="53578"/>
                </a:lnTo>
                <a:lnTo>
                  <a:pt x="62508" y="71437"/>
                </a:lnTo>
                <a:lnTo>
                  <a:pt x="62508" y="89297"/>
                </a:lnTo>
                <a:lnTo>
                  <a:pt x="62508" y="107156"/>
                </a:lnTo>
                <a:lnTo>
                  <a:pt x="62508" y="116086"/>
                </a:lnTo>
                <a:lnTo>
                  <a:pt x="62508" y="125016"/>
                </a:lnTo>
                <a:lnTo>
                  <a:pt x="71438" y="133945"/>
                </a:lnTo>
                <a:lnTo>
                  <a:pt x="80367" y="133945"/>
                </a:lnTo>
                <a:lnTo>
                  <a:pt x="89297" y="133945"/>
                </a:lnTo>
                <a:lnTo>
                  <a:pt x="98227" y="125016"/>
                </a:lnTo>
                <a:lnTo>
                  <a:pt x="116086" y="116086"/>
                </a:lnTo>
                <a:lnTo>
                  <a:pt x="125016" y="98227"/>
                </a:lnTo>
                <a:lnTo>
                  <a:pt x="142875" y="80367"/>
                </a:lnTo>
                <a:lnTo>
                  <a:pt x="151805" y="71437"/>
                </a:lnTo>
                <a:lnTo>
                  <a:pt x="160735" y="62508"/>
                </a:lnTo>
                <a:lnTo>
                  <a:pt x="169664" y="62508"/>
                </a:lnTo>
                <a:lnTo>
                  <a:pt x="169664" y="62508"/>
                </a:lnTo>
                <a:lnTo>
                  <a:pt x="169664" y="71437"/>
                </a:lnTo>
                <a:lnTo>
                  <a:pt x="178594" y="89297"/>
                </a:lnTo>
                <a:lnTo>
                  <a:pt x="178594" y="98227"/>
                </a:lnTo>
                <a:lnTo>
                  <a:pt x="178594" y="107156"/>
                </a:lnTo>
                <a:lnTo>
                  <a:pt x="187524" y="125016"/>
                </a:lnTo>
                <a:lnTo>
                  <a:pt x="187524" y="133945"/>
                </a:lnTo>
                <a:lnTo>
                  <a:pt x="187524" y="133945"/>
                </a:lnTo>
                <a:lnTo>
                  <a:pt x="187524" y="133945"/>
                </a:lnTo>
                <a:lnTo>
                  <a:pt x="187524" y="125016"/>
                </a:lnTo>
                <a:lnTo>
                  <a:pt x="187524" y="116086"/>
                </a:lnTo>
                <a:lnTo>
                  <a:pt x="196453" y="98227"/>
                </a:lnTo>
                <a:lnTo>
                  <a:pt x="196453" y="80367"/>
                </a:lnTo>
                <a:lnTo>
                  <a:pt x="205383" y="62508"/>
                </a:lnTo>
                <a:lnTo>
                  <a:pt x="214313" y="53578"/>
                </a:lnTo>
                <a:lnTo>
                  <a:pt x="223242" y="44648"/>
                </a:lnTo>
                <a:lnTo>
                  <a:pt x="232172" y="35719"/>
                </a:lnTo>
                <a:lnTo>
                  <a:pt x="241102" y="44648"/>
                </a:lnTo>
                <a:lnTo>
                  <a:pt x="241102" y="44648"/>
                </a:lnTo>
                <a:lnTo>
                  <a:pt x="250031" y="44648"/>
                </a:lnTo>
                <a:lnTo>
                  <a:pt x="258961" y="44648"/>
                </a:lnTo>
                <a:lnTo>
                  <a:pt x="267891" y="44648"/>
                </a:lnTo>
                <a:lnTo>
                  <a:pt x="267891" y="35719"/>
                </a:lnTo>
                <a:lnTo>
                  <a:pt x="276820" y="26789"/>
                </a:lnTo>
                <a:lnTo>
                  <a:pt x="285750" y="17859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393656" y="2116336"/>
            <a:ext cx="53579" cy="267891"/>
          </a:xfrm>
          <a:custGeom>
            <a:avLst/>
            <a:gdLst/>
            <a:ahLst/>
            <a:cxnLst/>
            <a:rect l="0" t="0" r="0" b="0"/>
            <a:pathLst>
              <a:path w="53579" h="267891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29"/>
                </a:lnTo>
                <a:lnTo>
                  <a:pt x="17860" y="17859"/>
                </a:lnTo>
                <a:lnTo>
                  <a:pt x="17860" y="35718"/>
                </a:lnTo>
                <a:lnTo>
                  <a:pt x="17860" y="53578"/>
                </a:lnTo>
                <a:lnTo>
                  <a:pt x="8930" y="80367"/>
                </a:lnTo>
                <a:lnTo>
                  <a:pt x="8930" y="116086"/>
                </a:lnTo>
                <a:lnTo>
                  <a:pt x="0" y="151804"/>
                </a:lnTo>
                <a:lnTo>
                  <a:pt x="0" y="187523"/>
                </a:lnTo>
                <a:lnTo>
                  <a:pt x="0" y="214312"/>
                </a:lnTo>
                <a:lnTo>
                  <a:pt x="0" y="241101"/>
                </a:lnTo>
                <a:lnTo>
                  <a:pt x="8930" y="258961"/>
                </a:lnTo>
                <a:lnTo>
                  <a:pt x="8930" y="267890"/>
                </a:lnTo>
                <a:lnTo>
                  <a:pt x="17860" y="267890"/>
                </a:lnTo>
                <a:lnTo>
                  <a:pt x="17860" y="267890"/>
                </a:lnTo>
                <a:lnTo>
                  <a:pt x="26789" y="250031"/>
                </a:lnTo>
                <a:lnTo>
                  <a:pt x="35719" y="232172"/>
                </a:lnTo>
                <a:lnTo>
                  <a:pt x="44649" y="214312"/>
                </a:lnTo>
                <a:lnTo>
                  <a:pt x="53578" y="178593"/>
                </a:lnTo>
                <a:lnTo>
                  <a:pt x="53578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331148" y="2214562"/>
            <a:ext cx="178595" cy="17861"/>
          </a:xfrm>
          <a:custGeom>
            <a:avLst/>
            <a:gdLst/>
            <a:ahLst/>
            <a:cxnLst/>
            <a:rect l="0" t="0" r="0" b="0"/>
            <a:pathLst>
              <a:path w="178595" h="17861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17860" y="17860"/>
                </a:lnTo>
                <a:lnTo>
                  <a:pt x="35719" y="17860"/>
                </a:lnTo>
                <a:lnTo>
                  <a:pt x="62508" y="17860"/>
                </a:lnTo>
                <a:lnTo>
                  <a:pt x="89297" y="17860"/>
                </a:lnTo>
                <a:lnTo>
                  <a:pt x="107157" y="17860"/>
                </a:lnTo>
                <a:lnTo>
                  <a:pt x="133946" y="17860"/>
                </a:lnTo>
                <a:lnTo>
                  <a:pt x="151805" y="17860"/>
                </a:lnTo>
                <a:lnTo>
                  <a:pt x="178594" y="17860"/>
                </a:lnTo>
                <a:lnTo>
                  <a:pt x="17859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590109" y="2169914"/>
            <a:ext cx="62509" cy="267891"/>
          </a:xfrm>
          <a:custGeom>
            <a:avLst/>
            <a:gdLst/>
            <a:ahLst/>
            <a:cxnLst/>
            <a:rect l="0" t="0" r="0" b="0"/>
            <a:pathLst>
              <a:path w="62509" h="26789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8930"/>
                </a:lnTo>
                <a:lnTo>
                  <a:pt x="17860" y="17859"/>
                </a:lnTo>
                <a:lnTo>
                  <a:pt x="26789" y="35719"/>
                </a:lnTo>
                <a:lnTo>
                  <a:pt x="26789" y="71437"/>
                </a:lnTo>
                <a:lnTo>
                  <a:pt x="17860" y="107156"/>
                </a:lnTo>
                <a:lnTo>
                  <a:pt x="17860" y="142875"/>
                </a:lnTo>
                <a:lnTo>
                  <a:pt x="8930" y="187523"/>
                </a:lnTo>
                <a:lnTo>
                  <a:pt x="0" y="214312"/>
                </a:lnTo>
                <a:lnTo>
                  <a:pt x="0" y="241101"/>
                </a:lnTo>
                <a:lnTo>
                  <a:pt x="0" y="258961"/>
                </a:lnTo>
                <a:lnTo>
                  <a:pt x="8930" y="267890"/>
                </a:lnTo>
                <a:lnTo>
                  <a:pt x="26789" y="267890"/>
                </a:lnTo>
                <a:lnTo>
                  <a:pt x="35719" y="258961"/>
                </a:lnTo>
                <a:lnTo>
                  <a:pt x="53579" y="241101"/>
                </a:lnTo>
                <a:lnTo>
                  <a:pt x="62508" y="223242"/>
                </a:lnTo>
                <a:lnTo>
                  <a:pt x="62508" y="196453"/>
                </a:lnTo>
                <a:lnTo>
                  <a:pt x="62508" y="169664"/>
                </a:lnTo>
                <a:lnTo>
                  <a:pt x="62508" y="142875"/>
                </a:lnTo>
                <a:lnTo>
                  <a:pt x="6250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509742" y="2303859"/>
            <a:ext cx="187525" cy="26790"/>
          </a:xfrm>
          <a:custGeom>
            <a:avLst/>
            <a:gdLst/>
            <a:ahLst/>
            <a:cxnLst/>
            <a:rect l="0" t="0" r="0" b="0"/>
            <a:pathLst>
              <a:path w="187525" h="26790">
                <a:moveTo>
                  <a:pt x="8930" y="17860"/>
                </a:move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17860" y="26789"/>
                </a:lnTo>
                <a:lnTo>
                  <a:pt x="35719" y="26789"/>
                </a:lnTo>
                <a:lnTo>
                  <a:pt x="53578" y="26789"/>
                </a:lnTo>
                <a:lnTo>
                  <a:pt x="80367" y="17860"/>
                </a:lnTo>
                <a:lnTo>
                  <a:pt x="107156" y="17860"/>
                </a:lnTo>
                <a:lnTo>
                  <a:pt x="133946" y="8930"/>
                </a:lnTo>
                <a:lnTo>
                  <a:pt x="151805" y="8930"/>
                </a:lnTo>
                <a:lnTo>
                  <a:pt x="169664" y="0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706195" y="2286000"/>
            <a:ext cx="44650" cy="71438"/>
          </a:xfrm>
          <a:custGeom>
            <a:avLst/>
            <a:gdLst/>
            <a:ahLst/>
            <a:cxnLst/>
            <a:rect l="0" t="0" r="0" b="0"/>
            <a:pathLst>
              <a:path w="44650" h="71438">
                <a:moveTo>
                  <a:pt x="893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8930" y="35719"/>
                </a:lnTo>
                <a:lnTo>
                  <a:pt x="8930" y="44648"/>
                </a:lnTo>
                <a:lnTo>
                  <a:pt x="8930" y="53578"/>
                </a:lnTo>
                <a:lnTo>
                  <a:pt x="17860" y="62508"/>
                </a:lnTo>
                <a:lnTo>
                  <a:pt x="17860" y="71437"/>
                </a:lnTo>
                <a:lnTo>
                  <a:pt x="26789" y="71437"/>
                </a:lnTo>
                <a:lnTo>
                  <a:pt x="35719" y="71437"/>
                </a:lnTo>
                <a:lnTo>
                  <a:pt x="35719" y="71437"/>
                </a:lnTo>
                <a:lnTo>
                  <a:pt x="44649" y="62508"/>
                </a:lnTo>
                <a:lnTo>
                  <a:pt x="44649" y="44648"/>
                </a:lnTo>
                <a:lnTo>
                  <a:pt x="44649" y="17859"/>
                </a:lnTo>
                <a:lnTo>
                  <a:pt x="4464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724055" y="2187773"/>
            <a:ext cx="35719" cy="35720"/>
          </a:xfrm>
          <a:custGeom>
            <a:avLst/>
            <a:gdLst/>
            <a:ahLst/>
            <a:cxnLst/>
            <a:rect l="0" t="0" r="0" b="0"/>
            <a:pathLst>
              <a:path w="35719" h="35720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17860"/>
                </a:lnTo>
                <a:lnTo>
                  <a:pt x="35718" y="26789"/>
                </a:lnTo>
                <a:lnTo>
                  <a:pt x="35718" y="35719"/>
                </a:lnTo>
                <a:lnTo>
                  <a:pt x="3571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804422" y="2277070"/>
            <a:ext cx="250032" cy="107157"/>
          </a:xfrm>
          <a:custGeom>
            <a:avLst/>
            <a:gdLst/>
            <a:ahLst/>
            <a:cxnLst/>
            <a:rect l="0" t="0" r="0" b="0"/>
            <a:pathLst>
              <a:path w="250032" h="107157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893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98227"/>
                </a:lnTo>
                <a:lnTo>
                  <a:pt x="8930" y="107156"/>
                </a:lnTo>
                <a:lnTo>
                  <a:pt x="8930" y="107156"/>
                </a:lnTo>
                <a:lnTo>
                  <a:pt x="8930" y="98227"/>
                </a:lnTo>
                <a:lnTo>
                  <a:pt x="17859" y="80367"/>
                </a:lnTo>
                <a:lnTo>
                  <a:pt x="26789" y="71438"/>
                </a:lnTo>
                <a:lnTo>
                  <a:pt x="35719" y="53578"/>
                </a:lnTo>
                <a:lnTo>
                  <a:pt x="53578" y="35719"/>
                </a:lnTo>
                <a:lnTo>
                  <a:pt x="62508" y="17859"/>
                </a:lnTo>
                <a:lnTo>
                  <a:pt x="71437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17859"/>
                </a:lnTo>
                <a:lnTo>
                  <a:pt x="71437" y="26789"/>
                </a:lnTo>
                <a:lnTo>
                  <a:pt x="71437" y="44649"/>
                </a:lnTo>
                <a:lnTo>
                  <a:pt x="62508" y="53578"/>
                </a:lnTo>
                <a:lnTo>
                  <a:pt x="62508" y="71438"/>
                </a:lnTo>
                <a:lnTo>
                  <a:pt x="53578" y="80367"/>
                </a:lnTo>
                <a:lnTo>
                  <a:pt x="53578" y="98227"/>
                </a:lnTo>
                <a:lnTo>
                  <a:pt x="53578" y="98227"/>
                </a:lnTo>
                <a:lnTo>
                  <a:pt x="62508" y="107156"/>
                </a:lnTo>
                <a:lnTo>
                  <a:pt x="71437" y="98227"/>
                </a:lnTo>
                <a:lnTo>
                  <a:pt x="80367" y="98227"/>
                </a:lnTo>
                <a:lnTo>
                  <a:pt x="89297" y="80367"/>
                </a:lnTo>
                <a:lnTo>
                  <a:pt x="98226" y="71438"/>
                </a:lnTo>
                <a:lnTo>
                  <a:pt x="116086" y="53578"/>
                </a:lnTo>
                <a:lnTo>
                  <a:pt x="133945" y="35719"/>
                </a:lnTo>
                <a:lnTo>
                  <a:pt x="142875" y="26789"/>
                </a:lnTo>
                <a:lnTo>
                  <a:pt x="151805" y="17859"/>
                </a:lnTo>
                <a:lnTo>
                  <a:pt x="151805" y="17859"/>
                </a:lnTo>
                <a:lnTo>
                  <a:pt x="151805" y="26789"/>
                </a:lnTo>
                <a:lnTo>
                  <a:pt x="151805" y="44649"/>
                </a:lnTo>
                <a:lnTo>
                  <a:pt x="151805" y="62508"/>
                </a:lnTo>
                <a:lnTo>
                  <a:pt x="151805" y="71438"/>
                </a:lnTo>
                <a:lnTo>
                  <a:pt x="151805" y="89297"/>
                </a:lnTo>
                <a:lnTo>
                  <a:pt x="160734" y="98227"/>
                </a:lnTo>
                <a:lnTo>
                  <a:pt x="160734" y="107156"/>
                </a:lnTo>
                <a:lnTo>
                  <a:pt x="169664" y="107156"/>
                </a:lnTo>
                <a:lnTo>
                  <a:pt x="169664" y="98227"/>
                </a:lnTo>
                <a:lnTo>
                  <a:pt x="187523" y="89297"/>
                </a:lnTo>
                <a:lnTo>
                  <a:pt x="196453" y="71438"/>
                </a:lnTo>
                <a:lnTo>
                  <a:pt x="214312" y="44649"/>
                </a:lnTo>
                <a:lnTo>
                  <a:pt x="232172" y="17859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991945" y="2294929"/>
            <a:ext cx="107158" cy="89298"/>
          </a:xfrm>
          <a:custGeom>
            <a:avLst/>
            <a:gdLst/>
            <a:ahLst/>
            <a:cxnLst/>
            <a:rect l="0" t="0" r="0" b="0"/>
            <a:pathLst>
              <a:path w="107158" h="89298">
                <a:moveTo>
                  <a:pt x="8930" y="17860"/>
                </a:moveTo>
                <a:lnTo>
                  <a:pt x="8930" y="26790"/>
                </a:lnTo>
                <a:lnTo>
                  <a:pt x="0" y="26790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26789" y="35719"/>
                </a:lnTo>
                <a:lnTo>
                  <a:pt x="35719" y="26790"/>
                </a:lnTo>
                <a:lnTo>
                  <a:pt x="62508" y="17860"/>
                </a:lnTo>
                <a:lnTo>
                  <a:pt x="80368" y="17860"/>
                </a:lnTo>
                <a:lnTo>
                  <a:pt x="89297" y="8930"/>
                </a:lnTo>
                <a:lnTo>
                  <a:pt x="98227" y="8930"/>
                </a:lnTo>
                <a:lnTo>
                  <a:pt x="107157" y="0"/>
                </a:lnTo>
                <a:lnTo>
                  <a:pt x="107157" y="0"/>
                </a:lnTo>
                <a:lnTo>
                  <a:pt x="98227" y="0"/>
                </a:lnTo>
                <a:lnTo>
                  <a:pt x="89297" y="8930"/>
                </a:lnTo>
                <a:lnTo>
                  <a:pt x="80368" y="17860"/>
                </a:lnTo>
                <a:lnTo>
                  <a:pt x="71438" y="26790"/>
                </a:lnTo>
                <a:lnTo>
                  <a:pt x="62508" y="35719"/>
                </a:lnTo>
                <a:lnTo>
                  <a:pt x="62508" y="44649"/>
                </a:lnTo>
                <a:lnTo>
                  <a:pt x="62508" y="53579"/>
                </a:lnTo>
                <a:lnTo>
                  <a:pt x="71438" y="62508"/>
                </a:lnTo>
                <a:lnTo>
                  <a:pt x="80368" y="62508"/>
                </a:lnTo>
                <a:lnTo>
                  <a:pt x="89297" y="71438"/>
                </a:lnTo>
                <a:lnTo>
                  <a:pt x="98227" y="80368"/>
                </a:lnTo>
                <a:lnTo>
                  <a:pt x="107157" y="89297"/>
                </a:lnTo>
                <a:lnTo>
                  <a:pt x="10715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500938" y="2259211"/>
            <a:ext cx="214313" cy="187524"/>
          </a:xfrm>
          <a:custGeom>
            <a:avLst/>
            <a:gdLst/>
            <a:ahLst/>
            <a:cxnLst/>
            <a:rect l="0" t="0" r="0" b="0"/>
            <a:pathLst>
              <a:path w="214313" h="187524">
                <a:moveTo>
                  <a:pt x="53578" y="35718"/>
                </a:moveTo>
                <a:lnTo>
                  <a:pt x="44648" y="35718"/>
                </a:lnTo>
                <a:lnTo>
                  <a:pt x="35718" y="44648"/>
                </a:lnTo>
                <a:lnTo>
                  <a:pt x="26789" y="53578"/>
                </a:lnTo>
                <a:lnTo>
                  <a:pt x="17859" y="71437"/>
                </a:lnTo>
                <a:lnTo>
                  <a:pt x="8929" y="80367"/>
                </a:lnTo>
                <a:lnTo>
                  <a:pt x="0" y="98226"/>
                </a:lnTo>
                <a:lnTo>
                  <a:pt x="8929" y="107156"/>
                </a:lnTo>
                <a:lnTo>
                  <a:pt x="8929" y="116086"/>
                </a:lnTo>
                <a:lnTo>
                  <a:pt x="26789" y="116086"/>
                </a:lnTo>
                <a:lnTo>
                  <a:pt x="44648" y="116086"/>
                </a:lnTo>
                <a:lnTo>
                  <a:pt x="71437" y="98226"/>
                </a:lnTo>
                <a:lnTo>
                  <a:pt x="89296" y="89297"/>
                </a:lnTo>
                <a:lnTo>
                  <a:pt x="107156" y="71437"/>
                </a:lnTo>
                <a:lnTo>
                  <a:pt x="125015" y="53578"/>
                </a:lnTo>
                <a:lnTo>
                  <a:pt x="142875" y="35718"/>
                </a:lnTo>
                <a:lnTo>
                  <a:pt x="142875" y="17859"/>
                </a:lnTo>
                <a:lnTo>
                  <a:pt x="151804" y="8929"/>
                </a:lnTo>
                <a:lnTo>
                  <a:pt x="142875" y="0"/>
                </a:lnTo>
                <a:lnTo>
                  <a:pt x="125015" y="8929"/>
                </a:lnTo>
                <a:lnTo>
                  <a:pt x="107156" y="26789"/>
                </a:lnTo>
                <a:lnTo>
                  <a:pt x="80367" y="53578"/>
                </a:lnTo>
                <a:lnTo>
                  <a:pt x="62507" y="80367"/>
                </a:lnTo>
                <a:lnTo>
                  <a:pt x="44648" y="116086"/>
                </a:lnTo>
                <a:lnTo>
                  <a:pt x="44648" y="142875"/>
                </a:lnTo>
                <a:lnTo>
                  <a:pt x="44648" y="160734"/>
                </a:lnTo>
                <a:lnTo>
                  <a:pt x="44648" y="178593"/>
                </a:lnTo>
                <a:lnTo>
                  <a:pt x="62507" y="187523"/>
                </a:lnTo>
                <a:lnTo>
                  <a:pt x="80367" y="187523"/>
                </a:lnTo>
                <a:lnTo>
                  <a:pt x="107156" y="178593"/>
                </a:lnTo>
                <a:lnTo>
                  <a:pt x="133945" y="169664"/>
                </a:lnTo>
                <a:lnTo>
                  <a:pt x="160734" y="151804"/>
                </a:lnTo>
                <a:lnTo>
                  <a:pt x="187523" y="116086"/>
                </a:lnTo>
                <a:lnTo>
                  <a:pt x="214312" y="80367"/>
                </a:lnTo>
                <a:lnTo>
                  <a:pt x="214312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706320" y="2250281"/>
            <a:ext cx="232173" cy="196454"/>
          </a:xfrm>
          <a:custGeom>
            <a:avLst/>
            <a:gdLst/>
            <a:ahLst/>
            <a:cxnLst/>
            <a:rect l="0" t="0" r="0" b="0"/>
            <a:pathLst>
              <a:path w="232173" h="196454">
                <a:moveTo>
                  <a:pt x="44649" y="0"/>
                </a:moveTo>
                <a:lnTo>
                  <a:pt x="44649" y="0"/>
                </a:lnTo>
                <a:lnTo>
                  <a:pt x="35719" y="17859"/>
                </a:lnTo>
                <a:lnTo>
                  <a:pt x="26789" y="26789"/>
                </a:lnTo>
                <a:lnTo>
                  <a:pt x="17860" y="44648"/>
                </a:lnTo>
                <a:lnTo>
                  <a:pt x="8930" y="71438"/>
                </a:lnTo>
                <a:lnTo>
                  <a:pt x="893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87523"/>
                </a:lnTo>
                <a:lnTo>
                  <a:pt x="8930" y="196453"/>
                </a:lnTo>
                <a:lnTo>
                  <a:pt x="17860" y="196453"/>
                </a:lnTo>
                <a:lnTo>
                  <a:pt x="26789" y="187523"/>
                </a:lnTo>
                <a:lnTo>
                  <a:pt x="44649" y="178594"/>
                </a:lnTo>
                <a:lnTo>
                  <a:pt x="62508" y="151805"/>
                </a:lnTo>
                <a:lnTo>
                  <a:pt x="80368" y="125016"/>
                </a:lnTo>
                <a:lnTo>
                  <a:pt x="98227" y="89297"/>
                </a:lnTo>
                <a:lnTo>
                  <a:pt x="116086" y="62508"/>
                </a:lnTo>
                <a:lnTo>
                  <a:pt x="133946" y="44648"/>
                </a:lnTo>
                <a:lnTo>
                  <a:pt x="133946" y="44648"/>
                </a:lnTo>
                <a:lnTo>
                  <a:pt x="142875" y="53578"/>
                </a:lnTo>
                <a:lnTo>
                  <a:pt x="133946" y="80367"/>
                </a:lnTo>
                <a:lnTo>
                  <a:pt x="125016" y="107156"/>
                </a:lnTo>
                <a:lnTo>
                  <a:pt x="125016" y="133945"/>
                </a:lnTo>
                <a:lnTo>
                  <a:pt x="116086" y="160734"/>
                </a:lnTo>
                <a:lnTo>
                  <a:pt x="116086" y="178594"/>
                </a:lnTo>
                <a:lnTo>
                  <a:pt x="116086" y="187523"/>
                </a:lnTo>
                <a:lnTo>
                  <a:pt x="125016" y="196453"/>
                </a:lnTo>
                <a:lnTo>
                  <a:pt x="142875" y="196453"/>
                </a:lnTo>
                <a:lnTo>
                  <a:pt x="160735" y="187523"/>
                </a:lnTo>
                <a:lnTo>
                  <a:pt x="178594" y="169664"/>
                </a:lnTo>
                <a:lnTo>
                  <a:pt x="205383" y="142875"/>
                </a:lnTo>
                <a:lnTo>
                  <a:pt x="232172" y="116086"/>
                </a:lnTo>
                <a:lnTo>
                  <a:pt x="232172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911703" y="2160984"/>
            <a:ext cx="321469" cy="303611"/>
          </a:xfrm>
          <a:custGeom>
            <a:avLst/>
            <a:gdLst/>
            <a:ahLst/>
            <a:cxnLst/>
            <a:rect l="0" t="0" r="0" b="0"/>
            <a:pathLst>
              <a:path w="321469" h="303611">
                <a:moveTo>
                  <a:pt x="53578" y="125016"/>
                </a:moveTo>
                <a:lnTo>
                  <a:pt x="44649" y="125016"/>
                </a:lnTo>
                <a:lnTo>
                  <a:pt x="35719" y="125016"/>
                </a:lnTo>
                <a:lnTo>
                  <a:pt x="35719" y="133945"/>
                </a:lnTo>
                <a:lnTo>
                  <a:pt x="26789" y="142875"/>
                </a:lnTo>
                <a:lnTo>
                  <a:pt x="17860" y="151805"/>
                </a:lnTo>
                <a:lnTo>
                  <a:pt x="8930" y="169664"/>
                </a:lnTo>
                <a:lnTo>
                  <a:pt x="0" y="196453"/>
                </a:lnTo>
                <a:lnTo>
                  <a:pt x="0" y="214313"/>
                </a:lnTo>
                <a:lnTo>
                  <a:pt x="0" y="232172"/>
                </a:lnTo>
                <a:lnTo>
                  <a:pt x="0" y="250031"/>
                </a:lnTo>
                <a:lnTo>
                  <a:pt x="0" y="258961"/>
                </a:lnTo>
                <a:lnTo>
                  <a:pt x="0" y="267891"/>
                </a:lnTo>
                <a:lnTo>
                  <a:pt x="8930" y="267891"/>
                </a:lnTo>
                <a:lnTo>
                  <a:pt x="26789" y="258961"/>
                </a:lnTo>
                <a:lnTo>
                  <a:pt x="35719" y="250031"/>
                </a:lnTo>
                <a:lnTo>
                  <a:pt x="53578" y="232172"/>
                </a:lnTo>
                <a:lnTo>
                  <a:pt x="62508" y="205383"/>
                </a:lnTo>
                <a:lnTo>
                  <a:pt x="80367" y="178594"/>
                </a:lnTo>
                <a:lnTo>
                  <a:pt x="89297" y="142875"/>
                </a:lnTo>
                <a:lnTo>
                  <a:pt x="107156" y="98227"/>
                </a:lnTo>
                <a:lnTo>
                  <a:pt x="116086" y="62508"/>
                </a:lnTo>
                <a:lnTo>
                  <a:pt x="125016" y="26789"/>
                </a:lnTo>
                <a:lnTo>
                  <a:pt x="133945" y="0"/>
                </a:lnTo>
                <a:lnTo>
                  <a:pt x="125016" y="0"/>
                </a:lnTo>
                <a:lnTo>
                  <a:pt x="116086" y="8930"/>
                </a:lnTo>
                <a:lnTo>
                  <a:pt x="98227" y="35719"/>
                </a:lnTo>
                <a:lnTo>
                  <a:pt x="80367" y="71438"/>
                </a:lnTo>
                <a:lnTo>
                  <a:pt x="62508" y="116086"/>
                </a:lnTo>
                <a:lnTo>
                  <a:pt x="35719" y="160735"/>
                </a:lnTo>
                <a:lnTo>
                  <a:pt x="35719" y="205383"/>
                </a:lnTo>
                <a:lnTo>
                  <a:pt x="26789" y="250031"/>
                </a:lnTo>
                <a:lnTo>
                  <a:pt x="35719" y="276820"/>
                </a:lnTo>
                <a:lnTo>
                  <a:pt x="53578" y="294680"/>
                </a:lnTo>
                <a:lnTo>
                  <a:pt x="80367" y="303610"/>
                </a:lnTo>
                <a:lnTo>
                  <a:pt x="125016" y="303610"/>
                </a:lnTo>
                <a:lnTo>
                  <a:pt x="169664" y="294680"/>
                </a:lnTo>
                <a:lnTo>
                  <a:pt x="214313" y="276820"/>
                </a:lnTo>
                <a:lnTo>
                  <a:pt x="267891" y="250031"/>
                </a:lnTo>
                <a:lnTo>
                  <a:pt x="321468" y="223242"/>
                </a:lnTo>
                <a:lnTo>
                  <a:pt x="321468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536656" y="2536031"/>
            <a:ext cx="250033" cy="285751"/>
          </a:xfrm>
          <a:custGeom>
            <a:avLst/>
            <a:gdLst/>
            <a:ahLst/>
            <a:cxnLst/>
            <a:rect l="0" t="0" r="0" b="0"/>
            <a:pathLst>
              <a:path w="250033" h="285751">
                <a:moveTo>
                  <a:pt x="71438" y="142875"/>
                </a:moveTo>
                <a:lnTo>
                  <a:pt x="71438" y="133946"/>
                </a:lnTo>
                <a:lnTo>
                  <a:pt x="71438" y="133946"/>
                </a:lnTo>
                <a:lnTo>
                  <a:pt x="71438" y="133946"/>
                </a:lnTo>
                <a:lnTo>
                  <a:pt x="71438" y="133946"/>
                </a:lnTo>
                <a:lnTo>
                  <a:pt x="80367" y="133946"/>
                </a:lnTo>
                <a:lnTo>
                  <a:pt x="80367" y="125016"/>
                </a:lnTo>
                <a:lnTo>
                  <a:pt x="80367" y="116086"/>
                </a:lnTo>
                <a:lnTo>
                  <a:pt x="80367" y="116086"/>
                </a:lnTo>
                <a:lnTo>
                  <a:pt x="80367" y="107157"/>
                </a:lnTo>
                <a:lnTo>
                  <a:pt x="80367" y="98227"/>
                </a:lnTo>
                <a:lnTo>
                  <a:pt x="80367" y="89297"/>
                </a:lnTo>
                <a:lnTo>
                  <a:pt x="80367" y="80367"/>
                </a:lnTo>
                <a:lnTo>
                  <a:pt x="80367" y="71438"/>
                </a:lnTo>
                <a:lnTo>
                  <a:pt x="80367" y="71438"/>
                </a:lnTo>
                <a:lnTo>
                  <a:pt x="71438" y="80367"/>
                </a:lnTo>
                <a:lnTo>
                  <a:pt x="53578" y="98227"/>
                </a:lnTo>
                <a:lnTo>
                  <a:pt x="44649" y="133946"/>
                </a:lnTo>
                <a:lnTo>
                  <a:pt x="26789" y="169664"/>
                </a:lnTo>
                <a:lnTo>
                  <a:pt x="17860" y="205383"/>
                </a:lnTo>
                <a:lnTo>
                  <a:pt x="8930" y="232172"/>
                </a:lnTo>
                <a:lnTo>
                  <a:pt x="0" y="258961"/>
                </a:lnTo>
                <a:lnTo>
                  <a:pt x="0" y="276820"/>
                </a:lnTo>
                <a:lnTo>
                  <a:pt x="8930" y="285750"/>
                </a:lnTo>
                <a:lnTo>
                  <a:pt x="17860" y="285750"/>
                </a:lnTo>
                <a:lnTo>
                  <a:pt x="35719" y="276820"/>
                </a:lnTo>
                <a:lnTo>
                  <a:pt x="53578" y="258961"/>
                </a:lnTo>
                <a:lnTo>
                  <a:pt x="71438" y="241102"/>
                </a:lnTo>
                <a:lnTo>
                  <a:pt x="98227" y="214313"/>
                </a:lnTo>
                <a:lnTo>
                  <a:pt x="116086" y="178594"/>
                </a:lnTo>
                <a:lnTo>
                  <a:pt x="133946" y="133946"/>
                </a:lnTo>
                <a:lnTo>
                  <a:pt x="160735" y="89297"/>
                </a:lnTo>
                <a:lnTo>
                  <a:pt x="169664" y="53578"/>
                </a:lnTo>
                <a:lnTo>
                  <a:pt x="178594" y="17860"/>
                </a:lnTo>
                <a:lnTo>
                  <a:pt x="178594" y="0"/>
                </a:lnTo>
                <a:lnTo>
                  <a:pt x="178594" y="0"/>
                </a:lnTo>
                <a:lnTo>
                  <a:pt x="169664" y="17860"/>
                </a:lnTo>
                <a:lnTo>
                  <a:pt x="160735" y="44649"/>
                </a:lnTo>
                <a:lnTo>
                  <a:pt x="142875" y="89297"/>
                </a:lnTo>
                <a:lnTo>
                  <a:pt x="125016" y="125016"/>
                </a:lnTo>
                <a:lnTo>
                  <a:pt x="116086" y="169664"/>
                </a:lnTo>
                <a:lnTo>
                  <a:pt x="107157" y="205383"/>
                </a:lnTo>
                <a:lnTo>
                  <a:pt x="107157" y="241102"/>
                </a:lnTo>
                <a:lnTo>
                  <a:pt x="116086" y="258961"/>
                </a:lnTo>
                <a:lnTo>
                  <a:pt x="133946" y="276820"/>
                </a:lnTo>
                <a:lnTo>
                  <a:pt x="151805" y="285750"/>
                </a:lnTo>
                <a:lnTo>
                  <a:pt x="169664" y="285750"/>
                </a:lnTo>
                <a:lnTo>
                  <a:pt x="196453" y="276820"/>
                </a:lnTo>
                <a:lnTo>
                  <a:pt x="223242" y="258961"/>
                </a:lnTo>
                <a:lnTo>
                  <a:pt x="250032" y="241102"/>
                </a:lnTo>
                <a:lnTo>
                  <a:pt x="250032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768828" y="2678906"/>
            <a:ext cx="375048" cy="169665"/>
          </a:xfrm>
          <a:custGeom>
            <a:avLst/>
            <a:gdLst/>
            <a:ahLst/>
            <a:cxnLst/>
            <a:rect l="0" t="0" r="0" b="0"/>
            <a:pathLst>
              <a:path w="375048" h="169665">
                <a:moveTo>
                  <a:pt x="17860" y="17860"/>
                </a:moveTo>
                <a:lnTo>
                  <a:pt x="26789" y="17860"/>
                </a:lnTo>
                <a:lnTo>
                  <a:pt x="26789" y="17860"/>
                </a:lnTo>
                <a:lnTo>
                  <a:pt x="26789" y="26789"/>
                </a:lnTo>
                <a:lnTo>
                  <a:pt x="17860" y="35719"/>
                </a:lnTo>
                <a:lnTo>
                  <a:pt x="17860" y="53578"/>
                </a:lnTo>
                <a:lnTo>
                  <a:pt x="8930" y="80367"/>
                </a:lnTo>
                <a:lnTo>
                  <a:pt x="8930" y="107157"/>
                </a:lnTo>
                <a:lnTo>
                  <a:pt x="0" y="125015"/>
                </a:lnTo>
                <a:lnTo>
                  <a:pt x="0" y="142875"/>
                </a:lnTo>
                <a:lnTo>
                  <a:pt x="0" y="151805"/>
                </a:lnTo>
                <a:lnTo>
                  <a:pt x="8930" y="160734"/>
                </a:lnTo>
                <a:lnTo>
                  <a:pt x="17860" y="160734"/>
                </a:lnTo>
                <a:lnTo>
                  <a:pt x="26789" y="151805"/>
                </a:lnTo>
                <a:lnTo>
                  <a:pt x="35719" y="133945"/>
                </a:lnTo>
                <a:lnTo>
                  <a:pt x="53578" y="116086"/>
                </a:lnTo>
                <a:lnTo>
                  <a:pt x="62508" y="89297"/>
                </a:lnTo>
                <a:lnTo>
                  <a:pt x="80367" y="62508"/>
                </a:lnTo>
                <a:lnTo>
                  <a:pt x="89297" y="35719"/>
                </a:lnTo>
                <a:lnTo>
                  <a:pt x="98227" y="17860"/>
                </a:lnTo>
                <a:lnTo>
                  <a:pt x="107156" y="8930"/>
                </a:lnTo>
                <a:lnTo>
                  <a:pt x="107156" y="17860"/>
                </a:lnTo>
                <a:lnTo>
                  <a:pt x="98227" y="26789"/>
                </a:lnTo>
                <a:lnTo>
                  <a:pt x="89297" y="53578"/>
                </a:lnTo>
                <a:lnTo>
                  <a:pt x="89297" y="71438"/>
                </a:lnTo>
                <a:lnTo>
                  <a:pt x="80367" y="98227"/>
                </a:lnTo>
                <a:lnTo>
                  <a:pt x="80367" y="116086"/>
                </a:lnTo>
                <a:lnTo>
                  <a:pt x="80367" y="133945"/>
                </a:lnTo>
                <a:lnTo>
                  <a:pt x="80367" y="142875"/>
                </a:lnTo>
                <a:lnTo>
                  <a:pt x="89297" y="142875"/>
                </a:lnTo>
                <a:lnTo>
                  <a:pt x="98227" y="142875"/>
                </a:lnTo>
                <a:lnTo>
                  <a:pt x="116086" y="133945"/>
                </a:lnTo>
                <a:lnTo>
                  <a:pt x="133945" y="107157"/>
                </a:lnTo>
                <a:lnTo>
                  <a:pt x="151805" y="89297"/>
                </a:lnTo>
                <a:lnTo>
                  <a:pt x="178594" y="62508"/>
                </a:lnTo>
                <a:lnTo>
                  <a:pt x="196453" y="35719"/>
                </a:lnTo>
                <a:lnTo>
                  <a:pt x="205383" y="8930"/>
                </a:lnTo>
                <a:lnTo>
                  <a:pt x="214313" y="0"/>
                </a:lnTo>
                <a:lnTo>
                  <a:pt x="223242" y="0"/>
                </a:lnTo>
                <a:lnTo>
                  <a:pt x="223242" y="17860"/>
                </a:lnTo>
                <a:lnTo>
                  <a:pt x="223242" y="44649"/>
                </a:lnTo>
                <a:lnTo>
                  <a:pt x="214313" y="71438"/>
                </a:lnTo>
                <a:lnTo>
                  <a:pt x="205383" y="98227"/>
                </a:lnTo>
                <a:lnTo>
                  <a:pt x="196453" y="125015"/>
                </a:lnTo>
                <a:lnTo>
                  <a:pt x="196453" y="142875"/>
                </a:lnTo>
                <a:lnTo>
                  <a:pt x="196453" y="160734"/>
                </a:lnTo>
                <a:lnTo>
                  <a:pt x="196453" y="169664"/>
                </a:lnTo>
                <a:lnTo>
                  <a:pt x="196453" y="169664"/>
                </a:lnTo>
                <a:lnTo>
                  <a:pt x="205383" y="151805"/>
                </a:lnTo>
                <a:lnTo>
                  <a:pt x="223242" y="133945"/>
                </a:lnTo>
                <a:lnTo>
                  <a:pt x="241102" y="107157"/>
                </a:lnTo>
                <a:lnTo>
                  <a:pt x="258961" y="80367"/>
                </a:lnTo>
                <a:lnTo>
                  <a:pt x="285750" y="53578"/>
                </a:lnTo>
                <a:lnTo>
                  <a:pt x="303610" y="44649"/>
                </a:lnTo>
                <a:lnTo>
                  <a:pt x="321469" y="26789"/>
                </a:lnTo>
                <a:lnTo>
                  <a:pt x="339328" y="26789"/>
                </a:lnTo>
                <a:lnTo>
                  <a:pt x="348258" y="26789"/>
                </a:lnTo>
                <a:lnTo>
                  <a:pt x="357188" y="26789"/>
                </a:lnTo>
                <a:lnTo>
                  <a:pt x="366117" y="26789"/>
                </a:lnTo>
                <a:lnTo>
                  <a:pt x="375047" y="26789"/>
                </a:lnTo>
                <a:lnTo>
                  <a:pt x="375047" y="26789"/>
                </a:lnTo>
                <a:lnTo>
                  <a:pt x="375047" y="26789"/>
                </a:lnTo>
                <a:lnTo>
                  <a:pt x="37504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063508" y="2544961"/>
            <a:ext cx="330398" cy="330399"/>
          </a:xfrm>
          <a:custGeom>
            <a:avLst/>
            <a:gdLst/>
            <a:ahLst/>
            <a:cxnLst/>
            <a:rect l="0" t="0" r="0" b="0"/>
            <a:pathLst>
              <a:path w="330398" h="330399">
                <a:moveTo>
                  <a:pt x="53578" y="133945"/>
                </a:moveTo>
                <a:lnTo>
                  <a:pt x="53578" y="142875"/>
                </a:lnTo>
                <a:lnTo>
                  <a:pt x="53578" y="151805"/>
                </a:lnTo>
                <a:lnTo>
                  <a:pt x="44648" y="169664"/>
                </a:lnTo>
                <a:lnTo>
                  <a:pt x="35719" y="187523"/>
                </a:lnTo>
                <a:lnTo>
                  <a:pt x="26789" y="214312"/>
                </a:lnTo>
                <a:lnTo>
                  <a:pt x="17859" y="232172"/>
                </a:lnTo>
                <a:lnTo>
                  <a:pt x="8930" y="258960"/>
                </a:lnTo>
                <a:lnTo>
                  <a:pt x="0" y="267890"/>
                </a:lnTo>
                <a:lnTo>
                  <a:pt x="0" y="285750"/>
                </a:lnTo>
                <a:lnTo>
                  <a:pt x="0" y="294679"/>
                </a:lnTo>
                <a:lnTo>
                  <a:pt x="8930" y="294679"/>
                </a:lnTo>
                <a:lnTo>
                  <a:pt x="26789" y="285750"/>
                </a:lnTo>
                <a:lnTo>
                  <a:pt x="44648" y="285750"/>
                </a:lnTo>
                <a:lnTo>
                  <a:pt x="62508" y="267890"/>
                </a:lnTo>
                <a:lnTo>
                  <a:pt x="80367" y="267890"/>
                </a:lnTo>
                <a:lnTo>
                  <a:pt x="98226" y="258960"/>
                </a:lnTo>
                <a:lnTo>
                  <a:pt x="116086" y="258960"/>
                </a:lnTo>
                <a:lnTo>
                  <a:pt x="133944" y="258960"/>
                </a:lnTo>
                <a:lnTo>
                  <a:pt x="142874" y="258960"/>
                </a:lnTo>
                <a:lnTo>
                  <a:pt x="151804" y="258960"/>
                </a:lnTo>
                <a:lnTo>
                  <a:pt x="160733" y="258960"/>
                </a:lnTo>
                <a:lnTo>
                  <a:pt x="178593" y="250031"/>
                </a:lnTo>
                <a:lnTo>
                  <a:pt x="187522" y="241102"/>
                </a:lnTo>
                <a:lnTo>
                  <a:pt x="196452" y="223242"/>
                </a:lnTo>
                <a:lnTo>
                  <a:pt x="214312" y="205383"/>
                </a:lnTo>
                <a:lnTo>
                  <a:pt x="223241" y="178594"/>
                </a:lnTo>
                <a:lnTo>
                  <a:pt x="232171" y="142875"/>
                </a:lnTo>
                <a:lnTo>
                  <a:pt x="241101" y="107156"/>
                </a:lnTo>
                <a:lnTo>
                  <a:pt x="250030" y="80367"/>
                </a:lnTo>
                <a:lnTo>
                  <a:pt x="250030" y="44648"/>
                </a:lnTo>
                <a:lnTo>
                  <a:pt x="250030" y="17859"/>
                </a:lnTo>
                <a:lnTo>
                  <a:pt x="250030" y="0"/>
                </a:lnTo>
                <a:lnTo>
                  <a:pt x="241101" y="0"/>
                </a:lnTo>
                <a:lnTo>
                  <a:pt x="241101" y="0"/>
                </a:lnTo>
                <a:lnTo>
                  <a:pt x="223241" y="26789"/>
                </a:lnTo>
                <a:lnTo>
                  <a:pt x="205382" y="53578"/>
                </a:lnTo>
                <a:lnTo>
                  <a:pt x="196452" y="89297"/>
                </a:lnTo>
                <a:lnTo>
                  <a:pt x="178593" y="142875"/>
                </a:lnTo>
                <a:lnTo>
                  <a:pt x="169663" y="187523"/>
                </a:lnTo>
                <a:lnTo>
                  <a:pt x="178593" y="232172"/>
                </a:lnTo>
                <a:lnTo>
                  <a:pt x="178593" y="276820"/>
                </a:lnTo>
                <a:lnTo>
                  <a:pt x="187522" y="303609"/>
                </a:lnTo>
                <a:lnTo>
                  <a:pt x="205382" y="321468"/>
                </a:lnTo>
                <a:lnTo>
                  <a:pt x="214312" y="330398"/>
                </a:lnTo>
                <a:lnTo>
                  <a:pt x="223241" y="330398"/>
                </a:lnTo>
                <a:lnTo>
                  <a:pt x="241101" y="321468"/>
                </a:lnTo>
                <a:lnTo>
                  <a:pt x="241101" y="294679"/>
                </a:lnTo>
                <a:lnTo>
                  <a:pt x="232171" y="267890"/>
                </a:lnTo>
                <a:lnTo>
                  <a:pt x="223241" y="214312"/>
                </a:lnTo>
                <a:lnTo>
                  <a:pt x="205382" y="169664"/>
                </a:lnTo>
                <a:lnTo>
                  <a:pt x="187522" y="125016"/>
                </a:lnTo>
                <a:lnTo>
                  <a:pt x="169663" y="89297"/>
                </a:lnTo>
                <a:lnTo>
                  <a:pt x="142874" y="71437"/>
                </a:lnTo>
                <a:lnTo>
                  <a:pt x="116086" y="62508"/>
                </a:lnTo>
                <a:lnTo>
                  <a:pt x="98226" y="71437"/>
                </a:lnTo>
                <a:lnTo>
                  <a:pt x="89297" y="80367"/>
                </a:lnTo>
                <a:lnTo>
                  <a:pt x="89297" y="98227"/>
                </a:lnTo>
                <a:lnTo>
                  <a:pt x="98226" y="116086"/>
                </a:lnTo>
                <a:lnTo>
                  <a:pt x="116086" y="125016"/>
                </a:lnTo>
                <a:lnTo>
                  <a:pt x="142874" y="133945"/>
                </a:lnTo>
                <a:lnTo>
                  <a:pt x="169663" y="133945"/>
                </a:lnTo>
                <a:lnTo>
                  <a:pt x="205382" y="133945"/>
                </a:lnTo>
                <a:lnTo>
                  <a:pt x="241101" y="125016"/>
                </a:lnTo>
                <a:lnTo>
                  <a:pt x="276819" y="116086"/>
                </a:lnTo>
                <a:lnTo>
                  <a:pt x="294679" y="107156"/>
                </a:lnTo>
                <a:lnTo>
                  <a:pt x="321468" y="107156"/>
                </a:lnTo>
                <a:lnTo>
                  <a:pt x="330397" y="116086"/>
                </a:lnTo>
                <a:lnTo>
                  <a:pt x="330397" y="133945"/>
                </a:lnTo>
                <a:lnTo>
                  <a:pt x="330397" y="151805"/>
                </a:lnTo>
                <a:lnTo>
                  <a:pt x="321468" y="169664"/>
                </a:lnTo>
                <a:lnTo>
                  <a:pt x="312538" y="187523"/>
                </a:lnTo>
                <a:lnTo>
                  <a:pt x="312538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340327" y="2750344"/>
            <a:ext cx="53579" cy="80368"/>
          </a:xfrm>
          <a:custGeom>
            <a:avLst/>
            <a:gdLst/>
            <a:ahLst/>
            <a:cxnLst/>
            <a:rect l="0" t="0" r="0" b="0"/>
            <a:pathLst>
              <a:path w="53579" h="80368">
                <a:moveTo>
                  <a:pt x="26789" y="0"/>
                </a:moveTo>
                <a:lnTo>
                  <a:pt x="35719" y="0"/>
                </a:lnTo>
                <a:lnTo>
                  <a:pt x="35719" y="0"/>
                </a:lnTo>
                <a:lnTo>
                  <a:pt x="26789" y="8929"/>
                </a:lnTo>
                <a:lnTo>
                  <a:pt x="26789" y="26789"/>
                </a:lnTo>
                <a:lnTo>
                  <a:pt x="17860" y="35719"/>
                </a:lnTo>
                <a:lnTo>
                  <a:pt x="17860" y="53577"/>
                </a:lnTo>
                <a:lnTo>
                  <a:pt x="8930" y="62507"/>
                </a:lnTo>
                <a:lnTo>
                  <a:pt x="8930" y="71437"/>
                </a:lnTo>
                <a:lnTo>
                  <a:pt x="0" y="80367"/>
                </a:lnTo>
                <a:lnTo>
                  <a:pt x="8930" y="80367"/>
                </a:lnTo>
                <a:lnTo>
                  <a:pt x="17860" y="80367"/>
                </a:lnTo>
                <a:lnTo>
                  <a:pt x="26789" y="71437"/>
                </a:lnTo>
                <a:lnTo>
                  <a:pt x="35719" y="53577"/>
                </a:lnTo>
                <a:lnTo>
                  <a:pt x="44649" y="35719"/>
                </a:lnTo>
                <a:lnTo>
                  <a:pt x="53578" y="8929"/>
                </a:lnTo>
                <a:lnTo>
                  <a:pt x="53578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438554" y="2580680"/>
            <a:ext cx="17860" cy="17860"/>
          </a:xfrm>
          <a:custGeom>
            <a:avLst/>
            <a:gdLst/>
            <a:ahLst/>
            <a:cxnLst/>
            <a:rect l="0" t="0" r="0" b="0"/>
            <a:pathLst>
              <a:path w="17860" h="17860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456413" y="2652117"/>
            <a:ext cx="214314" cy="151805"/>
          </a:xfrm>
          <a:custGeom>
            <a:avLst/>
            <a:gdLst/>
            <a:ahLst/>
            <a:cxnLst/>
            <a:rect l="0" t="0" r="0" b="0"/>
            <a:pathLst>
              <a:path w="214314" h="151805">
                <a:moveTo>
                  <a:pt x="17860" y="71438"/>
                </a:moveTo>
                <a:lnTo>
                  <a:pt x="17860" y="71438"/>
                </a:lnTo>
                <a:lnTo>
                  <a:pt x="8930" y="80367"/>
                </a:lnTo>
                <a:lnTo>
                  <a:pt x="8930" y="89297"/>
                </a:lnTo>
                <a:lnTo>
                  <a:pt x="0" y="98227"/>
                </a:lnTo>
                <a:lnTo>
                  <a:pt x="0" y="107156"/>
                </a:lnTo>
                <a:lnTo>
                  <a:pt x="0" y="107156"/>
                </a:lnTo>
                <a:lnTo>
                  <a:pt x="8930" y="107156"/>
                </a:lnTo>
                <a:lnTo>
                  <a:pt x="17860" y="98227"/>
                </a:lnTo>
                <a:lnTo>
                  <a:pt x="17860" y="89297"/>
                </a:lnTo>
                <a:lnTo>
                  <a:pt x="26789" y="71438"/>
                </a:lnTo>
                <a:lnTo>
                  <a:pt x="35719" y="53578"/>
                </a:lnTo>
                <a:lnTo>
                  <a:pt x="44649" y="35719"/>
                </a:lnTo>
                <a:lnTo>
                  <a:pt x="53578" y="17860"/>
                </a:lnTo>
                <a:lnTo>
                  <a:pt x="62508" y="0"/>
                </a:lnTo>
                <a:lnTo>
                  <a:pt x="62508" y="0"/>
                </a:lnTo>
                <a:lnTo>
                  <a:pt x="62508" y="8930"/>
                </a:lnTo>
                <a:lnTo>
                  <a:pt x="62508" y="26789"/>
                </a:lnTo>
                <a:lnTo>
                  <a:pt x="62508" y="53578"/>
                </a:lnTo>
                <a:lnTo>
                  <a:pt x="62508" y="80367"/>
                </a:lnTo>
                <a:lnTo>
                  <a:pt x="62508" y="107156"/>
                </a:lnTo>
                <a:lnTo>
                  <a:pt x="62508" y="125016"/>
                </a:lnTo>
                <a:lnTo>
                  <a:pt x="62508" y="142875"/>
                </a:lnTo>
                <a:lnTo>
                  <a:pt x="71438" y="151804"/>
                </a:lnTo>
                <a:lnTo>
                  <a:pt x="80367" y="151804"/>
                </a:lnTo>
                <a:lnTo>
                  <a:pt x="89297" y="142875"/>
                </a:lnTo>
                <a:lnTo>
                  <a:pt x="98227" y="133946"/>
                </a:lnTo>
                <a:lnTo>
                  <a:pt x="116086" y="116086"/>
                </a:lnTo>
                <a:lnTo>
                  <a:pt x="125016" y="107156"/>
                </a:lnTo>
                <a:lnTo>
                  <a:pt x="133946" y="89297"/>
                </a:lnTo>
                <a:lnTo>
                  <a:pt x="142875" y="89297"/>
                </a:lnTo>
                <a:lnTo>
                  <a:pt x="142875" y="89297"/>
                </a:lnTo>
                <a:lnTo>
                  <a:pt x="151805" y="89297"/>
                </a:lnTo>
                <a:lnTo>
                  <a:pt x="151805" y="98227"/>
                </a:lnTo>
                <a:lnTo>
                  <a:pt x="160735" y="107156"/>
                </a:lnTo>
                <a:lnTo>
                  <a:pt x="160735" y="107156"/>
                </a:lnTo>
                <a:lnTo>
                  <a:pt x="169664" y="116086"/>
                </a:lnTo>
                <a:lnTo>
                  <a:pt x="169664" y="116086"/>
                </a:lnTo>
                <a:lnTo>
                  <a:pt x="178594" y="116086"/>
                </a:lnTo>
                <a:lnTo>
                  <a:pt x="178594" y="107156"/>
                </a:lnTo>
                <a:lnTo>
                  <a:pt x="187524" y="98227"/>
                </a:lnTo>
                <a:lnTo>
                  <a:pt x="196453" y="80367"/>
                </a:lnTo>
                <a:lnTo>
                  <a:pt x="205383" y="71438"/>
                </a:lnTo>
                <a:lnTo>
                  <a:pt x="214313" y="53578"/>
                </a:lnTo>
                <a:lnTo>
                  <a:pt x="21431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7" name="Ink 26"/>
              <p14:cNvContentPartPr/>
              <p14:nvPr/>
            </p14:nvContentPartPr>
            <p14:xfrm>
              <a:off x="1544760" y="1973520"/>
              <a:ext cx="6179760" cy="268200"/>
            </p14:xfrm>
          </p:contentPart>
        </mc:Choice>
        <mc:Fallback>
          <p:pic>
            <p:nvPicPr>
              <p:cNvPr id="27" name="Ink 2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35400" y="1964160"/>
                <a:ext cx="6198480" cy="28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272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985838"/>
            <a:ext cx="8858250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535906" y="535781"/>
            <a:ext cx="116087" cy="312540"/>
          </a:xfrm>
          <a:custGeom>
            <a:avLst/>
            <a:gdLst/>
            <a:ahLst/>
            <a:cxnLst/>
            <a:rect l="0" t="0" r="0" b="0"/>
            <a:pathLst>
              <a:path w="116087" h="31254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44649"/>
                </a:lnTo>
                <a:lnTo>
                  <a:pt x="17860" y="80367"/>
                </a:lnTo>
                <a:lnTo>
                  <a:pt x="26789" y="116086"/>
                </a:lnTo>
                <a:lnTo>
                  <a:pt x="44649" y="160735"/>
                </a:lnTo>
                <a:lnTo>
                  <a:pt x="62508" y="205383"/>
                </a:lnTo>
                <a:lnTo>
                  <a:pt x="71438" y="241102"/>
                </a:lnTo>
                <a:lnTo>
                  <a:pt x="89297" y="267891"/>
                </a:lnTo>
                <a:lnTo>
                  <a:pt x="98227" y="294680"/>
                </a:lnTo>
                <a:lnTo>
                  <a:pt x="116086" y="303610"/>
                </a:lnTo>
                <a:lnTo>
                  <a:pt x="116086" y="312539"/>
                </a:lnTo>
                <a:lnTo>
                  <a:pt x="116086" y="312539"/>
                </a:lnTo>
                <a:lnTo>
                  <a:pt x="116086" y="312539"/>
                </a:lnTo>
                <a:lnTo>
                  <a:pt x="107157" y="294680"/>
                </a:lnTo>
                <a:lnTo>
                  <a:pt x="89297" y="267891"/>
                </a:lnTo>
                <a:lnTo>
                  <a:pt x="62508" y="232172"/>
                </a:lnTo>
                <a:lnTo>
                  <a:pt x="6250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330523" y="437555"/>
            <a:ext cx="383978" cy="276821"/>
          </a:xfrm>
          <a:custGeom>
            <a:avLst/>
            <a:gdLst/>
            <a:ahLst/>
            <a:cxnLst/>
            <a:rect l="0" t="0" r="0" b="0"/>
            <a:pathLst>
              <a:path w="383978" h="276821">
                <a:moveTo>
                  <a:pt x="0" y="196453"/>
                </a:moveTo>
                <a:lnTo>
                  <a:pt x="0" y="196453"/>
                </a:lnTo>
                <a:lnTo>
                  <a:pt x="0" y="187523"/>
                </a:lnTo>
                <a:lnTo>
                  <a:pt x="0" y="178593"/>
                </a:lnTo>
                <a:lnTo>
                  <a:pt x="17860" y="169664"/>
                </a:lnTo>
                <a:lnTo>
                  <a:pt x="44649" y="142875"/>
                </a:lnTo>
                <a:lnTo>
                  <a:pt x="80368" y="116086"/>
                </a:lnTo>
                <a:lnTo>
                  <a:pt x="133946" y="80367"/>
                </a:lnTo>
                <a:lnTo>
                  <a:pt x="178594" y="44648"/>
                </a:lnTo>
                <a:lnTo>
                  <a:pt x="232172" y="26789"/>
                </a:lnTo>
                <a:lnTo>
                  <a:pt x="285750" y="8929"/>
                </a:lnTo>
                <a:lnTo>
                  <a:pt x="330399" y="0"/>
                </a:lnTo>
                <a:lnTo>
                  <a:pt x="366118" y="8929"/>
                </a:lnTo>
                <a:lnTo>
                  <a:pt x="383977" y="35718"/>
                </a:lnTo>
                <a:lnTo>
                  <a:pt x="383977" y="71437"/>
                </a:lnTo>
                <a:lnTo>
                  <a:pt x="375047" y="125015"/>
                </a:lnTo>
                <a:lnTo>
                  <a:pt x="348258" y="169664"/>
                </a:lnTo>
                <a:lnTo>
                  <a:pt x="312540" y="214312"/>
                </a:lnTo>
                <a:lnTo>
                  <a:pt x="276821" y="241101"/>
                </a:lnTo>
                <a:lnTo>
                  <a:pt x="250032" y="267890"/>
                </a:lnTo>
                <a:lnTo>
                  <a:pt x="223243" y="276820"/>
                </a:lnTo>
                <a:lnTo>
                  <a:pt x="205383" y="276820"/>
                </a:lnTo>
                <a:lnTo>
                  <a:pt x="205383" y="267890"/>
                </a:lnTo>
                <a:lnTo>
                  <a:pt x="223243" y="250031"/>
                </a:lnTo>
                <a:lnTo>
                  <a:pt x="241102" y="232172"/>
                </a:lnTo>
                <a:lnTo>
                  <a:pt x="276821" y="205383"/>
                </a:lnTo>
                <a:lnTo>
                  <a:pt x="276821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732359" y="607219"/>
            <a:ext cx="71439" cy="178594"/>
          </a:xfrm>
          <a:custGeom>
            <a:avLst/>
            <a:gdLst/>
            <a:ahLst/>
            <a:cxnLst/>
            <a:rect l="0" t="0" r="0" b="0"/>
            <a:pathLst>
              <a:path w="71439" h="178594">
                <a:moveTo>
                  <a:pt x="8930" y="151804"/>
                </a:moveTo>
                <a:lnTo>
                  <a:pt x="8930" y="151804"/>
                </a:lnTo>
                <a:lnTo>
                  <a:pt x="8930" y="151804"/>
                </a:lnTo>
                <a:lnTo>
                  <a:pt x="8930" y="160734"/>
                </a:lnTo>
                <a:lnTo>
                  <a:pt x="8930" y="160734"/>
                </a:lnTo>
                <a:lnTo>
                  <a:pt x="17860" y="160734"/>
                </a:lnTo>
                <a:lnTo>
                  <a:pt x="17860" y="169664"/>
                </a:lnTo>
                <a:lnTo>
                  <a:pt x="17860" y="169664"/>
                </a:lnTo>
                <a:lnTo>
                  <a:pt x="17860" y="178593"/>
                </a:lnTo>
                <a:lnTo>
                  <a:pt x="17860" y="169664"/>
                </a:lnTo>
                <a:lnTo>
                  <a:pt x="17860" y="169664"/>
                </a:lnTo>
                <a:lnTo>
                  <a:pt x="17860" y="151804"/>
                </a:lnTo>
                <a:lnTo>
                  <a:pt x="8930" y="133945"/>
                </a:lnTo>
                <a:lnTo>
                  <a:pt x="8930" y="116086"/>
                </a:lnTo>
                <a:lnTo>
                  <a:pt x="0" y="80367"/>
                </a:lnTo>
                <a:lnTo>
                  <a:pt x="0" y="62508"/>
                </a:lnTo>
                <a:lnTo>
                  <a:pt x="8930" y="35719"/>
                </a:lnTo>
                <a:lnTo>
                  <a:pt x="17860" y="26789"/>
                </a:lnTo>
                <a:lnTo>
                  <a:pt x="26789" y="8929"/>
                </a:lnTo>
                <a:lnTo>
                  <a:pt x="35719" y="8929"/>
                </a:lnTo>
                <a:lnTo>
                  <a:pt x="53579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39516" y="598289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0" y="98227"/>
                </a:moveTo>
                <a:lnTo>
                  <a:pt x="0" y="98227"/>
                </a:lnTo>
                <a:lnTo>
                  <a:pt x="0" y="89297"/>
                </a:lnTo>
                <a:lnTo>
                  <a:pt x="8929" y="89297"/>
                </a:lnTo>
                <a:lnTo>
                  <a:pt x="17859" y="89297"/>
                </a:lnTo>
                <a:lnTo>
                  <a:pt x="26789" y="80367"/>
                </a:lnTo>
                <a:lnTo>
                  <a:pt x="35718" y="80367"/>
                </a:lnTo>
                <a:lnTo>
                  <a:pt x="44648" y="71438"/>
                </a:lnTo>
                <a:lnTo>
                  <a:pt x="53578" y="62508"/>
                </a:lnTo>
                <a:lnTo>
                  <a:pt x="62507" y="44649"/>
                </a:lnTo>
                <a:lnTo>
                  <a:pt x="71437" y="35719"/>
                </a:lnTo>
                <a:lnTo>
                  <a:pt x="71437" y="26789"/>
                </a:lnTo>
                <a:lnTo>
                  <a:pt x="71437" y="17859"/>
                </a:lnTo>
                <a:lnTo>
                  <a:pt x="62507" y="8930"/>
                </a:lnTo>
                <a:lnTo>
                  <a:pt x="53578" y="0"/>
                </a:lnTo>
                <a:lnTo>
                  <a:pt x="44648" y="0"/>
                </a:lnTo>
                <a:lnTo>
                  <a:pt x="35718" y="0"/>
                </a:lnTo>
                <a:lnTo>
                  <a:pt x="26789" y="17859"/>
                </a:lnTo>
                <a:lnTo>
                  <a:pt x="26789" y="44649"/>
                </a:lnTo>
                <a:lnTo>
                  <a:pt x="26789" y="71438"/>
                </a:lnTo>
                <a:lnTo>
                  <a:pt x="26789" y="107156"/>
                </a:lnTo>
                <a:lnTo>
                  <a:pt x="35718" y="133945"/>
                </a:lnTo>
                <a:lnTo>
                  <a:pt x="53578" y="151805"/>
                </a:lnTo>
                <a:lnTo>
                  <a:pt x="62507" y="160734"/>
                </a:lnTo>
                <a:lnTo>
                  <a:pt x="89297" y="169664"/>
                </a:lnTo>
                <a:lnTo>
                  <a:pt x="107156" y="160734"/>
                </a:lnTo>
                <a:lnTo>
                  <a:pt x="116086" y="142875"/>
                </a:lnTo>
                <a:lnTo>
                  <a:pt x="133945" y="125016"/>
                </a:lnTo>
                <a:lnTo>
                  <a:pt x="133945" y="98227"/>
                </a:lnTo>
                <a:lnTo>
                  <a:pt x="133945" y="53578"/>
                </a:lnTo>
                <a:lnTo>
                  <a:pt x="133945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964531" y="535781"/>
            <a:ext cx="142876" cy="151806"/>
          </a:xfrm>
          <a:custGeom>
            <a:avLst/>
            <a:gdLst/>
            <a:ahLst/>
            <a:cxnLst/>
            <a:rect l="0" t="0" r="0" b="0"/>
            <a:pathLst>
              <a:path w="142876" h="151806">
                <a:moveTo>
                  <a:pt x="0" y="26789"/>
                </a:moveTo>
                <a:lnTo>
                  <a:pt x="0" y="26789"/>
                </a:lnTo>
                <a:lnTo>
                  <a:pt x="8930" y="44649"/>
                </a:lnTo>
                <a:lnTo>
                  <a:pt x="17860" y="62508"/>
                </a:lnTo>
                <a:lnTo>
                  <a:pt x="35719" y="80367"/>
                </a:lnTo>
                <a:lnTo>
                  <a:pt x="53578" y="98227"/>
                </a:lnTo>
                <a:lnTo>
                  <a:pt x="71438" y="116086"/>
                </a:lnTo>
                <a:lnTo>
                  <a:pt x="89297" y="133946"/>
                </a:lnTo>
                <a:lnTo>
                  <a:pt x="116086" y="142875"/>
                </a:lnTo>
                <a:lnTo>
                  <a:pt x="125016" y="151805"/>
                </a:lnTo>
                <a:lnTo>
                  <a:pt x="133946" y="151805"/>
                </a:lnTo>
                <a:lnTo>
                  <a:pt x="142875" y="133946"/>
                </a:lnTo>
                <a:lnTo>
                  <a:pt x="142875" y="125016"/>
                </a:lnTo>
                <a:lnTo>
                  <a:pt x="133946" y="98227"/>
                </a:lnTo>
                <a:lnTo>
                  <a:pt x="133946" y="71438"/>
                </a:lnTo>
                <a:lnTo>
                  <a:pt x="125016" y="44649"/>
                </a:lnTo>
                <a:lnTo>
                  <a:pt x="116086" y="17860"/>
                </a:lnTo>
                <a:lnTo>
                  <a:pt x="11608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25016" y="0"/>
                </a:lnTo>
                <a:lnTo>
                  <a:pt x="125016" y="8930"/>
                </a:lnTo>
                <a:lnTo>
                  <a:pt x="12501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160984" y="517922"/>
            <a:ext cx="53580" cy="116087"/>
          </a:xfrm>
          <a:custGeom>
            <a:avLst/>
            <a:gdLst/>
            <a:ahLst/>
            <a:cxnLst/>
            <a:rect l="0" t="0" r="0" b="0"/>
            <a:pathLst>
              <a:path w="53580" h="116087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17860" y="44648"/>
                </a:lnTo>
                <a:lnTo>
                  <a:pt x="26789" y="71437"/>
                </a:lnTo>
                <a:lnTo>
                  <a:pt x="35719" y="89297"/>
                </a:lnTo>
                <a:lnTo>
                  <a:pt x="35719" y="98226"/>
                </a:lnTo>
                <a:lnTo>
                  <a:pt x="44649" y="107156"/>
                </a:lnTo>
                <a:lnTo>
                  <a:pt x="44649" y="116086"/>
                </a:lnTo>
                <a:lnTo>
                  <a:pt x="53579" y="116086"/>
                </a:lnTo>
                <a:lnTo>
                  <a:pt x="53579" y="107156"/>
                </a:lnTo>
                <a:lnTo>
                  <a:pt x="44649" y="89297"/>
                </a:lnTo>
                <a:lnTo>
                  <a:pt x="44649" y="62508"/>
                </a:lnTo>
                <a:lnTo>
                  <a:pt x="26789" y="26789"/>
                </a:lnTo>
                <a:lnTo>
                  <a:pt x="2678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062758" y="410766"/>
            <a:ext cx="62509" cy="17860"/>
          </a:xfrm>
          <a:custGeom>
            <a:avLst/>
            <a:gdLst/>
            <a:ahLst/>
            <a:cxnLst/>
            <a:rect l="0" t="0" r="0" b="0"/>
            <a:pathLst>
              <a:path w="62509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26789" y="17859"/>
                </a:lnTo>
                <a:lnTo>
                  <a:pt x="44648" y="17859"/>
                </a:lnTo>
                <a:lnTo>
                  <a:pt x="62508" y="17859"/>
                </a:lnTo>
                <a:lnTo>
                  <a:pt x="6250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205633" y="339328"/>
            <a:ext cx="357188" cy="285751"/>
          </a:xfrm>
          <a:custGeom>
            <a:avLst/>
            <a:gdLst/>
            <a:ahLst/>
            <a:cxnLst/>
            <a:rect l="0" t="0" r="0" b="0"/>
            <a:pathLst>
              <a:path w="357188" h="285751">
                <a:moveTo>
                  <a:pt x="0" y="232172"/>
                </a:moveTo>
                <a:lnTo>
                  <a:pt x="0" y="232172"/>
                </a:lnTo>
                <a:lnTo>
                  <a:pt x="0" y="241102"/>
                </a:lnTo>
                <a:lnTo>
                  <a:pt x="0" y="241102"/>
                </a:lnTo>
                <a:lnTo>
                  <a:pt x="8930" y="241102"/>
                </a:lnTo>
                <a:lnTo>
                  <a:pt x="17859" y="232172"/>
                </a:lnTo>
                <a:lnTo>
                  <a:pt x="26789" y="232172"/>
                </a:lnTo>
                <a:lnTo>
                  <a:pt x="35719" y="214313"/>
                </a:lnTo>
                <a:lnTo>
                  <a:pt x="53578" y="205383"/>
                </a:lnTo>
                <a:lnTo>
                  <a:pt x="62508" y="187524"/>
                </a:lnTo>
                <a:lnTo>
                  <a:pt x="71437" y="169664"/>
                </a:lnTo>
                <a:lnTo>
                  <a:pt x="80367" y="160734"/>
                </a:lnTo>
                <a:lnTo>
                  <a:pt x="80367" y="142875"/>
                </a:lnTo>
                <a:lnTo>
                  <a:pt x="71437" y="125016"/>
                </a:lnTo>
                <a:lnTo>
                  <a:pt x="71437" y="116086"/>
                </a:lnTo>
                <a:lnTo>
                  <a:pt x="62508" y="116086"/>
                </a:lnTo>
                <a:lnTo>
                  <a:pt x="53578" y="125016"/>
                </a:lnTo>
                <a:lnTo>
                  <a:pt x="44648" y="133945"/>
                </a:lnTo>
                <a:lnTo>
                  <a:pt x="44648" y="160734"/>
                </a:lnTo>
                <a:lnTo>
                  <a:pt x="35719" y="187524"/>
                </a:lnTo>
                <a:lnTo>
                  <a:pt x="44648" y="223242"/>
                </a:lnTo>
                <a:lnTo>
                  <a:pt x="44648" y="241102"/>
                </a:lnTo>
                <a:lnTo>
                  <a:pt x="53578" y="267891"/>
                </a:lnTo>
                <a:lnTo>
                  <a:pt x="71437" y="276820"/>
                </a:lnTo>
                <a:lnTo>
                  <a:pt x="80367" y="285750"/>
                </a:lnTo>
                <a:lnTo>
                  <a:pt x="89297" y="285750"/>
                </a:lnTo>
                <a:lnTo>
                  <a:pt x="107156" y="285750"/>
                </a:lnTo>
                <a:lnTo>
                  <a:pt x="125015" y="276820"/>
                </a:lnTo>
                <a:lnTo>
                  <a:pt x="133945" y="250031"/>
                </a:lnTo>
                <a:lnTo>
                  <a:pt x="142875" y="223242"/>
                </a:lnTo>
                <a:lnTo>
                  <a:pt x="142875" y="196453"/>
                </a:lnTo>
                <a:lnTo>
                  <a:pt x="151805" y="160734"/>
                </a:lnTo>
                <a:lnTo>
                  <a:pt x="151805" y="133945"/>
                </a:lnTo>
                <a:lnTo>
                  <a:pt x="151805" y="116086"/>
                </a:lnTo>
                <a:lnTo>
                  <a:pt x="151805" y="98227"/>
                </a:lnTo>
                <a:lnTo>
                  <a:pt x="151805" y="107156"/>
                </a:lnTo>
                <a:lnTo>
                  <a:pt x="151805" y="116086"/>
                </a:lnTo>
                <a:lnTo>
                  <a:pt x="151805" y="133945"/>
                </a:lnTo>
                <a:lnTo>
                  <a:pt x="151805" y="160734"/>
                </a:lnTo>
                <a:lnTo>
                  <a:pt x="151805" y="187524"/>
                </a:lnTo>
                <a:lnTo>
                  <a:pt x="160734" y="205383"/>
                </a:lnTo>
                <a:lnTo>
                  <a:pt x="160734" y="223242"/>
                </a:lnTo>
                <a:lnTo>
                  <a:pt x="169664" y="241102"/>
                </a:lnTo>
                <a:lnTo>
                  <a:pt x="178594" y="250031"/>
                </a:lnTo>
                <a:lnTo>
                  <a:pt x="187523" y="250031"/>
                </a:lnTo>
                <a:lnTo>
                  <a:pt x="196453" y="250031"/>
                </a:lnTo>
                <a:lnTo>
                  <a:pt x="214312" y="232172"/>
                </a:lnTo>
                <a:lnTo>
                  <a:pt x="223242" y="205383"/>
                </a:lnTo>
                <a:lnTo>
                  <a:pt x="232172" y="169664"/>
                </a:lnTo>
                <a:lnTo>
                  <a:pt x="241101" y="133945"/>
                </a:lnTo>
                <a:lnTo>
                  <a:pt x="241101" y="98227"/>
                </a:lnTo>
                <a:lnTo>
                  <a:pt x="241101" y="80367"/>
                </a:lnTo>
                <a:lnTo>
                  <a:pt x="250031" y="71438"/>
                </a:lnTo>
                <a:lnTo>
                  <a:pt x="250031" y="80367"/>
                </a:lnTo>
                <a:lnTo>
                  <a:pt x="258961" y="89297"/>
                </a:lnTo>
                <a:lnTo>
                  <a:pt x="267890" y="116086"/>
                </a:lnTo>
                <a:lnTo>
                  <a:pt x="276820" y="133945"/>
                </a:lnTo>
                <a:lnTo>
                  <a:pt x="276820" y="160734"/>
                </a:lnTo>
                <a:lnTo>
                  <a:pt x="294680" y="178594"/>
                </a:lnTo>
                <a:lnTo>
                  <a:pt x="303609" y="187524"/>
                </a:lnTo>
                <a:lnTo>
                  <a:pt x="321469" y="196453"/>
                </a:lnTo>
                <a:lnTo>
                  <a:pt x="330398" y="187524"/>
                </a:lnTo>
                <a:lnTo>
                  <a:pt x="348258" y="178594"/>
                </a:lnTo>
                <a:lnTo>
                  <a:pt x="357187" y="169664"/>
                </a:lnTo>
                <a:lnTo>
                  <a:pt x="357187" y="142875"/>
                </a:lnTo>
                <a:lnTo>
                  <a:pt x="357187" y="107156"/>
                </a:lnTo>
                <a:lnTo>
                  <a:pt x="348258" y="71438"/>
                </a:lnTo>
                <a:lnTo>
                  <a:pt x="339328" y="44649"/>
                </a:lnTo>
                <a:lnTo>
                  <a:pt x="330398" y="17859"/>
                </a:lnTo>
                <a:lnTo>
                  <a:pt x="312539" y="0"/>
                </a:lnTo>
                <a:lnTo>
                  <a:pt x="294680" y="0"/>
                </a:lnTo>
                <a:lnTo>
                  <a:pt x="276820" y="0"/>
                </a:lnTo>
                <a:lnTo>
                  <a:pt x="267890" y="0"/>
                </a:lnTo>
                <a:lnTo>
                  <a:pt x="258961" y="8930"/>
                </a:lnTo>
                <a:lnTo>
                  <a:pt x="250031" y="17859"/>
                </a:lnTo>
                <a:lnTo>
                  <a:pt x="258961" y="35719"/>
                </a:lnTo>
                <a:lnTo>
                  <a:pt x="267890" y="44649"/>
                </a:lnTo>
                <a:lnTo>
                  <a:pt x="285750" y="53578"/>
                </a:lnTo>
                <a:lnTo>
                  <a:pt x="303609" y="53578"/>
                </a:lnTo>
                <a:lnTo>
                  <a:pt x="330398" y="44649"/>
                </a:lnTo>
                <a:lnTo>
                  <a:pt x="330398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616398" y="294680"/>
            <a:ext cx="107158" cy="267891"/>
          </a:xfrm>
          <a:custGeom>
            <a:avLst/>
            <a:gdLst/>
            <a:ahLst/>
            <a:cxnLst/>
            <a:rect l="0" t="0" r="0" b="0"/>
            <a:pathLst>
              <a:path w="107158" h="267891">
                <a:moveTo>
                  <a:pt x="71438" y="0"/>
                </a:moveTo>
                <a:lnTo>
                  <a:pt x="71438" y="0"/>
                </a:lnTo>
                <a:lnTo>
                  <a:pt x="71438" y="0"/>
                </a:lnTo>
                <a:lnTo>
                  <a:pt x="62508" y="0"/>
                </a:lnTo>
                <a:lnTo>
                  <a:pt x="53579" y="8929"/>
                </a:lnTo>
                <a:lnTo>
                  <a:pt x="44649" y="8929"/>
                </a:lnTo>
                <a:lnTo>
                  <a:pt x="44649" y="17859"/>
                </a:lnTo>
                <a:lnTo>
                  <a:pt x="35719" y="26789"/>
                </a:lnTo>
                <a:lnTo>
                  <a:pt x="35719" y="26789"/>
                </a:lnTo>
                <a:lnTo>
                  <a:pt x="26790" y="35718"/>
                </a:lnTo>
                <a:lnTo>
                  <a:pt x="26790" y="35718"/>
                </a:lnTo>
                <a:lnTo>
                  <a:pt x="26790" y="44648"/>
                </a:lnTo>
                <a:lnTo>
                  <a:pt x="35719" y="44648"/>
                </a:lnTo>
                <a:lnTo>
                  <a:pt x="44649" y="53578"/>
                </a:lnTo>
                <a:lnTo>
                  <a:pt x="53579" y="62507"/>
                </a:lnTo>
                <a:lnTo>
                  <a:pt x="62508" y="80367"/>
                </a:lnTo>
                <a:lnTo>
                  <a:pt x="80368" y="89297"/>
                </a:lnTo>
                <a:lnTo>
                  <a:pt x="89297" y="107156"/>
                </a:lnTo>
                <a:lnTo>
                  <a:pt x="98227" y="116086"/>
                </a:lnTo>
                <a:lnTo>
                  <a:pt x="107157" y="133945"/>
                </a:lnTo>
                <a:lnTo>
                  <a:pt x="107157" y="142875"/>
                </a:lnTo>
                <a:lnTo>
                  <a:pt x="98227" y="160734"/>
                </a:lnTo>
                <a:lnTo>
                  <a:pt x="89297" y="178593"/>
                </a:lnTo>
                <a:lnTo>
                  <a:pt x="80368" y="187523"/>
                </a:lnTo>
                <a:lnTo>
                  <a:pt x="62508" y="205382"/>
                </a:lnTo>
                <a:lnTo>
                  <a:pt x="44649" y="223242"/>
                </a:lnTo>
                <a:lnTo>
                  <a:pt x="17860" y="241101"/>
                </a:lnTo>
                <a:lnTo>
                  <a:pt x="0" y="267890"/>
                </a:lnTo>
                <a:lnTo>
                  <a:pt x="0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616273" y="535781"/>
            <a:ext cx="1428751" cy="526853"/>
          </a:xfrm>
          <a:custGeom>
            <a:avLst/>
            <a:gdLst/>
            <a:ahLst/>
            <a:cxnLst/>
            <a:rect l="0" t="0" r="0" b="0"/>
            <a:pathLst>
              <a:path w="1428751" h="526853">
                <a:moveTo>
                  <a:pt x="89297" y="482203"/>
                </a:moveTo>
                <a:lnTo>
                  <a:pt x="80368" y="491133"/>
                </a:lnTo>
                <a:lnTo>
                  <a:pt x="62508" y="500063"/>
                </a:lnTo>
                <a:lnTo>
                  <a:pt x="35719" y="508992"/>
                </a:lnTo>
                <a:lnTo>
                  <a:pt x="17860" y="517922"/>
                </a:lnTo>
                <a:lnTo>
                  <a:pt x="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17860" y="517922"/>
                </a:lnTo>
                <a:lnTo>
                  <a:pt x="44649" y="508992"/>
                </a:lnTo>
                <a:lnTo>
                  <a:pt x="89297" y="491133"/>
                </a:lnTo>
                <a:lnTo>
                  <a:pt x="151805" y="464344"/>
                </a:lnTo>
                <a:lnTo>
                  <a:pt x="232172" y="437555"/>
                </a:lnTo>
                <a:lnTo>
                  <a:pt x="330399" y="401836"/>
                </a:lnTo>
                <a:lnTo>
                  <a:pt x="437555" y="366117"/>
                </a:lnTo>
                <a:lnTo>
                  <a:pt x="553641" y="321469"/>
                </a:lnTo>
                <a:lnTo>
                  <a:pt x="678657" y="285750"/>
                </a:lnTo>
                <a:lnTo>
                  <a:pt x="803672" y="241102"/>
                </a:lnTo>
                <a:lnTo>
                  <a:pt x="919758" y="196453"/>
                </a:lnTo>
                <a:lnTo>
                  <a:pt x="1026915" y="160735"/>
                </a:lnTo>
                <a:lnTo>
                  <a:pt x="1134071" y="116086"/>
                </a:lnTo>
                <a:lnTo>
                  <a:pt x="1223368" y="80367"/>
                </a:lnTo>
                <a:lnTo>
                  <a:pt x="1294805" y="44649"/>
                </a:lnTo>
                <a:lnTo>
                  <a:pt x="1357313" y="26789"/>
                </a:lnTo>
                <a:lnTo>
                  <a:pt x="1401961" y="8930"/>
                </a:lnTo>
                <a:lnTo>
                  <a:pt x="1428750" y="0"/>
                </a:lnTo>
                <a:lnTo>
                  <a:pt x="1428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339703" y="500062"/>
            <a:ext cx="62509" cy="151806"/>
          </a:xfrm>
          <a:custGeom>
            <a:avLst/>
            <a:gdLst/>
            <a:ahLst/>
            <a:cxnLst/>
            <a:rect l="0" t="0" r="0" b="0"/>
            <a:pathLst>
              <a:path w="62509" h="151806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26790"/>
                </a:lnTo>
                <a:lnTo>
                  <a:pt x="17860" y="44649"/>
                </a:lnTo>
                <a:lnTo>
                  <a:pt x="26789" y="62508"/>
                </a:lnTo>
                <a:lnTo>
                  <a:pt x="35719" y="89297"/>
                </a:lnTo>
                <a:lnTo>
                  <a:pt x="44649" y="107157"/>
                </a:lnTo>
                <a:lnTo>
                  <a:pt x="53578" y="125016"/>
                </a:lnTo>
                <a:lnTo>
                  <a:pt x="53578" y="133946"/>
                </a:lnTo>
                <a:lnTo>
                  <a:pt x="62508" y="142876"/>
                </a:lnTo>
                <a:lnTo>
                  <a:pt x="62508" y="151805"/>
                </a:lnTo>
                <a:lnTo>
                  <a:pt x="62508" y="151805"/>
                </a:lnTo>
                <a:lnTo>
                  <a:pt x="62508" y="142876"/>
                </a:lnTo>
                <a:lnTo>
                  <a:pt x="62508" y="133946"/>
                </a:lnTo>
                <a:lnTo>
                  <a:pt x="53578" y="116086"/>
                </a:lnTo>
                <a:lnTo>
                  <a:pt x="5357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152180" y="339328"/>
            <a:ext cx="357188" cy="428626"/>
          </a:xfrm>
          <a:custGeom>
            <a:avLst/>
            <a:gdLst/>
            <a:ahLst/>
            <a:cxnLst/>
            <a:rect l="0" t="0" r="0" b="0"/>
            <a:pathLst>
              <a:path w="357188" h="428626">
                <a:moveTo>
                  <a:pt x="232172" y="26789"/>
                </a:moveTo>
                <a:lnTo>
                  <a:pt x="223242" y="26789"/>
                </a:lnTo>
                <a:lnTo>
                  <a:pt x="223242" y="17859"/>
                </a:lnTo>
                <a:lnTo>
                  <a:pt x="214312" y="8930"/>
                </a:lnTo>
                <a:lnTo>
                  <a:pt x="205383" y="0"/>
                </a:lnTo>
                <a:lnTo>
                  <a:pt x="187523" y="0"/>
                </a:lnTo>
                <a:lnTo>
                  <a:pt x="178593" y="0"/>
                </a:lnTo>
                <a:lnTo>
                  <a:pt x="160734" y="0"/>
                </a:lnTo>
                <a:lnTo>
                  <a:pt x="142875" y="0"/>
                </a:lnTo>
                <a:lnTo>
                  <a:pt x="125015" y="8930"/>
                </a:lnTo>
                <a:lnTo>
                  <a:pt x="116086" y="8930"/>
                </a:lnTo>
                <a:lnTo>
                  <a:pt x="98226" y="26789"/>
                </a:lnTo>
                <a:lnTo>
                  <a:pt x="71437" y="35719"/>
                </a:lnTo>
                <a:lnTo>
                  <a:pt x="53578" y="62508"/>
                </a:lnTo>
                <a:lnTo>
                  <a:pt x="35718" y="89297"/>
                </a:lnTo>
                <a:lnTo>
                  <a:pt x="17859" y="125016"/>
                </a:lnTo>
                <a:lnTo>
                  <a:pt x="8929" y="169664"/>
                </a:lnTo>
                <a:lnTo>
                  <a:pt x="0" y="214313"/>
                </a:lnTo>
                <a:lnTo>
                  <a:pt x="0" y="258961"/>
                </a:lnTo>
                <a:lnTo>
                  <a:pt x="0" y="312539"/>
                </a:lnTo>
                <a:lnTo>
                  <a:pt x="17859" y="357188"/>
                </a:lnTo>
                <a:lnTo>
                  <a:pt x="44648" y="392906"/>
                </a:lnTo>
                <a:lnTo>
                  <a:pt x="89297" y="419695"/>
                </a:lnTo>
                <a:lnTo>
                  <a:pt x="125015" y="428625"/>
                </a:lnTo>
                <a:lnTo>
                  <a:pt x="178593" y="419695"/>
                </a:lnTo>
                <a:lnTo>
                  <a:pt x="223242" y="401836"/>
                </a:lnTo>
                <a:lnTo>
                  <a:pt x="267890" y="366117"/>
                </a:lnTo>
                <a:lnTo>
                  <a:pt x="312539" y="339328"/>
                </a:lnTo>
                <a:lnTo>
                  <a:pt x="339328" y="294680"/>
                </a:lnTo>
                <a:lnTo>
                  <a:pt x="357187" y="250031"/>
                </a:lnTo>
                <a:lnTo>
                  <a:pt x="357187" y="205383"/>
                </a:lnTo>
                <a:lnTo>
                  <a:pt x="348258" y="160734"/>
                </a:lnTo>
                <a:lnTo>
                  <a:pt x="330398" y="116086"/>
                </a:lnTo>
                <a:lnTo>
                  <a:pt x="303609" y="80367"/>
                </a:lnTo>
                <a:lnTo>
                  <a:pt x="267890" y="53578"/>
                </a:lnTo>
                <a:lnTo>
                  <a:pt x="241101" y="35719"/>
                </a:lnTo>
                <a:lnTo>
                  <a:pt x="205383" y="26789"/>
                </a:lnTo>
                <a:lnTo>
                  <a:pt x="178593" y="35719"/>
                </a:lnTo>
                <a:lnTo>
                  <a:pt x="160734" y="44649"/>
                </a:lnTo>
                <a:lnTo>
                  <a:pt x="142875" y="62508"/>
                </a:lnTo>
                <a:lnTo>
                  <a:pt x="133945" y="89297"/>
                </a:lnTo>
                <a:lnTo>
                  <a:pt x="142875" y="107156"/>
                </a:lnTo>
                <a:lnTo>
                  <a:pt x="151804" y="125016"/>
                </a:lnTo>
                <a:lnTo>
                  <a:pt x="169664" y="142875"/>
                </a:lnTo>
                <a:lnTo>
                  <a:pt x="169664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464719" y="794742"/>
            <a:ext cx="258962" cy="169665"/>
          </a:xfrm>
          <a:custGeom>
            <a:avLst/>
            <a:gdLst/>
            <a:ahLst/>
            <a:cxnLst/>
            <a:rect l="0" t="0" r="0" b="0"/>
            <a:pathLst>
              <a:path w="258962" h="169665">
                <a:moveTo>
                  <a:pt x="8929" y="53578"/>
                </a:moveTo>
                <a:lnTo>
                  <a:pt x="8929" y="62508"/>
                </a:lnTo>
                <a:lnTo>
                  <a:pt x="8929" y="62508"/>
                </a:lnTo>
                <a:lnTo>
                  <a:pt x="0" y="71438"/>
                </a:lnTo>
                <a:lnTo>
                  <a:pt x="0" y="71438"/>
                </a:lnTo>
                <a:lnTo>
                  <a:pt x="0" y="80367"/>
                </a:lnTo>
                <a:lnTo>
                  <a:pt x="0" y="80367"/>
                </a:lnTo>
                <a:lnTo>
                  <a:pt x="8929" y="71438"/>
                </a:lnTo>
                <a:lnTo>
                  <a:pt x="17859" y="62508"/>
                </a:lnTo>
                <a:lnTo>
                  <a:pt x="26789" y="44649"/>
                </a:lnTo>
                <a:lnTo>
                  <a:pt x="44648" y="35719"/>
                </a:lnTo>
                <a:lnTo>
                  <a:pt x="71437" y="17859"/>
                </a:lnTo>
                <a:lnTo>
                  <a:pt x="89297" y="8930"/>
                </a:lnTo>
                <a:lnTo>
                  <a:pt x="98226" y="0"/>
                </a:lnTo>
                <a:lnTo>
                  <a:pt x="107156" y="8930"/>
                </a:lnTo>
                <a:lnTo>
                  <a:pt x="107156" y="17859"/>
                </a:lnTo>
                <a:lnTo>
                  <a:pt x="107156" y="44649"/>
                </a:lnTo>
                <a:lnTo>
                  <a:pt x="98226" y="71438"/>
                </a:lnTo>
                <a:lnTo>
                  <a:pt x="80367" y="107156"/>
                </a:lnTo>
                <a:lnTo>
                  <a:pt x="71437" y="133945"/>
                </a:lnTo>
                <a:lnTo>
                  <a:pt x="62508" y="151805"/>
                </a:lnTo>
                <a:lnTo>
                  <a:pt x="62508" y="160734"/>
                </a:lnTo>
                <a:lnTo>
                  <a:pt x="62508" y="169664"/>
                </a:lnTo>
                <a:lnTo>
                  <a:pt x="80367" y="169664"/>
                </a:lnTo>
                <a:lnTo>
                  <a:pt x="98226" y="151805"/>
                </a:lnTo>
                <a:lnTo>
                  <a:pt x="125015" y="142875"/>
                </a:lnTo>
                <a:lnTo>
                  <a:pt x="151804" y="133945"/>
                </a:lnTo>
                <a:lnTo>
                  <a:pt x="178594" y="116086"/>
                </a:lnTo>
                <a:lnTo>
                  <a:pt x="205383" y="116086"/>
                </a:lnTo>
                <a:lnTo>
                  <a:pt x="232172" y="116086"/>
                </a:lnTo>
                <a:lnTo>
                  <a:pt x="250031" y="116086"/>
                </a:lnTo>
                <a:lnTo>
                  <a:pt x="258961" y="116086"/>
                </a:lnTo>
                <a:lnTo>
                  <a:pt x="258961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339703" y="687586"/>
            <a:ext cx="410767" cy="357188"/>
          </a:xfrm>
          <a:custGeom>
            <a:avLst/>
            <a:gdLst/>
            <a:ahLst/>
            <a:cxnLst/>
            <a:rect l="0" t="0" r="0" b="0"/>
            <a:pathLst>
              <a:path w="410767" h="357188">
                <a:moveTo>
                  <a:pt x="258961" y="35719"/>
                </a:moveTo>
                <a:lnTo>
                  <a:pt x="250031" y="35719"/>
                </a:lnTo>
                <a:lnTo>
                  <a:pt x="241102" y="35719"/>
                </a:lnTo>
                <a:lnTo>
                  <a:pt x="232172" y="26789"/>
                </a:lnTo>
                <a:lnTo>
                  <a:pt x="214313" y="17859"/>
                </a:lnTo>
                <a:lnTo>
                  <a:pt x="196453" y="8930"/>
                </a:lnTo>
                <a:lnTo>
                  <a:pt x="178594" y="0"/>
                </a:lnTo>
                <a:lnTo>
                  <a:pt x="160735" y="0"/>
                </a:lnTo>
                <a:lnTo>
                  <a:pt x="142875" y="0"/>
                </a:lnTo>
                <a:lnTo>
                  <a:pt x="116086" y="8930"/>
                </a:lnTo>
                <a:lnTo>
                  <a:pt x="98227" y="26789"/>
                </a:lnTo>
                <a:lnTo>
                  <a:pt x="71438" y="44648"/>
                </a:lnTo>
                <a:lnTo>
                  <a:pt x="53578" y="80367"/>
                </a:lnTo>
                <a:lnTo>
                  <a:pt x="26789" y="116086"/>
                </a:lnTo>
                <a:lnTo>
                  <a:pt x="17860" y="151805"/>
                </a:lnTo>
                <a:lnTo>
                  <a:pt x="0" y="187523"/>
                </a:lnTo>
                <a:lnTo>
                  <a:pt x="0" y="232172"/>
                </a:lnTo>
                <a:lnTo>
                  <a:pt x="8930" y="267890"/>
                </a:lnTo>
                <a:lnTo>
                  <a:pt x="26789" y="303609"/>
                </a:lnTo>
                <a:lnTo>
                  <a:pt x="53578" y="330398"/>
                </a:lnTo>
                <a:lnTo>
                  <a:pt x="89297" y="348258"/>
                </a:lnTo>
                <a:lnTo>
                  <a:pt x="133945" y="357187"/>
                </a:lnTo>
                <a:lnTo>
                  <a:pt x="178594" y="357187"/>
                </a:lnTo>
                <a:lnTo>
                  <a:pt x="241102" y="339328"/>
                </a:lnTo>
                <a:lnTo>
                  <a:pt x="285750" y="312539"/>
                </a:lnTo>
                <a:lnTo>
                  <a:pt x="339328" y="285750"/>
                </a:lnTo>
                <a:lnTo>
                  <a:pt x="375047" y="250031"/>
                </a:lnTo>
                <a:lnTo>
                  <a:pt x="401836" y="214312"/>
                </a:lnTo>
                <a:lnTo>
                  <a:pt x="410766" y="178594"/>
                </a:lnTo>
                <a:lnTo>
                  <a:pt x="401836" y="142875"/>
                </a:lnTo>
                <a:lnTo>
                  <a:pt x="383977" y="98226"/>
                </a:lnTo>
                <a:lnTo>
                  <a:pt x="348258" y="62508"/>
                </a:lnTo>
                <a:lnTo>
                  <a:pt x="303610" y="35719"/>
                </a:lnTo>
                <a:lnTo>
                  <a:pt x="258961" y="26789"/>
                </a:lnTo>
                <a:lnTo>
                  <a:pt x="223242" y="26789"/>
                </a:lnTo>
                <a:lnTo>
                  <a:pt x="196453" y="44648"/>
                </a:lnTo>
                <a:lnTo>
                  <a:pt x="178594" y="62508"/>
                </a:lnTo>
                <a:lnTo>
                  <a:pt x="178594" y="89297"/>
                </a:lnTo>
                <a:lnTo>
                  <a:pt x="178594" y="116086"/>
                </a:lnTo>
                <a:lnTo>
                  <a:pt x="196453" y="133945"/>
                </a:lnTo>
                <a:lnTo>
                  <a:pt x="196453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670102" y="1116211"/>
            <a:ext cx="187524" cy="214313"/>
          </a:xfrm>
          <a:custGeom>
            <a:avLst/>
            <a:gdLst/>
            <a:ahLst/>
            <a:cxnLst/>
            <a:rect l="0" t="0" r="0" b="0"/>
            <a:pathLst>
              <a:path w="187524" h="214313">
                <a:moveTo>
                  <a:pt x="17859" y="44648"/>
                </a:moveTo>
                <a:lnTo>
                  <a:pt x="8929" y="44648"/>
                </a:lnTo>
                <a:lnTo>
                  <a:pt x="8929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29" y="35719"/>
                </a:lnTo>
                <a:lnTo>
                  <a:pt x="8929" y="35719"/>
                </a:lnTo>
                <a:lnTo>
                  <a:pt x="17859" y="26789"/>
                </a:lnTo>
                <a:lnTo>
                  <a:pt x="35718" y="8930"/>
                </a:lnTo>
                <a:lnTo>
                  <a:pt x="53578" y="8930"/>
                </a:lnTo>
                <a:lnTo>
                  <a:pt x="71437" y="0"/>
                </a:lnTo>
                <a:lnTo>
                  <a:pt x="80367" y="0"/>
                </a:lnTo>
                <a:lnTo>
                  <a:pt x="98226" y="0"/>
                </a:lnTo>
                <a:lnTo>
                  <a:pt x="98226" y="8930"/>
                </a:lnTo>
                <a:lnTo>
                  <a:pt x="98226" y="17859"/>
                </a:lnTo>
                <a:lnTo>
                  <a:pt x="89296" y="35719"/>
                </a:lnTo>
                <a:lnTo>
                  <a:pt x="80367" y="53578"/>
                </a:lnTo>
                <a:lnTo>
                  <a:pt x="62507" y="80367"/>
                </a:lnTo>
                <a:lnTo>
                  <a:pt x="53578" y="89297"/>
                </a:lnTo>
                <a:lnTo>
                  <a:pt x="44648" y="107156"/>
                </a:lnTo>
                <a:lnTo>
                  <a:pt x="35718" y="107156"/>
                </a:lnTo>
                <a:lnTo>
                  <a:pt x="44648" y="98226"/>
                </a:lnTo>
                <a:lnTo>
                  <a:pt x="44648" y="89297"/>
                </a:lnTo>
                <a:lnTo>
                  <a:pt x="62507" y="71437"/>
                </a:lnTo>
                <a:lnTo>
                  <a:pt x="80367" y="62508"/>
                </a:lnTo>
                <a:lnTo>
                  <a:pt x="107156" y="53578"/>
                </a:lnTo>
                <a:lnTo>
                  <a:pt x="133945" y="44648"/>
                </a:lnTo>
                <a:lnTo>
                  <a:pt x="160734" y="53578"/>
                </a:lnTo>
                <a:lnTo>
                  <a:pt x="178593" y="62508"/>
                </a:lnTo>
                <a:lnTo>
                  <a:pt x="187523" y="71437"/>
                </a:lnTo>
                <a:lnTo>
                  <a:pt x="187523" y="98226"/>
                </a:lnTo>
                <a:lnTo>
                  <a:pt x="178593" y="116086"/>
                </a:lnTo>
                <a:lnTo>
                  <a:pt x="169664" y="142875"/>
                </a:lnTo>
                <a:lnTo>
                  <a:pt x="151804" y="169664"/>
                </a:lnTo>
                <a:lnTo>
                  <a:pt x="125015" y="187523"/>
                </a:lnTo>
                <a:lnTo>
                  <a:pt x="107156" y="205383"/>
                </a:lnTo>
                <a:lnTo>
                  <a:pt x="89296" y="214312"/>
                </a:lnTo>
                <a:lnTo>
                  <a:pt x="80367" y="214312"/>
                </a:lnTo>
                <a:lnTo>
                  <a:pt x="71437" y="196453"/>
                </a:lnTo>
                <a:lnTo>
                  <a:pt x="62507" y="187523"/>
                </a:lnTo>
                <a:lnTo>
                  <a:pt x="62507" y="169664"/>
                </a:lnTo>
                <a:lnTo>
                  <a:pt x="71437" y="151805"/>
                </a:lnTo>
                <a:lnTo>
                  <a:pt x="80367" y="133945"/>
                </a:lnTo>
                <a:lnTo>
                  <a:pt x="80367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482578" y="1000125"/>
            <a:ext cx="526853" cy="375048"/>
          </a:xfrm>
          <a:custGeom>
            <a:avLst/>
            <a:gdLst/>
            <a:ahLst/>
            <a:cxnLst/>
            <a:rect l="0" t="0" r="0" b="0"/>
            <a:pathLst>
              <a:path w="526853" h="375048">
                <a:moveTo>
                  <a:pt x="464344" y="133945"/>
                </a:moveTo>
                <a:lnTo>
                  <a:pt x="455414" y="125016"/>
                </a:lnTo>
                <a:lnTo>
                  <a:pt x="446485" y="116086"/>
                </a:lnTo>
                <a:lnTo>
                  <a:pt x="428625" y="98226"/>
                </a:lnTo>
                <a:lnTo>
                  <a:pt x="401836" y="71437"/>
                </a:lnTo>
                <a:lnTo>
                  <a:pt x="375047" y="44648"/>
                </a:lnTo>
                <a:lnTo>
                  <a:pt x="348258" y="26789"/>
                </a:lnTo>
                <a:lnTo>
                  <a:pt x="312539" y="8930"/>
                </a:lnTo>
                <a:lnTo>
                  <a:pt x="285750" y="0"/>
                </a:lnTo>
                <a:lnTo>
                  <a:pt x="250031" y="8930"/>
                </a:lnTo>
                <a:lnTo>
                  <a:pt x="205383" y="17859"/>
                </a:lnTo>
                <a:lnTo>
                  <a:pt x="169664" y="44648"/>
                </a:lnTo>
                <a:lnTo>
                  <a:pt x="125016" y="71437"/>
                </a:lnTo>
                <a:lnTo>
                  <a:pt x="80367" y="98226"/>
                </a:lnTo>
                <a:lnTo>
                  <a:pt x="44649" y="133945"/>
                </a:lnTo>
                <a:lnTo>
                  <a:pt x="17860" y="169664"/>
                </a:lnTo>
                <a:lnTo>
                  <a:pt x="0" y="205383"/>
                </a:lnTo>
                <a:lnTo>
                  <a:pt x="0" y="250031"/>
                </a:lnTo>
                <a:lnTo>
                  <a:pt x="0" y="285750"/>
                </a:lnTo>
                <a:lnTo>
                  <a:pt x="17860" y="312539"/>
                </a:lnTo>
                <a:lnTo>
                  <a:pt x="53578" y="339328"/>
                </a:lnTo>
                <a:lnTo>
                  <a:pt x="98227" y="366117"/>
                </a:lnTo>
                <a:lnTo>
                  <a:pt x="160735" y="375047"/>
                </a:lnTo>
                <a:lnTo>
                  <a:pt x="232172" y="375047"/>
                </a:lnTo>
                <a:lnTo>
                  <a:pt x="294680" y="366117"/>
                </a:lnTo>
                <a:lnTo>
                  <a:pt x="366117" y="348258"/>
                </a:lnTo>
                <a:lnTo>
                  <a:pt x="428625" y="330398"/>
                </a:lnTo>
                <a:lnTo>
                  <a:pt x="473274" y="303609"/>
                </a:lnTo>
                <a:lnTo>
                  <a:pt x="508992" y="276820"/>
                </a:lnTo>
                <a:lnTo>
                  <a:pt x="526852" y="250031"/>
                </a:lnTo>
                <a:lnTo>
                  <a:pt x="517922" y="214312"/>
                </a:lnTo>
                <a:lnTo>
                  <a:pt x="500063" y="178594"/>
                </a:lnTo>
                <a:lnTo>
                  <a:pt x="464344" y="142875"/>
                </a:lnTo>
                <a:lnTo>
                  <a:pt x="419695" y="107156"/>
                </a:lnTo>
                <a:lnTo>
                  <a:pt x="375047" y="80367"/>
                </a:lnTo>
                <a:lnTo>
                  <a:pt x="339328" y="71437"/>
                </a:lnTo>
                <a:lnTo>
                  <a:pt x="312539" y="62508"/>
                </a:lnTo>
                <a:lnTo>
                  <a:pt x="303610" y="71437"/>
                </a:lnTo>
                <a:lnTo>
                  <a:pt x="312539" y="80367"/>
                </a:lnTo>
                <a:lnTo>
                  <a:pt x="321469" y="98226"/>
                </a:lnTo>
                <a:lnTo>
                  <a:pt x="330399" y="116086"/>
                </a:lnTo>
                <a:lnTo>
                  <a:pt x="348258" y="125016"/>
                </a:lnTo>
                <a:lnTo>
                  <a:pt x="348258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848695" y="1303734"/>
            <a:ext cx="214314" cy="250032"/>
          </a:xfrm>
          <a:custGeom>
            <a:avLst/>
            <a:gdLst/>
            <a:ahLst/>
            <a:cxnLst/>
            <a:rect l="0" t="0" r="0" b="0"/>
            <a:pathLst>
              <a:path w="214314" h="250032">
                <a:moveTo>
                  <a:pt x="8930" y="142875"/>
                </a:moveTo>
                <a:lnTo>
                  <a:pt x="8930" y="142875"/>
                </a:lnTo>
                <a:lnTo>
                  <a:pt x="8930" y="142875"/>
                </a:lnTo>
                <a:lnTo>
                  <a:pt x="8930" y="142875"/>
                </a:lnTo>
                <a:lnTo>
                  <a:pt x="8930" y="133945"/>
                </a:lnTo>
                <a:lnTo>
                  <a:pt x="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17860" y="142875"/>
                </a:lnTo>
                <a:lnTo>
                  <a:pt x="26789" y="160735"/>
                </a:lnTo>
                <a:lnTo>
                  <a:pt x="44649" y="169664"/>
                </a:lnTo>
                <a:lnTo>
                  <a:pt x="62508" y="196453"/>
                </a:lnTo>
                <a:lnTo>
                  <a:pt x="89297" y="205383"/>
                </a:lnTo>
                <a:lnTo>
                  <a:pt x="116086" y="223242"/>
                </a:lnTo>
                <a:lnTo>
                  <a:pt x="142875" y="241102"/>
                </a:lnTo>
                <a:lnTo>
                  <a:pt x="160735" y="241102"/>
                </a:lnTo>
                <a:lnTo>
                  <a:pt x="178594" y="250031"/>
                </a:lnTo>
                <a:lnTo>
                  <a:pt x="196453" y="250031"/>
                </a:lnTo>
                <a:lnTo>
                  <a:pt x="196453" y="241102"/>
                </a:lnTo>
                <a:lnTo>
                  <a:pt x="205383" y="232172"/>
                </a:lnTo>
                <a:lnTo>
                  <a:pt x="205383" y="205383"/>
                </a:lnTo>
                <a:lnTo>
                  <a:pt x="214313" y="178594"/>
                </a:lnTo>
                <a:lnTo>
                  <a:pt x="205383" y="142875"/>
                </a:lnTo>
                <a:lnTo>
                  <a:pt x="205383" y="107156"/>
                </a:lnTo>
                <a:lnTo>
                  <a:pt x="196453" y="71438"/>
                </a:lnTo>
                <a:lnTo>
                  <a:pt x="196453" y="44649"/>
                </a:lnTo>
                <a:lnTo>
                  <a:pt x="187524" y="17860"/>
                </a:lnTo>
                <a:lnTo>
                  <a:pt x="187524" y="8930"/>
                </a:lnTo>
                <a:lnTo>
                  <a:pt x="187524" y="8930"/>
                </a:lnTo>
                <a:lnTo>
                  <a:pt x="187524" y="0"/>
                </a:lnTo>
                <a:lnTo>
                  <a:pt x="187524" y="8930"/>
                </a:lnTo>
                <a:lnTo>
                  <a:pt x="187524" y="8930"/>
                </a:lnTo>
                <a:lnTo>
                  <a:pt x="187524" y="8930"/>
                </a:lnTo>
                <a:lnTo>
                  <a:pt x="187524" y="17860"/>
                </a:lnTo>
                <a:lnTo>
                  <a:pt x="196453" y="17860"/>
                </a:lnTo>
                <a:lnTo>
                  <a:pt x="205383" y="17860"/>
                </a:lnTo>
                <a:lnTo>
                  <a:pt x="205383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143375" y="1393031"/>
            <a:ext cx="35720" cy="62509"/>
          </a:xfrm>
          <a:custGeom>
            <a:avLst/>
            <a:gdLst/>
            <a:ahLst/>
            <a:cxnLst/>
            <a:rect l="0" t="0" r="0" b="0"/>
            <a:pathLst>
              <a:path w="35720" h="6250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17859" y="26789"/>
                </a:lnTo>
                <a:lnTo>
                  <a:pt x="26789" y="35719"/>
                </a:lnTo>
                <a:lnTo>
                  <a:pt x="26789" y="44648"/>
                </a:lnTo>
                <a:lnTo>
                  <a:pt x="35719" y="53578"/>
                </a:lnTo>
                <a:lnTo>
                  <a:pt x="35719" y="53578"/>
                </a:lnTo>
                <a:lnTo>
                  <a:pt x="35719" y="62508"/>
                </a:lnTo>
                <a:lnTo>
                  <a:pt x="35719" y="53578"/>
                </a:lnTo>
                <a:lnTo>
                  <a:pt x="26789" y="44648"/>
                </a:lnTo>
                <a:lnTo>
                  <a:pt x="26789" y="26789"/>
                </a:lnTo>
                <a:lnTo>
                  <a:pt x="2678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116586" y="1321594"/>
            <a:ext cx="17860" cy="17860"/>
          </a:xfrm>
          <a:custGeom>
            <a:avLst/>
            <a:gdLst/>
            <a:ahLst/>
            <a:cxnLst/>
            <a:rect l="0" t="0" r="0" b="0"/>
            <a:pathLst>
              <a:path w="17860" h="1786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205883" y="1312664"/>
            <a:ext cx="125016" cy="107157"/>
          </a:xfrm>
          <a:custGeom>
            <a:avLst/>
            <a:gdLst/>
            <a:ahLst/>
            <a:cxnLst/>
            <a:rect l="0" t="0" r="0" b="0"/>
            <a:pathLst>
              <a:path w="125016" h="107157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17859" y="44649"/>
                </a:lnTo>
                <a:lnTo>
                  <a:pt x="26789" y="53578"/>
                </a:lnTo>
                <a:lnTo>
                  <a:pt x="44648" y="71438"/>
                </a:lnTo>
                <a:lnTo>
                  <a:pt x="53578" y="80367"/>
                </a:lnTo>
                <a:lnTo>
                  <a:pt x="71437" y="98226"/>
                </a:lnTo>
                <a:lnTo>
                  <a:pt x="80367" y="107156"/>
                </a:lnTo>
                <a:lnTo>
                  <a:pt x="89297" y="107156"/>
                </a:lnTo>
                <a:lnTo>
                  <a:pt x="89297" y="107156"/>
                </a:lnTo>
                <a:lnTo>
                  <a:pt x="89297" y="98226"/>
                </a:lnTo>
                <a:lnTo>
                  <a:pt x="80367" y="89297"/>
                </a:lnTo>
                <a:lnTo>
                  <a:pt x="80367" y="71438"/>
                </a:lnTo>
                <a:lnTo>
                  <a:pt x="71437" y="44649"/>
                </a:lnTo>
                <a:lnTo>
                  <a:pt x="71437" y="26789"/>
                </a:lnTo>
                <a:lnTo>
                  <a:pt x="80367" y="17859"/>
                </a:lnTo>
                <a:lnTo>
                  <a:pt x="89297" y="8930"/>
                </a:lnTo>
                <a:lnTo>
                  <a:pt x="98226" y="0"/>
                </a:lnTo>
                <a:lnTo>
                  <a:pt x="107156" y="0"/>
                </a:lnTo>
                <a:lnTo>
                  <a:pt x="116086" y="8930"/>
                </a:lnTo>
                <a:lnTo>
                  <a:pt x="125015" y="17859"/>
                </a:lnTo>
                <a:lnTo>
                  <a:pt x="12501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330898" y="1169789"/>
            <a:ext cx="107158" cy="214314"/>
          </a:xfrm>
          <a:custGeom>
            <a:avLst/>
            <a:gdLst/>
            <a:ahLst/>
            <a:cxnLst/>
            <a:rect l="0" t="0" r="0" b="0"/>
            <a:pathLst>
              <a:path w="107158" h="21431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17860" y="35719"/>
                </a:lnTo>
                <a:lnTo>
                  <a:pt x="35719" y="53578"/>
                </a:lnTo>
                <a:lnTo>
                  <a:pt x="53579" y="80367"/>
                </a:lnTo>
                <a:lnTo>
                  <a:pt x="71438" y="107156"/>
                </a:lnTo>
                <a:lnTo>
                  <a:pt x="89297" y="133945"/>
                </a:lnTo>
                <a:lnTo>
                  <a:pt x="107157" y="160734"/>
                </a:lnTo>
                <a:lnTo>
                  <a:pt x="107157" y="187524"/>
                </a:lnTo>
                <a:lnTo>
                  <a:pt x="107157" y="196453"/>
                </a:lnTo>
                <a:lnTo>
                  <a:pt x="107157" y="205383"/>
                </a:lnTo>
                <a:lnTo>
                  <a:pt x="107157" y="214313"/>
                </a:lnTo>
                <a:lnTo>
                  <a:pt x="98227" y="205383"/>
                </a:lnTo>
                <a:lnTo>
                  <a:pt x="89297" y="196453"/>
                </a:lnTo>
                <a:lnTo>
                  <a:pt x="89297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277320" y="1259086"/>
            <a:ext cx="169665" cy="44649"/>
          </a:xfrm>
          <a:custGeom>
            <a:avLst/>
            <a:gdLst/>
            <a:ahLst/>
            <a:cxnLst/>
            <a:rect l="0" t="0" r="0" b="0"/>
            <a:pathLst>
              <a:path w="169665" h="44649">
                <a:moveTo>
                  <a:pt x="0" y="44648"/>
                </a:moveTo>
                <a:lnTo>
                  <a:pt x="0" y="44648"/>
                </a:lnTo>
                <a:lnTo>
                  <a:pt x="8930" y="44648"/>
                </a:lnTo>
                <a:lnTo>
                  <a:pt x="17860" y="44648"/>
                </a:lnTo>
                <a:lnTo>
                  <a:pt x="44649" y="44648"/>
                </a:lnTo>
                <a:lnTo>
                  <a:pt x="71438" y="44648"/>
                </a:lnTo>
                <a:lnTo>
                  <a:pt x="98227" y="35719"/>
                </a:lnTo>
                <a:lnTo>
                  <a:pt x="125016" y="26789"/>
                </a:lnTo>
                <a:lnTo>
                  <a:pt x="151805" y="1785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464844" y="1223367"/>
            <a:ext cx="205384" cy="116087"/>
          </a:xfrm>
          <a:custGeom>
            <a:avLst/>
            <a:gdLst/>
            <a:ahLst/>
            <a:cxnLst/>
            <a:rect l="0" t="0" r="0" b="0"/>
            <a:pathLst>
              <a:path w="205384" h="116087">
                <a:moveTo>
                  <a:pt x="0" y="8930"/>
                </a:move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29" y="35719"/>
                </a:lnTo>
                <a:lnTo>
                  <a:pt x="26789" y="53578"/>
                </a:lnTo>
                <a:lnTo>
                  <a:pt x="35719" y="71438"/>
                </a:lnTo>
                <a:lnTo>
                  <a:pt x="44648" y="89297"/>
                </a:lnTo>
                <a:lnTo>
                  <a:pt x="53578" y="98227"/>
                </a:lnTo>
                <a:lnTo>
                  <a:pt x="62508" y="107156"/>
                </a:lnTo>
                <a:lnTo>
                  <a:pt x="71437" y="116086"/>
                </a:lnTo>
                <a:lnTo>
                  <a:pt x="80367" y="116086"/>
                </a:lnTo>
                <a:lnTo>
                  <a:pt x="80367" y="116086"/>
                </a:lnTo>
                <a:lnTo>
                  <a:pt x="89297" y="98227"/>
                </a:lnTo>
                <a:lnTo>
                  <a:pt x="89297" y="89297"/>
                </a:lnTo>
                <a:lnTo>
                  <a:pt x="98226" y="62508"/>
                </a:lnTo>
                <a:lnTo>
                  <a:pt x="98226" y="35719"/>
                </a:lnTo>
                <a:lnTo>
                  <a:pt x="107156" y="1786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0"/>
                </a:lnTo>
                <a:lnTo>
                  <a:pt x="125015" y="8930"/>
                </a:lnTo>
                <a:lnTo>
                  <a:pt x="133945" y="26789"/>
                </a:lnTo>
                <a:lnTo>
                  <a:pt x="142875" y="44649"/>
                </a:lnTo>
                <a:lnTo>
                  <a:pt x="151804" y="62508"/>
                </a:lnTo>
                <a:lnTo>
                  <a:pt x="160734" y="71438"/>
                </a:lnTo>
                <a:lnTo>
                  <a:pt x="178594" y="80367"/>
                </a:lnTo>
                <a:lnTo>
                  <a:pt x="187523" y="80367"/>
                </a:lnTo>
                <a:lnTo>
                  <a:pt x="196453" y="71438"/>
                </a:lnTo>
                <a:lnTo>
                  <a:pt x="205383" y="62508"/>
                </a:lnTo>
                <a:lnTo>
                  <a:pt x="205383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670227" y="937617"/>
            <a:ext cx="205383" cy="303611"/>
          </a:xfrm>
          <a:custGeom>
            <a:avLst/>
            <a:gdLst/>
            <a:ahLst/>
            <a:cxnLst/>
            <a:rect l="0" t="0" r="0" b="0"/>
            <a:pathLst>
              <a:path w="205383" h="303611">
                <a:moveTo>
                  <a:pt x="17859" y="223242"/>
                </a:moveTo>
                <a:lnTo>
                  <a:pt x="17859" y="223242"/>
                </a:lnTo>
                <a:lnTo>
                  <a:pt x="8929" y="232172"/>
                </a:lnTo>
                <a:lnTo>
                  <a:pt x="0" y="250031"/>
                </a:lnTo>
                <a:lnTo>
                  <a:pt x="0" y="267891"/>
                </a:lnTo>
                <a:lnTo>
                  <a:pt x="0" y="276820"/>
                </a:lnTo>
                <a:lnTo>
                  <a:pt x="0" y="285750"/>
                </a:lnTo>
                <a:lnTo>
                  <a:pt x="0" y="294680"/>
                </a:lnTo>
                <a:lnTo>
                  <a:pt x="8929" y="303610"/>
                </a:lnTo>
                <a:lnTo>
                  <a:pt x="8929" y="303610"/>
                </a:lnTo>
                <a:lnTo>
                  <a:pt x="17859" y="294680"/>
                </a:lnTo>
                <a:lnTo>
                  <a:pt x="26789" y="285750"/>
                </a:lnTo>
                <a:lnTo>
                  <a:pt x="35718" y="276820"/>
                </a:lnTo>
                <a:lnTo>
                  <a:pt x="53578" y="267891"/>
                </a:lnTo>
                <a:lnTo>
                  <a:pt x="53578" y="267891"/>
                </a:lnTo>
                <a:lnTo>
                  <a:pt x="62507" y="258961"/>
                </a:lnTo>
                <a:lnTo>
                  <a:pt x="71437" y="267891"/>
                </a:lnTo>
                <a:lnTo>
                  <a:pt x="80367" y="267891"/>
                </a:lnTo>
                <a:lnTo>
                  <a:pt x="89296" y="267891"/>
                </a:lnTo>
                <a:lnTo>
                  <a:pt x="98226" y="267891"/>
                </a:lnTo>
                <a:lnTo>
                  <a:pt x="107156" y="267891"/>
                </a:lnTo>
                <a:lnTo>
                  <a:pt x="125015" y="267891"/>
                </a:lnTo>
                <a:lnTo>
                  <a:pt x="133945" y="258961"/>
                </a:lnTo>
                <a:lnTo>
                  <a:pt x="142875" y="250031"/>
                </a:lnTo>
                <a:lnTo>
                  <a:pt x="151804" y="232172"/>
                </a:lnTo>
                <a:lnTo>
                  <a:pt x="160734" y="214313"/>
                </a:lnTo>
                <a:lnTo>
                  <a:pt x="169664" y="187524"/>
                </a:lnTo>
                <a:lnTo>
                  <a:pt x="169664" y="151805"/>
                </a:lnTo>
                <a:lnTo>
                  <a:pt x="169664" y="107156"/>
                </a:lnTo>
                <a:lnTo>
                  <a:pt x="169664" y="62508"/>
                </a:lnTo>
                <a:lnTo>
                  <a:pt x="160734" y="26789"/>
                </a:lnTo>
                <a:lnTo>
                  <a:pt x="160734" y="0"/>
                </a:lnTo>
                <a:lnTo>
                  <a:pt x="142875" y="0"/>
                </a:lnTo>
                <a:lnTo>
                  <a:pt x="133945" y="0"/>
                </a:lnTo>
                <a:lnTo>
                  <a:pt x="116086" y="17859"/>
                </a:lnTo>
                <a:lnTo>
                  <a:pt x="98226" y="44649"/>
                </a:lnTo>
                <a:lnTo>
                  <a:pt x="89296" y="80367"/>
                </a:lnTo>
                <a:lnTo>
                  <a:pt x="89296" y="125016"/>
                </a:lnTo>
                <a:lnTo>
                  <a:pt x="89296" y="169664"/>
                </a:lnTo>
                <a:lnTo>
                  <a:pt x="107156" y="205383"/>
                </a:lnTo>
                <a:lnTo>
                  <a:pt x="116086" y="241102"/>
                </a:lnTo>
                <a:lnTo>
                  <a:pt x="133945" y="267891"/>
                </a:lnTo>
                <a:lnTo>
                  <a:pt x="142875" y="285750"/>
                </a:lnTo>
                <a:lnTo>
                  <a:pt x="160734" y="294680"/>
                </a:lnTo>
                <a:lnTo>
                  <a:pt x="169664" y="294680"/>
                </a:lnTo>
                <a:lnTo>
                  <a:pt x="178593" y="285750"/>
                </a:lnTo>
                <a:lnTo>
                  <a:pt x="196453" y="267891"/>
                </a:lnTo>
                <a:lnTo>
                  <a:pt x="205382" y="241102"/>
                </a:lnTo>
                <a:lnTo>
                  <a:pt x="205382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170289" y="696516"/>
            <a:ext cx="142876" cy="267891"/>
          </a:xfrm>
          <a:custGeom>
            <a:avLst/>
            <a:gdLst/>
            <a:ahLst/>
            <a:cxnLst/>
            <a:rect l="0" t="0" r="0" b="0"/>
            <a:pathLst>
              <a:path w="142876" h="267891">
                <a:moveTo>
                  <a:pt x="133945" y="62507"/>
                </a:moveTo>
                <a:lnTo>
                  <a:pt x="133945" y="62507"/>
                </a:lnTo>
                <a:lnTo>
                  <a:pt x="133945" y="53578"/>
                </a:lnTo>
                <a:lnTo>
                  <a:pt x="133945" y="44648"/>
                </a:lnTo>
                <a:lnTo>
                  <a:pt x="125016" y="35718"/>
                </a:lnTo>
                <a:lnTo>
                  <a:pt x="125016" y="26789"/>
                </a:lnTo>
                <a:lnTo>
                  <a:pt x="125016" y="8929"/>
                </a:lnTo>
                <a:lnTo>
                  <a:pt x="116086" y="8929"/>
                </a:lnTo>
                <a:lnTo>
                  <a:pt x="107156" y="0"/>
                </a:lnTo>
                <a:lnTo>
                  <a:pt x="98227" y="0"/>
                </a:lnTo>
                <a:lnTo>
                  <a:pt x="80367" y="8929"/>
                </a:lnTo>
                <a:lnTo>
                  <a:pt x="62508" y="26789"/>
                </a:lnTo>
                <a:lnTo>
                  <a:pt x="44649" y="44648"/>
                </a:lnTo>
                <a:lnTo>
                  <a:pt x="26789" y="71437"/>
                </a:lnTo>
                <a:lnTo>
                  <a:pt x="8930" y="98226"/>
                </a:lnTo>
                <a:lnTo>
                  <a:pt x="0" y="107156"/>
                </a:lnTo>
                <a:lnTo>
                  <a:pt x="0" y="133945"/>
                </a:lnTo>
                <a:lnTo>
                  <a:pt x="0" y="142875"/>
                </a:lnTo>
                <a:lnTo>
                  <a:pt x="8930" y="142875"/>
                </a:lnTo>
                <a:lnTo>
                  <a:pt x="26789" y="142875"/>
                </a:lnTo>
                <a:lnTo>
                  <a:pt x="44649" y="133945"/>
                </a:lnTo>
                <a:lnTo>
                  <a:pt x="62508" y="116085"/>
                </a:lnTo>
                <a:lnTo>
                  <a:pt x="89297" y="98226"/>
                </a:lnTo>
                <a:lnTo>
                  <a:pt x="107156" y="80367"/>
                </a:lnTo>
                <a:lnTo>
                  <a:pt x="116086" y="62507"/>
                </a:lnTo>
                <a:lnTo>
                  <a:pt x="125016" y="53578"/>
                </a:lnTo>
                <a:lnTo>
                  <a:pt x="133945" y="53578"/>
                </a:lnTo>
                <a:lnTo>
                  <a:pt x="133945" y="62507"/>
                </a:lnTo>
                <a:lnTo>
                  <a:pt x="125016" y="89296"/>
                </a:lnTo>
                <a:lnTo>
                  <a:pt x="125016" y="116085"/>
                </a:lnTo>
                <a:lnTo>
                  <a:pt x="116086" y="151804"/>
                </a:lnTo>
                <a:lnTo>
                  <a:pt x="116086" y="187523"/>
                </a:lnTo>
                <a:lnTo>
                  <a:pt x="107156" y="214312"/>
                </a:lnTo>
                <a:lnTo>
                  <a:pt x="107156" y="241101"/>
                </a:lnTo>
                <a:lnTo>
                  <a:pt x="116086" y="250031"/>
                </a:lnTo>
                <a:lnTo>
                  <a:pt x="116086" y="258960"/>
                </a:lnTo>
                <a:lnTo>
                  <a:pt x="116086" y="267890"/>
                </a:lnTo>
                <a:lnTo>
                  <a:pt x="125016" y="258960"/>
                </a:lnTo>
                <a:lnTo>
                  <a:pt x="125016" y="250031"/>
                </a:lnTo>
                <a:lnTo>
                  <a:pt x="133945" y="241101"/>
                </a:lnTo>
                <a:lnTo>
                  <a:pt x="133945" y="223242"/>
                </a:lnTo>
                <a:lnTo>
                  <a:pt x="142875" y="187523"/>
                </a:lnTo>
                <a:lnTo>
                  <a:pt x="142875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357813" y="723305"/>
            <a:ext cx="142876" cy="169665"/>
          </a:xfrm>
          <a:custGeom>
            <a:avLst/>
            <a:gdLst/>
            <a:ahLst/>
            <a:cxnLst/>
            <a:rect l="0" t="0" r="0" b="0"/>
            <a:pathLst>
              <a:path w="142876" h="169665">
                <a:moveTo>
                  <a:pt x="26789" y="0"/>
                </a:moveTo>
                <a:lnTo>
                  <a:pt x="26789" y="8929"/>
                </a:lnTo>
                <a:lnTo>
                  <a:pt x="17859" y="17859"/>
                </a:lnTo>
                <a:lnTo>
                  <a:pt x="17859" y="35718"/>
                </a:lnTo>
                <a:lnTo>
                  <a:pt x="8929" y="53578"/>
                </a:lnTo>
                <a:lnTo>
                  <a:pt x="8929" y="80367"/>
                </a:lnTo>
                <a:lnTo>
                  <a:pt x="8929" y="107156"/>
                </a:lnTo>
                <a:lnTo>
                  <a:pt x="8929" y="133945"/>
                </a:lnTo>
                <a:lnTo>
                  <a:pt x="17859" y="151804"/>
                </a:lnTo>
                <a:lnTo>
                  <a:pt x="26789" y="160734"/>
                </a:lnTo>
                <a:lnTo>
                  <a:pt x="44648" y="169664"/>
                </a:lnTo>
                <a:lnTo>
                  <a:pt x="71437" y="169664"/>
                </a:lnTo>
                <a:lnTo>
                  <a:pt x="89296" y="160734"/>
                </a:lnTo>
                <a:lnTo>
                  <a:pt x="107156" y="151804"/>
                </a:lnTo>
                <a:lnTo>
                  <a:pt x="125015" y="133945"/>
                </a:lnTo>
                <a:lnTo>
                  <a:pt x="133945" y="107156"/>
                </a:lnTo>
                <a:lnTo>
                  <a:pt x="142875" y="80367"/>
                </a:lnTo>
                <a:lnTo>
                  <a:pt x="133945" y="53578"/>
                </a:lnTo>
                <a:lnTo>
                  <a:pt x="116085" y="26789"/>
                </a:lnTo>
                <a:lnTo>
                  <a:pt x="98226" y="8929"/>
                </a:lnTo>
                <a:lnTo>
                  <a:pt x="71437" y="0"/>
                </a:lnTo>
                <a:lnTo>
                  <a:pt x="44648" y="0"/>
                </a:lnTo>
                <a:lnTo>
                  <a:pt x="17859" y="8929"/>
                </a:lnTo>
                <a:lnTo>
                  <a:pt x="8929" y="26789"/>
                </a:lnTo>
                <a:lnTo>
                  <a:pt x="0" y="44648"/>
                </a:lnTo>
                <a:lnTo>
                  <a:pt x="8929" y="53578"/>
                </a:lnTo>
                <a:lnTo>
                  <a:pt x="26789" y="62507"/>
                </a:lnTo>
                <a:lnTo>
                  <a:pt x="53578" y="71437"/>
                </a:lnTo>
                <a:lnTo>
                  <a:pt x="5357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572125" y="642938"/>
            <a:ext cx="196454" cy="160735"/>
          </a:xfrm>
          <a:custGeom>
            <a:avLst/>
            <a:gdLst/>
            <a:ahLst/>
            <a:cxnLst/>
            <a:rect l="0" t="0" r="0" b="0"/>
            <a:pathLst>
              <a:path w="196454" h="160735">
                <a:moveTo>
                  <a:pt x="893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98226"/>
                </a:lnTo>
                <a:lnTo>
                  <a:pt x="8930" y="107156"/>
                </a:lnTo>
                <a:lnTo>
                  <a:pt x="17859" y="116085"/>
                </a:lnTo>
                <a:lnTo>
                  <a:pt x="17859" y="133945"/>
                </a:lnTo>
                <a:lnTo>
                  <a:pt x="26789" y="142874"/>
                </a:lnTo>
                <a:lnTo>
                  <a:pt x="26789" y="151804"/>
                </a:lnTo>
                <a:lnTo>
                  <a:pt x="26789" y="160734"/>
                </a:lnTo>
                <a:lnTo>
                  <a:pt x="26789" y="160734"/>
                </a:lnTo>
                <a:lnTo>
                  <a:pt x="26789" y="160734"/>
                </a:lnTo>
                <a:lnTo>
                  <a:pt x="26789" y="151804"/>
                </a:lnTo>
                <a:lnTo>
                  <a:pt x="26789" y="133945"/>
                </a:lnTo>
                <a:lnTo>
                  <a:pt x="26789" y="116085"/>
                </a:lnTo>
                <a:lnTo>
                  <a:pt x="35719" y="98226"/>
                </a:lnTo>
                <a:lnTo>
                  <a:pt x="35719" y="80367"/>
                </a:lnTo>
                <a:lnTo>
                  <a:pt x="35719" y="62507"/>
                </a:lnTo>
                <a:lnTo>
                  <a:pt x="44648" y="44648"/>
                </a:lnTo>
                <a:lnTo>
                  <a:pt x="53578" y="26789"/>
                </a:lnTo>
                <a:lnTo>
                  <a:pt x="62508" y="26789"/>
                </a:lnTo>
                <a:lnTo>
                  <a:pt x="62508" y="26789"/>
                </a:lnTo>
                <a:lnTo>
                  <a:pt x="71438" y="35718"/>
                </a:lnTo>
                <a:lnTo>
                  <a:pt x="80367" y="53578"/>
                </a:lnTo>
                <a:lnTo>
                  <a:pt x="80367" y="80367"/>
                </a:lnTo>
                <a:lnTo>
                  <a:pt x="80367" y="98226"/>
                </a:lnTo>
                <a:lnTo>
                  <a:pt x="89297" y="125015"/>
                </a:lnTo>
                <a:lnTo>
                  <a:pt x="89297" y="142874"/>
                </a:lnTo>
                <a:lnTo>
                  <a:pt x="89297" y="160734"/>
                </a:lnTo>
                <a:lnTo>
                  <a:pt x="89297" y="160734"/>
                </a:lnTo>
                <a:lnTo>
                  <a:pt x="98227" y="160734"/>
                </a:lnTo>
                <a:lnTo>
                  <a:pt x="98227" y="151804"/>
                </a:lnTo>
                <a:lnTo>
                  <a:pt x="107156" y="133945"/>
                </a:lnTo>
                <a:lnTo>
                  <a:pt x="116086" y="107156"/>
                </a:lnTo>
                <a:lnTo>
                  <a:pt x="125016" y="80367"/>
                </a:lnTo>
                <a:lnTo>
                  <a:pt x="133945" y="53578"/>
                </a:lnTo>
                <a:lnTo>
                  <a:pt x="142875" y="26789"/>
                </a:lnTo>
                <a:lnTo>
                  <a:pt x="151805" y="8929"/>
                </a:lnTo>
                <a:lnTo>
                  <a:pt x="151805" y="0"/>
                </a:lnTo>
                <a:lnTo>
                  <a:pt x="151805" y="0"/>
                </a:lnTo>
                <a:lnTo>
                  <a:pt x="151805" y="8929"/>
                </a:lnTo>
                <a:lnTo>
                  <a:pt x="151805" y="26789"/>
                </a:lnTo>
                <a:lnTo>
                  <a:pt x="160734" y="44648"/>
                </a:lnTo>
                <a:lnTo>
                  <a:pt x="160734" y="71437"/>
                </a:lnTo>
                <a:lnTo>
                  <a:pt x="160734" y="89296"/>
                </a:lnTo>
                <a:lnTo>
                  <a:pt x="169664" y="116085"/>
                </a:lnTo>
                <a:lnTo>
                  <a:pt x="169664" y="133945"/>
                </a:lnTo>
                <a:lnTo>
                  <a:pt x="178594" y="142874"/>
                </a:lnTo>
                <a:lnTo>
                  <a:pt x="187523" y="151804"/>
                </a:lnTo>
                <a:lnTo>
                  <a:pt x="196453" y="142874"/>
                </a:lnTo>
                <a:lnTo>
                  <a:pt x="196453" y="133945"/>
                </a:lnTo>
                <a:lnTo>
                  <a:pt x="196453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Freeform 1023"/>
          <p:cNvSpPr/>
          <p:nvPr/>
        </p:nvSpPr>
        <p:spPr>
          <a:xfrm>
            <a:off x="5804297" y="651867"/>
            <a:ext cx="35720" cy="89298"/>
          </a:xfrm>
          <a:custGeom>
            <a:avLst/>
            <a:gdLst/>
            <a:ahLst/>
            <a:cxnLst/>
            <a:rect l="0" t="0" r="0" b="0"/>
            <a:pathLst>
              <a:path w="35720" h="89298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30" y="44649"/>
                </a:lnTo>
                <a:lnTo>
                  <a:pt x="17859" y="53578"/>
                </a:lnTo>
                <a:lnTo>
                  <a:pt x="26789" y="71438"/>
                </a:lnTo>
                <a:lnTo>
                  <a:pt x="26789" y="71438"/>
                </a:lnTo>
                <a:lnTo>
                  <a:pt x="35719" y="80367"/>
                </a:lnTo>
                <a:lnTo>
                  <a:pt x="35719" y="89297"/>
                </a:lnTo>
                <a:lnTo>
                  <a:pt x="26789" y="80367"/>
                </a:lnTo>
                <a:lnTo>
                  <a:pt x="26789" y="71438"/>
                </a:lnTo>
                <a:lnTo>
                  <a:pt x="17859" y="53578"/>
                </a:lnTo>
                <a:lnTo>
                  <a:pt x="1785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Freeform 1024"/>
          <p:cNvSpPr/>
          <p:nvPr/>
        </p:nvSpPr>
        <p:spPr>
          <a:xfrm>
            <a:off x="5750719" y="544711"/>
            <a:ext cx="71438" cy="26790"/>
          </a:xfrm>
          <a:custGeom>
            <a:avLst/>
            <a:gdLst/>
            <a:ahLst/>
            <a:cxnLst/>
            <a:rect l="0" t="0" r="0" b="0"/>
            <a:pathLst>
              <a:path w="71438" h="26790">
                <a:moveTo>
                  <a:pt x="17859" y="8930"/>
                </a:moveTo>
                <a:lnTo>
                  <a:pt x="8929" y="893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59" y="0"/>
                </a:lnTo>
                <a:lnTo>
                  <a:pt x="26789" y="8930"/>
                </a:lnTo>
                <a:lnTo>
                  <a:pt x="44648" y="17859"/>
                </a:lnTo>
                <a:lnTo>
                  <a:pt x="53578" y="17859"/>
                </a:lnTo>
                <a:lnTo>
                  <a:pt x="71437" y="26789"/>
                </a:lnTo>
                <a:lnTo>
                  <a:pt x="7143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Freeform 1026"/>
          <p:cNvSpPr/>
          <p:nvPr/>
        </p:nvSpPr>
        <p:spPr>
          <a:xfrm>
            <a:off x="5866805" y="580430"/>
            <a:ext cx="187524" cy="107157"/>
          </a:xfrm>
          <a:custGeom>
            <a:avLst/>
            <a:gdLst/>
            <a:ahLst/>
            <a:cxnLst/>
            <a:rect l="0" t="0" r="0" b="0"/>
            <a:pathLst>
              <a:path w="187524" h="107157">
                <a:moveTo>
                  <a:pt x="0" y="26789"/>
                </a:moveTo>
                <a:lnTo>
                  <a:pt x="0" y="26789"/>
                </a:lnTo>
                <a:lnTo>
                  <a:pt x="0" y="35718"/>
                </a:lnTo>
                <a:lnTo>
                  <a:pt x="0" y="35718"/>
                </a:lnTo>
                <a:lnTo>
                  <a:pt x="0" y="44648"/>
                </a:lnTo>
                <a:lnTo>
                  <a:pt x="8929" y="62508"/>
                </a:lnTo>
                <a:lnTo>
                  <a:pt x="17859" y="71437"/>
                </a:lnTo>
                <a:lnTo>
                  <a:pt x="17859" y="89297"/>
                </a:lnTo>
                <a:lnTo>
                  <a:pt x="26789" y="98226"/>
                </a:lnTo>
                <a:lnTo>
                  <a:pt x="35718" y="107156"/>
                </a:lnTo>
                <a:lnTo>
                  <a:pt x="35718" y="107156"/>
                </a:lnTo>
                <a:lnTo>
                  <a:pt x="44648" y="107156"/>
                </a:lnTo>
                <a:lnTo>
                  <a:pt x="44648" y="107156"/>
                </a:lnTo>
                <a:lnTo>
                  <a:pt x="53578" y="89297"/>
                </a:lnTo>
                <a:lnTo>
                  <a:pt x="53578" y="80367"/>
                </a:lnTo>
                <a:lnTo>
                  <a:pt x="62508" y="62508"/>
                </a:lnTo>
                <a:lnTo>
                  <a:pt x="80367" y="44648"/>
                </a:lnTo>
                <a:lnTo>
                  <a:pt x="89297" y="26789"/>
                </a:lnTo>
                <a:lnTo>
                  <a:pt x="98226" y="8929"/>
                </a:lnTo>
                <a:lnTo>
                  <a:pt x="107156" y="8929"/>
                </a:lnTo>
                <a:lnTo>
                  <a:pt x="116086" y="0"/>
                </a:lnTo>
                <a:lnTo>
                  <a:pt x="125015" y="8929"/>
                </a:lnTo>
                <a:lnTo>
                  <a:pt x="133945" y="17859"/>
                </a:lnTo>
                <a:lnTo>
                  <a:pt x="133945" y="26789"/>
                </a:lnTo>
                <a:lnTo>
                  <a:pt x="142875" y="35718"/>
                </a:lnTo>
                <a:lnTo>
                  <a:pt x="142875" y="53578"/>
                </a:lnTo>
                <a:lnTo>
                  <a:pt x="151804" y="62508"/>
                </a:lnTo>
                <a:lnTo>
                  <a:pt x="151804" y="71437"/>
                </a:lnTo>
                <a:lnTo>
                  <a:pt x="160734" y="71437"/>
                </a:lnTo>
                <a:lnTo>
                  <a:pt x="169664" y="71437"/>
                </a:lnTo>
                <a:lnTo>
                  <a:pt x="178593" y="62508"/>
                </a:lnTo>
                <a:lnTo>
                  <a:pt x="187523" y="53578"/>
                </a:lnTo>
                <a:lnTo>
                  <a:pt x="18752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Freeform 1027"/>
          <p:cNvSpPr/>
          <p:nvPr/>
        </p:nvSpPr>
        <p:spPr>
          <a:xfrm>
            <a:off x="6036469" y="303609"/>
            <a:ext cx="410766" cy="276822"/>
          </a:xfrm>
          <a:custGeom>
            <a:avLst/>
            <a:gdLst/>
            <a:ahLst/>
            <a:cxnLst/>
            <a:rect l="0" t="0" r="0" b="0"/>
            <a:pathLst>
              <a:path w="410766" h="276822">
                <a:moveTo>
                  <a:pt x="8929" y="223243"/>
                </a:moveTo>
                <a:lnTo>
                  <a:pt x="8929" y="232172"/>
                </a:lnTo>
                <a:lnTo>
                  <a:pt x="0" y="232172"/>
                </a:lnTo>
                <a:lnTo>
                  <a:pt x="0" y="241102"/>
                </a:lnTo>
                <a:lnTo>
                  <a:pt x="0" y="250032"/>
                </a:lnTo>
                <a:lnTo>
                  <a:pt x="0" y="258961"/>
                </a:lnTo>
                <a:lnTo>
                  <a:pt x="0" y="258961"/>
                </a:lnTo>
                <a:lnTo>
                  <a:pt x="8929" y="267891"/>
                </a:lnTo>
                <a:lnTo>
                  <a:pt x="17859" y="267891"/>
                </a:lnTo>
                <a:lnTo>
                  <a:pt x="35719" y="276821"/>
                </a:lnTo>
                <a:lnTo>
                  <a:pt x="44648" y="267891"/>
                </a:lnTo>
                <a:lnTo>
                  <a:pt x="53578" y="267891"/>
                </a:lnTo>
                <a:lnTo>
                  <a:pt x="62508" y="258961"/>
                </a:lnTo>
                <a:lnTo>
                  <a:pt x="71437" y="241102"/>
                </a:lnTo>
                <a:lnTo>
                  <a:pt x="80367" y="232172"/>
                </a:lnTo>
                <a:lnTo>
                  <a:pt x="89297" y="223243"/>
                </a:lnTo>
                <a:lnTo>
                  <a:pt x="98226" y="223243"/>
                </a:lnTo>
                <a:lnTo>
                  <a:pt x="107156" y="223243"/>
                </a:lnTo>
                <a:lnTo>
                  <a:pt x="107156" y="223243"/>
                </a:lnTo>
                <a:lnTo>
                  <a:pt x="107156" y="232172"/>
                </a:lnTo>
                <a:lnTo>
                  <a:pt x="107156" y="241102"/>
                </a:lnTo>
                <a:lnTo>
                  <a:pt x="107156" y="250032"/>
                </a:lnTo>
                <a:lnTo>
                  <a:pt x="107156" y="258961"/>
                </a:lnTo>
                <a:lnTo>
                  <a:pt x="107156" y="267891"/>
                </a:lnTo>
                <a:lnTo>
                  <a:pt x="116086" y="267891"/>
                </a:lnTo>
                <a:lnTo>
                  <a:pt x="116086" y="258961"/>
                </a:lnTo>
                <a:lnTo>
                  <a:pt x="125015" y="250032"/>
                </a:lnTo>
                <a:lnTo>
                  <a:pt x="125015" y="232172"/>
                </a:lnTo>
                <a:lnTo>
                  <a:pt x="133945" y="214313"/>
                </a:lnTo>
                <a:lnTo>
                  <a:pt x="142875" y="187524"/>
                </a:lnTo>
                <a:lnTo>
                  <a:pt x="151804" y="160735"/>
                </a:lnTo>
                <a:lnTo>
                  <a:pt x="169664" y="133946"/>
                </a:lnTo>
                <a:lnTo>
                  <a:pt x="178594" y="98227"/>
                </a:lnTo>
                <a:lnTo>
                  <a:pt x="196453" y="71438"/>
                </a:lnTo>
                <a:lnTo>
                  <a:pt x="196453" y="53578"/>
                </a:lnTo>
                <a:lnTo>
                  <a:pt x="205383" y="35719"/>
                </a:lnTo>
                <a:lnTo>
                  <a:pt x="205383" y="26789"/>
                </a:lnTo>
                <a:lnTo>
                  <a:pt x="196453" y="17860"/>
                </a:lnTo>
                <a:lnTo>
                  <a:pt x="196453" y="17860"/>
                </a:lnTo>
                <a:lnTo>
                  <a:pt x="196453" y="8930"/>
                </a:lnTo>
                <a:lnTo>
                  <a:pt x="196453" y="0"/>
                </a:lnTo>
                <a:lnTo>
                  <a:pt x="187523" y="0"/>
                </a:lnTo>
                <a:lnTo>
                  <a:pt x="178594" y="0"/>
                </a:lnTo>
                <a:lnTo>
                  <a:pt x="169664" y="8930"/>
                </a:lnTo>
                <a:lnTo>
                  <a:pt x="160734" y="26789"/>
                </a:lnTo>
                <a:lnTo>
                  <a:pt x="160734" y="44649"/>
                </a:lnTo>
                <a:lnTo>
                  <a:pt x="160734" y="80368"/>
                </a:lnTo>
                <a:lnTo>
                  <a:pt x="160734" y="107157"/>
                </a:lnTo>
                <a:lnTo>
                  <a:pt x="169664" y="142875"/>
                </a:lnTo>
                <a:lnTo>
                  <a:pt x="169664" y="169664"/>
                </a:lnTo>
                <a:lnTo>
                  <a:pt x="169664" y="187524"/>
                </a:lnTo>
                <a:lnTo>
                  <a:pt x="178594" y="205383"/>
                </a:lnTo>
                <a:lnTo>
                  <a:pt x="187523" y="205383"/>
                </a:lnTo>
                <a:lnTo>
                  <a:pt x="196453" y="214313"/>
                </a:lnTo>
                <a:lnTo>
                  <a:pt x="205383" y="205383"/>
                </a:lnTo>
                <a:lnTo>
                  <a:pt x="214312" y="196453"/>
                </a:lnTo>
                <a:lnTo>
                  <a:pt x="232172" y="178594"/>
                </a:lnTo>
                <a:lnTo>
                  <a:pt x="241101" y="160735"/>
                </a:lnTo>
                <a:lnTo>
                  <a:pt x="258961" y="142875"/>
                </a:lnTo>
                <a:lnTo>
                  <a:pt x="276820" y="125016"/>
                </a:lnTo>
                <a:lnTo>
                  <a:pt x="285750" y="116086"/>
                </a:lnTo>
                <a:lnTo>
                  <a:pt x="303609" y="107157"/>
                </a:lnTo>
                <a:lnTo>
                  <a:pt x="312539" y="107157"/>
                </a:lnTo>
                <a:lnTo>
                  <a:pt x="321469" y="116086"/>
                </a:lnTo>
                <a:lnTo>
                  <a:pt x="330398" y="116086"/>
                </a:lnTo>
                <a:lnTo>
                  <a:pt x="330398" y="125016"/>
                </a:lnTo>
                <a:lnTo>
                  <a:pt x="339328" y="133946"/>
                </a:lnTo>
                <a:lnTo>
                  <a:pt x="348258" y="133946"/>
                </a:lnTo>
                <a:lnTo>
                  <a:pt x="357187" y="133946"/>
                </a:lnTo>
                <a:lnTo>
                  <a:pt x="357187" y="142875"/>
                </a:lnTo>
                <a:lnTo>
                  <a:pt x="366117" y="133946"/>
                </a:lnTo>
                <a:lnTo>
                  <a:pt x="383976" y="133946"/>
                </a:lnTo>
                <a:lnTo>
                  <a:pt x="392906" y="133946"/>
                </a:lnTo>
                <a:lnTo>
                  <a:pt x="401836" y="133946"/>
                </a:lnTo>
                <a:lnTo>
                  <a:pt x="401836" y="133946"/>
                </a:lnTo>
                <a:lnTo>
                  <a:pt x="410765" y="133946"/>
                </a:lnTo>
                <a:lnTo>
                  <a:pt x="410765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Freeform 1028"/>
          <p:cNvSpPr/>
          <p:nvPr/>
        </p:nvSpPr>
        <p:spPr>
          <a:xfrm>
            <a:off x="6054328" y="321469"/>
            <a:ext cx="392907" cy="142876"/>
          </a:xfrm>
          <a:custGeom>
            <a:avLst/>
            <a:gdLst/>
            <a:ahLst/>
            <a:cxnLst/>
            <a:rect l="0" t="0" r="0" b="0"/>
            <a:pathLst>
              <a:path w="392907" h="142876">
                <a:moveTo>
                  <a:pt x="26789" y="142875"/>
                </a:moveTo>
                <a:lnTo>
                  <a:pt x="17860" y="133945"/>
                </a:lnTo>
                <a:lnTo>
                  <a:pt x="8930" y="125015"/>
                </a:lnTo>
                <a:lnTo>
                  <a:pt x="0" y="116086"/>
                </a:lnTo>
                <a:lnTo>
                  <a:pt x="8930" y="98226"/>
                </a:lnTo>
                <a:lnTo>
                  <a:pt x="35719" y="71437"/>
                </a:lnTo>
                <a:lnTo>
                  <a:pt x="80367" y="53578"/>
                </a:lnTo>
                <a:lnTo>
                  <a:pt x="133945" y="35718"/>
                </a:lnTo>
                <a:lnTo>
                  <a:pt x="196453" y="26789"/>
                </a:lnTo>
                <a:lnTo>
                  <a:pt x="258961" y="17859"/>
                </a:lnTo>
                <a:lnTo>
                  <a:pt x="312539" y="8929"/>
                </a:lnTo>
                <a:lnTo>
                  <a:pt x="357188" y="0"/>
                </a:lnTo>
                <a:lnTo>
                  <a:pt x="375047" y="0"/>
                </a:lnTo>
                <a:lnTo>
                  <a:pt x="392906" y="0"/>
                </a:lnTo>
                <a:lnTo>
                  <a:pt x="3929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Freeform 1029"/>
          <p:cNvSpPr/>
          <p:nvPr/>
        </p:nvSpPr>
        <p:spPr>
          <a:xfrm>
            <a:off x="5197078" y="482203"/>
            <a:ext cx="1759150" cy="651868"/>
          </a:xfrm>
          <a:custGeom>
            <a:avLst/>
            <a:gdLst/>
            <a:ahLst/>
            <a:cxnLst/>
            <a:rect l="0" t="0" r="0" b="0"/>
            <a:pathLst>
              <a:path w="1759150" h="651868">
                <a:moveTo>
                  <a:pt x="8930" y="651867"/>
                </a:moveTo>
                <a:lnTo>
                  <a:pt x="0" y="651867"/>
                </a:lnTo>
                <a:lnTo>
                  <a:pt x="0" y="651867"/>
                </a:lnTo>
                <a:lnTo>
                  <a:pt x="8930" y="651867"/>
                </a:lnTo>
                <a:lnTo>
                  <a:pt x="17860" y="651867"/>
                </a:lnTo>
                <a:lnTo>
                  <a:pt x="44649" y="651867"/>
                </a:lnTo>
                <a:lnTo>
                  <a:pt x="80367" y="634008"/>
                </a:lnTo>
                <a:lnTo>
                  <a:pt x="133945" y="616148"/>
                </a:lnTo>
                <a:lnTo>
                  <a:pt x="214313" y="580430"/>
                </a:lnTo>
                <a:lnTo>
                  <a:pt x="303610" y="544711"/>
                </a:lnTo>
                <a:lnTo>
                  <a:pt x="410766" y="491133"/>
                </a:lnTo>
                <a:lnTo>
                  <a:pt x="535781" y="437555"/>
                </a:lnTo>
                <a:lnTo>
                  <a:pt x="669727" y="375047"/>
                </a:lnTo>
                <a:lnTo>
                  <a:pt x="812602" y="312539"/>
                </a:lnTo>
                <a:lnTo>
                  <a:pt x="964406" y="250031"/>
                </a:lnTo>
                <a:lnTo>
                  <a:pt x="1125141" y="187524"/>
                </a:lnTo>
                <a:lnTo>
                  <a:pt x="1276945" y="133945"/>
                </a:lnTo>
                <a:lnTo>
                  <a:pt x="1419820" y="80367"/>
                </a:lnTo>
                <a:lnTo>
                  <a:pt x="1544836" y="44649"/>
                </a:lnTo>
                <a:lnTo>
                  <a:pt x="1643063" y="17859"/>
                </a:lnTo>
                <a:lnTo>
                  <a:pt x="1705570" y="8930"/>
                </a:lnTo>
                <a:lnTo>
                  <a:pt x="1741289" y="0"/>
                </a:lnTo>
                <a:lnTo>
                  <a:pt x="1759149" y="0"/>
                </a:lnTo>
                <a:lnTo>
                  <a:pt x="1750219" y="0"/>
                </a:lnTo>
                <a:lnTo>
                  <a:pt x="17502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Freeform 1030"/>
          <p:cNvSpPr/>
          <p:nvPr/>
        </p:nvSpPr>
        <p:spPr>
          <a:xfrm>
            <a:off x="7224117" y="1500187"/>
            <a:ext cx="285751" cy="267892"/>
          </a:xfrm>
          <a:custGeom>
            <a:avLst/>
            <a:gdLst/>
            <a:ahLst/>
            <a:cxnLst/>
            <a:rect l="0" t="0" r="0" b="0"/>
            <a:pathLst>
              <a:path w="285751" h="267892">
                <a:moveTo>
                  <a:pt x="35719" y="98227"/>
                </a:moveTo>
                <a:lnTo>
                  <a:pt x="26789" y="98227"/>
                </a:lnTo>
                <a:lnTo>
                  <a:pt x="26789" y="98227"/>
                </a:lnTo>
                <a:lnTo>
                  <a:pt x="17860" y="107157"/>
                </a:lnTo>
                <a:lnTo>
                  <a:pt x="17860" y="107157"/>
                </a:lnTo>
                <a:lnTo>
                  <a:pt x="8930" y="107157"/>
                </a:lnTo>
                <a:lnTo>
                  <a:pt x="8930" y="107157"/>
                </a:lnTo>
                <a:lnTo>
                  <a:pt x="0" y="107157"/>
                </a:lnTo>
                <a:lnTo>
                  <a:pt x="0" y="107157"/>
                </a:lnTo>
                <a:lnTo>
                  <a:pt x="0" y="98227"/>
                </a:lnTo>
                <a:lnTo>
                  <a:pt x="0" y="89297"/>
                </a:lnTo>
                <a:lnTo>
                  <a:pt x="0" y="71438"/>
                </a:lnTo>
                <a:lnTo>
                  <a:pt x="0" y="53578"/>
                </a:lnTo>
                <a:lnTo>
                  <a:pt x="17860" y="35719"/>
                </a:lnTo>
                <a:lnTo>
                  <a:pt x="26789" y="17860"/>
                </a:lnTo>
                <a:lnTo>
                  <a:pt x="53578" y="0"/>
                </a:lnTo>
                <a:lnTo>
                  <a:pt x="71438" y="0"/>
                </a:lnTo>
                <a:lnTo>
                  <a:pt x="107156" y="0"/>
                </a:lnTo>
                <a:lnTo>
                  <a:pt x="133946" y="0"/>
                </a:lnTo>
                <a:lnTo>
                  <a:pt x="160735" y="17860"/>
                </a:lnTo>
                <a:lnTo>
                  <a:pt x="178594" y="35719"/>
                </a:lnTo>
                <a:lnTo>
                  <a:pt x="187524" y="71438"/>
                </a:lnTo>
                <a:lnTo>
                  <a:pt x="187524" y="107157"/>
                </a:lnTo>
                <a:lnTo>
                  <a:pt x="178594" y="142875"/>
                </a:lnTo>
                <a:lnTo>
                  <a:pt x="160735" y="187524"/>
                </a:lnTo>
                <a:lnTo>
                  <a:pt x="133946" y="223242"/>
                </a:lnTo>
                <a:lnTo>
                  <a:pt x="98227" y="250032"/>
                </a:lnTo>
                <a:lnTo>
                  <a:pt x="71438" y="267891"/>
                </a:lnTo>
                <a:lnTo>
                  <a:pt x="53578" y="267891"/>
                </a:lnTo>
                <a:lnTo>
                  <a:pt x="35719" y="258961"/>
                </a:lnTo>
                <a:lnTo>
                  <a:pt x="17860" y="241102"/>
                </a:lnTo>
                <a:lnTo>
                  <a:pt x="17860" y="214313"/>
                </a:lnTo>
                <a:lnTo>
                  <a:pt x="26789" y="187524"/>
                </a:lnTo>
                <a:lnTo>
                  <a:pt x="44649" y="169664"/>
                </a:lnTo>
                <a:lnTo>
                  <a:pt x="71438" y="160735"/>
                </a:lnTo>
                <a:lnTo>
                  <a:pt x="107156" y="160735"/>
                </a:lnTo>
                <a:lnTo>
                  <a:pt x="142875" y="151805"/>
                </a:lnTo>
                <a:lnTo>
                  <a:pt x="178594" y="151805"/>
                </a:lnTo>
                <a:lnTo>
                  <a:pt x="205383" y="151805"/>
                </a:lnTo>
                <a:lnTo>
                  <a:pt x="241102" y="151805"/>
                </a:lnTo>
                <a:lnTo>
                  <a:pt x="267891" y="151805"/>
                </a:lnTo>
                <a:lnTo>
                  <a:pt x="285750" y="142875"/>
                </a:lnTo>
                <a:lnTo>
                  <a:pt x="28575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Freeform 1031"/>
          <p:cNvSpPr/>
          <p:nvPr/>
        </p:nvSpPr>
        <p:spPr>
          <a:xfrm>
            <a:off x="7527727" y="1473398"/>
            <a:ext cx="169665" cy="133947"/>
          </a:xfrm>
          <a:custGeom>
            <a:avLst/>
            <a:gdLst/>
            <a:ahLst/>
            <a:cxnLst/>
            <a:rect l="0" t="0" r="0" b="0"/>
            <a:pathLst>
              <a:path w="169665" h="133947">
                <a:moveTo>
                  <a:pt x="26789" y="17860"/>
                </a:moveTo>
                <a:lnTo>
                  <a:pt x="17859" y="26789"/>
                </a:lnTo>
                <a:lnTo>
                  <a:pt x="8929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29" y="107156"/>
                </a:lnTo>
                <a:lnTo>
                  <a:pt x="26789" y="125016"/>
                </a:lnTo>
                <a:lnTo>
                  <a:pt x="44648" y="133946"/>
                </a:lnTo>
                <a:lnTo>
                  <a:pt x="71437" y="133946"/>
                </a:lnTo>
                <a:lnTo>
                  <a:pt x="107156" y="133946"/>
                </a:lnTo>
                <a:lnTo>
                  <a:pt x="133945" y="125016"/>
                </a:lnTo>
                <a:lnTo>
                  <a:pt x="151804" y="116086"/>
                </a:lnTo>
                <a:lnTo>
                  <a:pt x="169664" y="98227"/>
                </a:lnTo>
                <a:lnTo>
                  <a:pt x="169664" y="71438"/>
                </a:lnTo>
                <a:lnTo>
                  <a:pt x="160734" y="53578"/>
                </a:lnTo>
                <a:lnTo>
                  <a:pt x="133945" y="26789"/>
                </a:lnTo>
                <a:lnTo>
                  <a:pt x="107156" y="17860"/>
                </a:lnTo>
                <a:lnTo>
                  <a:pt x="80367" y="0"/>
                </a:lnTo>
                <a:lnTo>
                  <a:pt x="62507" y="0"/>
                </a:lnTo>
                <a:lnTo>
                  <a:pt x="44648" y="8930"/>
                </a:lnTo>
                <a:lnTo>
                  <a:pt x="44648" y="17860"/>
                </a:lnTo>
                <a:lnTo>
                  <a:pt x="53578" y="26789"/>
                </a:lnTo>
                <a:lnTo>
                  <a:pt x="62507" y="26789"/>
                </a:lnTo>
                <a:lnTo>
                  <a:pt x="6250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 1032"/>
          <p:cNvSpPr/>
          <p:nvPr/>
        </p:nvSpPr>
        <p:spPr>
          <a:xfrm>
            <a:off x="7768828" y="1366242"/>
            <a:ext cx="80368" cy="232173"/>
          </a:xfrm>
          <a:custGeom>
            <a:avLst/>
            <a:gdLst/>
            <a:ahLst/>
            <a:cxnLst/>
            <a:rect l="0" t="0" r="0" b="0"/>
            <a:pathLst>
              <a:path w="80368" h="232173">
                <a:moveTo>
                  <a:pt x="893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8"/>
                </a:lnTo>
                <a:lnTo>
                  <a:pt x="8930" y="80367"/>
                </a:lnTo>
                <a:lnTo>
                  <a:pt x="8930" y="116086"/>
                </a:lnTo>
                <a:lnTo>
                  <a:pt x="17860" y="151805"/>
                </a:lnTo>
                <a:lnTo>
                  <a:pt x="26789" y="178594"/>
                </a:lnTo>
                <a:lnTo>
                  <a:pt x="26789" y="205383"/>
                </a:lnTo>
                <a:lnTo>
                  <a:pt x="35719" y="223242"/>
                </a:lnTo>
                <a:lnTo>
                  <a:pt x="53578" y="232172"/>
                </a:lnTo>
                <a:lnTo>
                  <a:pt x="62508" y="223242"/>
                </a:lnTo>
                <a:lnTo>
                  <a:pt x="71438" y="214312"/>
                </a:lnTo>
                <a:lnTo>
                  <a:pt x="80367" y="187523"/>
                </a:lnTo>
                <a:lnTo>
                  <a:pt x="80367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Freeform 1033"/>
          <p:cNvSpPr/>
          <p:nvPr/>
        </p:nvSpPr>
        <p:spPr>
          <a:xfrm>
            <a:off x="7911703" y="1321594"/>
            <a:ext cx="26790" cy="285751"/>
          </a:xfrm>
          <a:custGeom>
            <a:avLst/>
            <a:gdLst/>
            <a:ahLst/>
            <a:cxnLst/>
            <a:rect l="0" t="0" r="0" b="0"/>
            <a:pathLst>
              <a:path w="26790" h="285751">
                <a:moveTo>
                  <a:pt x="8930" y="0"/>
                </a:moveTo>
                <a:lnTo>
                  <a:pt x="893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16085"/>
                </a:lnTo>
                <a:lnTo>
                  <a:pt x="0" y="151804"/>
                </a:lnTo>
                <a:lnTo>
                  <a:pt x="0" y="196453"/>
                </a:lnTo>
                <a:lnTo>
                  <a:pt x="8930" y="223242"/>
                </a:lnTo>
                <a:lnTo>
                  <a:pt x="17860" y="258960"/>
                </a:lnTo>
                <a:lnTo>
                  <a:pt x="26789" y="276820"/>
                </a:lnTo>
                <a:lnTo>
                  <a:pt x="26789" y="285750"/>
                </a:lnTo>
                <a:lnTo>
                  <a:pt x="26789" y="276820"/>
                </a:lnTo>
                <a:lnTo>
                  <a:pt x="26789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3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Google Tests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Google Software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Software Engineer in 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Test Engineer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Engr. Manager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Improving how Google tests Software</a:t>
            </a:r>
          </a:p>
          <a:p>
            <a:pPr marL="514350" indent="-514350">
              <a:buAutoNum type="alphaUcPeriod"/>
            </a:pPr>
            <a:r>
              <a:rPr lang="en-US" dirty="0" smtClean="0"/>
              <a:t>Appendix A: Chrome OS Test Plan</a:t>
            </a:r>
          </a:p>
          <a:p>
            <a:pPr marL="514350" indent="-514350">
              <a:buAutoNum type="alphaUcPeriod"/>
            </a:pPr>
            <a:r>
              <a:rPr lang="en-US" dirty="0" smtClean="0"/>
              <a:t>Appendix B: Test Tours for Chrome</a:t>
            </a:r>
          </a:p>
          <a:p>
            <a:pPr marL="514350" indent="-514350">
              <a:buAutoNum type="alphaUcPeriod"/>
            </a:pPr>
            <a:r>
              <a:rPr lang="en-US" dirty="0" smtClean="0"/>
              <a:t>Appendix C: Blog Posts on Tools and Code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" name="Freeform 1"/>
          <p:cNvSpPr/>
          <p:nvPr/>
        </p:nvSpPr>
        <p:spPr>
          <a:xfrm>
            <a:off x="5973961" y="2223492"/>
            <a:ext cx="250032" cy="214313"/>
          </a:xfrm>
          <a:custGeom>
            <a:avLst/>
            <a:gdLst/>
            <a:ahLst/>
            <a:cxnLst/>
            <a:rect l="0" t="0" r="0" b="0"/>
            <a:pathLst>
              <a:path w="250032" h="214313">
                <a:moveTo>
                  <a:pt x="223242" y="53578"/>
                </a:moveTo>
                <a:lnTo>
                  <a:pt x="232172" y="53578"/>
                </a:lnTo>
                <a:lnTo>
                  <a:pt x="232172" y="53578"/>
                </a:lnTo>
                <a:lnTo>
                  <a:pt x="232172" y="44648"/>
                </a:lnTo>
                <a:lnTo>
                  <a:pt x="241102" y="35719"/>
                </a:lnTo>
                <a:lnTo>
                  <a:pt x="241102" y="26789"/>
                </a:lnTo>
                <a:lnTo>
                  <a:pt x="241102" y="26789"/>
                </a:lnTo>
                <a:lnTo>
                  <a:pt x="250031" y="17859"/>
                </a:lnTo>
                <a:lnTo>
                  <a:pt x="241102" y="8930"/>
                </a:lnTo>
                <a:lnTo>
                  <a:pt x="241102" y="0"/>
                </a:lnTo>
                <a:lnTo>
                  <a:pt x="232172" y="0"/>
                </a:lnTo>
                <a:lnTo>
                  <a:pt x="214312" y="0"/>
                </a:lnTo>
                <a:lnTo>
                  <a:pt x="196453" y="0"/>
                </a:lnTo>
                <a:lnTo>
                  <a:pt x="178594" y="8930"/>
                </a:lnTo>
                <a:lnTo>
                  <a:pt x="160734" y="8930"/>
                </a:lnTo>
                <a:lnTo>
                  <a:pt x="142875" y="17859"/>
                </a:lnTo>
                <a:lnTo>
                  <a:pt x="125016" y="26789"/>
                </a:lnTo>
                <a:lnTo>
                  <a:pt x="116086" y="35719"/>
                </a:lnTo>
                <a:lnTo>
                  <a:pt x="107156" y="44648"/>
                </a:lnTo>
                <a:lnTo>
                  <a:pt x="107156" y="44648"/>
                </a:lnTo>
                <a:lnTo>
                  <a:pt x="107156" y="44648"/>
                </a:lnTo>
                <a:lnTo>
                  <a:pt x="116086" y="53578"/>
                </a:lnTo>
                <a:lnTo>
                  <a:pt x="125016" y="53578"/>
                </a:lnTo>
                <a:lnTo>
                  <a:pt x="142875" y="53578"/>
                </a:lnTo>
                <a:lnTo>
                  <a:pt x="160734" y="62508"/>
                </a:lnTo>
                <a:lnTo>
                  <a:pt x="187523" y="71437"/>
                </a:lnTo>
                <a:lnTo>
                  <a:pt x="205383" y="80367"/>
                </a:lnTo>
                <a:lnTo>
                  <a:pt x="223242" y="98227"/>
                </a:lnTo>
                <a:lnTo>
                  <a:pt x="232172" y="116086"/>
                </a:lnTo>
                <a:lnTo>
                  <a:pt x="241102" y="133945"/>
                </a:lnTo>
                <a:lnTo>
                  <a:pt x="241102" y="151805"/>
                </a:lnTo>
                <a:lnTo>
                  <a:pt x="223242" y="178594"/>
                </a:lnTo>
                <a:lnTo>
                  <a:pt x="205383" y="196453"/>
                </a:lnTo>
                <a:lnTo>
                  <a:pt x="178594" y="205383"/>
                </a:lnTo>
                <a:lnTo>
                  <a:pt x="142875" y="214312"/>
                </a:lnTo>
                <a:lnTo>
                  <a:pt x="107156" y="214312"/>
                </a:lnTo>
                <a:lnTo>
                  <a:pt x="71437" y="214312"/>
                </a:lnTo>
                <a:lnTo>
                  <a:pt x="35719" y="205383"/>
                </a:lnTo>
                <a:lnTo>
                  <a:pt x="17859" y="196453"/>
                </a:lnTo>
                <a:lnTo>
                  <a:pt x="0" y="178594"/>
                </a:lnTo>
                <a:lnTo>
                  <a:pt x="0" y="160734"/>
                </a:lnTo>
                <a:lnTo>
                  <a:pt x="8930" y="151805"/>
                </a:lnTo>
                <a:lnTo>
                  <a:pt x="26789" y="133945"/>
                </a:lnTo>
                <a:lnTo>
                  <a:pt x="53578" y="116086"/>
                </a:lnTo>
                <a:lnTo>
                  <a:pt x="5357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286500" y="2250281"/>
            <a:ext cx="151806" cy="196454"/>
          </a:xfrm>
          <a:custGeom>
            <a:avLst/>
            <a:gdLst/>
            <a:ahLst/>
            <a:cxnLst/>
            <a:rect l="0" t="0" r="0" b="0"/>
            <a:pathLst>
              <a:path w="151806" h="196454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53578"/>
                </a:lnTo>
                <a:lnTo>
                  <a:pt x="0" y="71438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5"/>
                </a:lnTo>
                <a:lnTo>
                  <a:pt x="0" y="160734"/>
                </a:lnTo>
                <a:lnTo>
                  <a:pt x="0" y="169664"/>
                </a:lnTo>
                <a:lnTo>
                  <a:pt x="8930" y="178594"/>
                </a:lnTo>
                <a:lnTo>
                  <a:pt x="8930" y="178594"/>
                </a:lnTo>
                <a:lnTo>
                  <a:pt x="17859" y="187523"/>
                </a:lnTo>
                <a:lnTo>
                  <a:pt x="35719" y="187523"/>
                </a:lnTo>
                <a:lnTo>
                  <a:pt x="53578" y="187523"/>
                </a:lnTo>
                <a:lnTo>
                  <a:pt x="71438" y="187523"/>
                </a:lnTo>
                <a:lnTo>
                  <a:pt x="98227" y="187523"/>
                </a:lnTo>
                <a:lnTo>
                  <a:pt x="116086" y="196453"/>
                </a:lnTo>
                <a:lnTo>
                  <a:pt x="133945" y="187523"/>
                </a:lnTo>
                <a:lnTo>
                  <a:pt x="142875" y="187523"/>
                </a:lnTo>
                <a:lnTo>
                  <a:pt x="151805" y="178594"/>
                </a:lnTo>
                <a:lnTo>
                  <a:pt x="151805" y="160734"/>
                </a:lnTo>
                <a:lnTo>
                  <a:pt x="151805" y="133945"/>
                </a:lnTo>
                <a:lnTo>
                  <a:pt x="151805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268641" y="2294929"/>
            <a:ext cx="116087" cy="44650"/>
          </a:xfrm>
          <a:custGeom>
            <a:avLst/>
            <a:gdLst/>
            <a:ahLst/>
            <a:cxnLst/>
            <a:rect l="0" t="0" r="0" b="0"/>
            <a:pathLst>
              <a:path w="116087" h="44650">
                <a:moveTo>
                  <a:pt x="0" y="44649"/>
                </a:moveTo>
                <a:lnTo>
                  <a:pt x="0" y="44649"/>
                </a:lnTo>
                <a:lnTo>
                  <a:pt x="8929" y="44649"/>
                </a:lnTo>
                <a:lnTo>
                  <a:pt x="8929" y="44649"/>
                </a:lnTo>
                <a:lnTo>
                  <a:pt x="17859" y="35719"/>
                </a:lnTo>
                <a:lnTo>
                  <a:pt x="26789" y="35719"/>
                </a:lnTo>
                <a:lnTo>
                  <a:pt x="44648" y="35719"/>
                </a:lnTo>
                <a:lnTo>
                  <a:pt x="53578" y="35719"/>
                </a:lnTo>
                <a:lnTo>
                  <a:pt x="71437" y="35719"/>
                </a:lnTo>
                <a:lnTo>
                  <a:pt x="80367" y="35719"/>
                </a:lnTo>
                <a:lnTo>
                  <a:pt x="98226" y="26790"/>
                </a:lnTo>
                <a:lnTo>
                  <a:pt x="107156" y="17860"/>
                </a:lnTo>
                <a:lnTo>
                  <a:pt x="116086" y="893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241852" y="2205633"/>
            <a:ext cx="187524" cy="35719"/>
          </a:xfrm>
          <a:custGeom>
            <a:avLst/>
            <a:gdLst/>
            <a:ahLst/>
            <a:cxnLst/>
            <a:rect l="0" t="0" r="0" b="0"/>
            <a:pathLst>
              <a:path w="187524" h="35719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29" y="26789"/>
                </a:lnTo>
                <a:lnTo>
                  <a:pt x="17859" y="26789"/>
                </a:lnTo>
                <a:lnTo>
                  <a:pt x="35718" y="17859"/>
                </a:lnTo>
                <a:lnTo>
                  <a:pt x="62507" y="8929"/>
                </a:lnTo>
                <a:lnTo>
                  <a:pt x="89296" y="8929"/>
                </a:lnTo>
                <a:lnTo>
                  <a:pt x="107156" y="0"/>
                </a:lnTo>
                <a:lnTo>
                  <a:pt x="133945" y="0"/>
                </a:lnTo>
                <a:lnTo>
                  <a:pt x="151804" y="8929"/>
                </a:lnTo>
                <a:lnTo>
                  <a:pt x="169664" y="8929"/>
                </a:lnTo>
                <a:lnTo>
                  <a:pt x="187523" y="8929"/>
                </a:lnTo>
                <a:lnTo>
                  <a:pt x="187523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545461" y="2214562"/>
            <a:ext cx="35720" cy="258962"/>
          </a:xfrm>
          <a:custGeom>
            <a:avLst/>
            <a:gdLst/>
            <a:ahLst/>
            <a:cxnLst/>
            <a:rect l="0" t="0" r="0" b="0"/>
            <a:pathLst>
              <a:path w="35720" h="258962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26789" y="8930"/>
                </a:lnTo>
                <a:lnTo>
                  <a:pt x="26789" y="17860"/>
                </a:lnTo>
                <a:lnTo>
                  <a:pt x="26789" y="26789"/>
                </a:lnTo>
                <a:lnTo>
                  <a:pt x="17859" y="44649"/>
                </a:lnTo>
                <a:lnTo>
                  <a:pt x="17859" y="71438"/>
                </a:lnTo>
                <a:lnTo>
                  <a:pt x="17859" y="98227"/>
                </a:lnTo>
                <a:lnTo>
                  <a:pt x="8930" y="133946"/>
                </a:lnTo>
                <a:lnTo>
                  <a:pt x="8930" y="160735"/>
                </a:lnTo>
                <a:lnTo>
                  <a:pt x="8930" y="196453"/>
                </a:lnTo>
                <a:lnTo>
                  <a:pt x="17859" y="214313"/>
                </a:lnTo>
                <a:lnTo>
                  <a:pt x="17859" y="232172"/>
                </a:lnTo>
                <a:lnTo>
                  <a:pt x="17859" y="250032"/>
                </a:lnTo>
                <a:lnTo>
                  <a:pt x="17859" y="258961"/>
                </a:lnTo>
                <a:lnTo>
                  <a:pt x="17859" y="258961"/>
                </a:lnTo>
                <a:lnTo>
                  <a:pt x="17859" y="250032"/>
                </a:lnTo>
                <a:lnTo>
                  <a:pt x="8930" y="241102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402586" y="2187773"/>
            <a:ext cx="285751" cy="71439"/>
          </a:xfrm>
          <a:custGeom>
            <a:avLst/>
            <a:gdLst/>
            <a:ahLst/>
            <a:cxnLst/>
            <a:rect l="0" t="0" r="0" b="0"/>
            <a:pathLst>
              <a:path w="285751" h="71439">
                <a:moveTo>
                  <a:pt x="0" y="71438"/>
                </a:moveTo>
                <a:lnTo>
                  <a:pt x="0" y="62508"/>
                </a:lnTo>
                <a:lnTo>
                  <a:pt x="8930" y="62508"/>
                </a:lnTo>
                <a:lnTo>
                  <a:pt x="17859" y="62508"/>
                </a:lnTo>
                <a:lnTo>
                  <a:pt x="26789" y="53578"/>
                </a:lnTo>
                <a:lnTo>
                  <a:pt x="44648" y="44649"/>
                </a:lnTo>
                <a:lnTo>
                  <a:pt x="71437" y="35719"/>
                </a:lnTo>
                <a:lnTo>
                  <a:pt x="98227" y="26789"/>
                </a:lnTo>
                <a:lnTo>
                  <a:pt x="133945" y="17860"/>
                </a:lnTo>
                <a:lnTo>
                  <a:pt x="169664" y="8930"/>
                </a:lnTo>
                <a:lnTo>
                  <a:pt x="214312" y="8930"/>
                </a:lnTo>
                <a:lnTo>
                  <a:pt x="241102" y="0"/>
                </a:lnTo>
                <a:lnTo>
                  <a:pt x="267891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956102" y="2616398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000750" y="2527102"/>
            <a:ext cx="705446" cy="80368"/>
          </a:xfrm>
          <a:custGeom>
            <a:avLst/>
            <a:gdLst/>
            <a:ahLst/>
            <a:cxnLst/>
            <a:rect l="0" t="0" r="0" b="0"/>
            <a:pathLst>
              <a:path w="705446" h="80368">
                <a:moveTo>
                  <a:pt x="0" y="80367"/>
                </a:moveTo>
                <a:lnTo>
                  <a:pt x="44648" y="71437"/>
                </a:lnTo>
                <a:lnTo>
                  <a:pt x="116086" y="62507"/>
                </a:lnTo>
                <a:lnTo>
                  <a:pt x="196453" y="44648"/>
                </a:lnTo>
                <a:lnTo>
                  <a:pt x="285750" y="35718"/>
                </a:lnTo>
                <a:lnTo>
                  <a:pt x="383977" y="26789"/>
                </a:lnTo>
                <a:lnTo>
                  <a:pt x="473273" y="17859"/>
                </a:lnTo>
                <a:lnTo>
                  <a:pt x="553641" y="17859"/>
                </a:lnTo>
                <a:lnTo>
                  <a:pt x="616148" y="8929"/>
                </a:lnTo>
                <a:lnTo>
                  <a:pt x="669727" y="0"/>
                </a:lnTo>
                <a:lnTo>
                  <a:pt x="696516" y="0"/>
                </a:lnTo>
                <a:lnTo>
                  <a:pt x="705445" y="0"/>
                </a:lnTo>
                <a:lnTo>
                  <a:pt x="7054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482828" y="3295054"/>
            <a:ext cx="35720" cy="223243"/>
          </a:xfrm>
          <a:custGeom>
            <a:avLst/>
            <a:gdLst/>
            <a:ahLst/>
            <a:cxnLst/>
            <a:rect l="0" t="0" r="0" b="0"/>
            <a:pathLst>
              <a:path w="35720" h="223243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26789" y="8930"/>
                </a:lnTo>
                <a:lnTo>
                  <a:pt x="26789" y="26789"/>
                </a:lnTo>
                <a:lnTo>
                  <a:pt x="26789" y="44649"/>
                </a:lnTo>
                <a:lnTo>
                  <a:pt x="26789" y="71438"/>
                </a:lnTo>
                <a:lnTo>
                  <a:pt x="26789" y="98227"/>
                </a:lnTo>
                <a:lnTo>
                  <a:pt x="26789" y="125016"/>
                </a:lnTo>
                <a:lnTo>
                  <a:pt x="17860" y="151805"/>
                </a:lnTo>
                <a:lnTo>
                  <a:pt x="17860" y="178594"/>
                </a:lnTo>
                <a:lnTo>
                  <a:pt x="17860" y="196453"/>
                </a:lnTo>
                <a:lnTo>
                  <a:pt x="17860" y="214313"/>
                </a:lnTo>
                <a:lnTo>
                  <a:pt x="17860" y="223242"/>
                </a:lnTo>
                <a:lnTo>
                  <a:pt x="8930" y="223242"/>
                </a:lnTo>
                <a:lnTo>
                  <a:pt x="8930" y="214313"/>
                </a:lnTo>
                <a:lnTo>
                  <a:pt x="8930" y="196453"/>
                </a:lnTo>
                <a:lnTo>
                  <a:pt x="8930" y="178594"/>
                </a:lnTo>
                <a:lnTo>
                  <a:pt x="0" y="151805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250656" y="3214687"/>
            <a:ext cx="455415" cy="107157"/>
          </a:xfrm>
          <a:custGeom>
            <a:avLst/>
            <a:gdLst/>
            <a:ahLst/>
            <a:cxnLst/>
            <a:rect l="0" t="0" r="0" b="0"/>
            <a:pathLst>
              <a:path w="455415" h="107157">
                <a:moveTo>
                  <a:pt x="0" y="107156"/>
                </a:moveTo>
                <a:lnTo>
                  <a:pt x="0" y="107156"/>
                </a:lnTo>
                <a:lnTo>
                  <a:pt x="8930" y="107156"/>
                </a:lnTo>
                <a:lnTo>
                  <a:pt x="17860" y="98227"/>
                </a:lnTo>
                <a:lnTo>
                  <a:pt x="44649" y="89297"/>
                </a:lnTo>
                <a:lnTo>
                  <a:pt x="80367" y="80367"/>
                </a:lnTo>
                <a:lnTo>
                  <a:pt x="133946" y="71438"/>
                </a:lnTo>
                <a:lnTo>
                  <a:pt x="187524" y="62508"/>
                </a:lnTo>
                <a:lnTo>
                  <a:pt x="241102" y="44649"/>
                </a:lnTo>
                <a:lnTo>
                  <a:pt x="294680" y="35719"/>
                </a:lnTo>
                <a:lnTo>
                  <a:pt x="339328" y="26789"/>
                </a:lnTo>
                <a:lnTo>
                  <a:pt x="383977" y="17859"/>
                </a:lnTo>
                <a:lnTo>
                  <a:pt x="419696" y="8930"/>
                </a:lnTo>
                <a:lnTo>
                  <a:pt x="455414" y="0"/>
                </a:lnTo>
                <a:lnTo>
                  <a:pt x="45541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706070" y="3295054"/>
            <a:ext cx="214314" cy="178595"/>
          </a:xfrm>
          <a:custGeom>
            <a:avLst/>
            <a:gdLst/>
            <a:ahLst/>
            <a:cxnLst/>
            <a:rect l="0" t="0" r="0" b="0"/>
            <a:pathLst>
              <a:path w="214314" h="178595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0" y="71438"/>
                </a:lnTo>
                <a:lnTo>
                  <a:pt x="0" y="107157"/>
                </a:lnTo>
                <a:lnTo>
                  <a:pt x="0" y="133946"/>
                </a:lnTo>
                <a:lnTo>
                  <a:pt x="0" y="151805"/>
                </a:lnTo>
                <a:lnTo>
                  <a:pt x="0" y="169664"/>
                </a:lnTo>
                <a:lnTo>
                  <a:pt x="17860" y="178594"/>
                </a:lnTo>
                <a:lnTo>
                  <a:pt x="35719" y="178594"/>
                </a:lnTo>
                <a:lnTo>
                  <a:pt x="62508" y="178594"/>
                </a:lnTo>
                <a:lnTo>
                  <a:pt x="89297" y="169664"/>
                </a:lnTo>
                <a:lnTo>
                  <a:pt x="116086" y="160735"/>
                </a:lnTo>
                <a:lnTo>
                  <a:pt x="142875" y="151805"/>
                </a:lnTo>
                <a:lnTo>
                  <a:pt x="169664" y="133946"/>
                </a:lnTo>
                <a:lnTo>
                  <a:pt x="187524" y="125016"/>
                </a:lnTo>
                <a:lnTo>
                  <a:pt x="205383" y="107157"/>
                </a:lnTo>
                <a:lnTo>
                  <a:pt x="214313" y="98227"/>
                </a:lnTo>
                <a:lnTo>
                  <a:pt x="214313" y="80367"/>
                </a:lnTo>
                <a:lnTo>
                  <a:pt x="214313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706070" y="3312914"/>
            <a:ext cx="125017" cy="116087"/>
          </a:xfrm>
          <a:custGeom>
            <a:avLst/>
            <a:gdLst/>
            <a:ahLst/>
            <a:cxnLst/>
            <a:rect l="0" t="0" r="0" b="0"/>
            <a:pathLst>
              <a:path w="125017" h="116087">
                <a:moveTo>
                  <a:pt x="0" y="116086"/>
                </a:moveTo>
                <a:lnTo>
                  <a:pt x="8930" y="107156"/>
                </a:lnTo>
                <a:lnTo>
                  <a:pt x="26789" y="98226"/>
                </a:lnTo>
                <a:lnTo>
                  <a:pt x="44649" y="89297"/>
                </a:lnTo>
                <a:lnTo>
                  <a:pt x="62508" y="71437"/>
                </a:lnTo>
                <a:lnTo>
                  <a:pt x="80368" y="53578"/>
                </a:lnTo>
                <a:lnTo>
                  <a:pt x="89297" y="44648"/>
                </a:lnTo>
                <a:lnTo>
                  <a:pt x="107157" y="35718"/>
                </a:lnTo>
                <a:lnTo>
                  <a:pt x="116086" y="26789"/>
                </a:lnTo>
                <a:lnTo>
                  <a:pt x="125016" y="17859"/>
                </a:lnTo>
                <a:lnTo>
                  <a:pt x="125016" y="8929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706070" y="3214687"/>
            <a:ext cx="232173" cy="89298"/>
          </a:xfrm>
          <a:custGeom>
            <a:avLst/>
            <a:gdLst/>
            <a:ahLst/>
            <a:cxnLst/>
            <a:rect l="0" t="0" r="0" b="0"/>
            <a:pathLst>
              <a:path w="232173" h="89298">
                <a:moveTo>
                  <a:pt x="0" y="89297"/>
                </a:moveTo>
                <a:lnTo>
                  <a:pt x="0" y="80367"/>
                </a:lnTo>
                <a:lnTo>
                  <a:pt x="8930" y="80367"/>
                </a:lnTo>
                <a:lnTo>
                  <a:pt x="17860" y="80367"/>
                </a:lnTo>
                <a:lnTo>
                  <a:pt x="26789" y="71438"/>
                </a:lnTo>
                <a:lnTo>
                  <a:pt x="53578" y="62508"/>
                </a:lnTo>
                <a:lnTo>
                  <a:pt x="80368" y="53578"/>
                </a:lnTo>
                <a:lnTo>
                  <a:pt x="107157" y="35719"/>
                </a:lnTo>
                <a:lnTo>
                  <a:pt x="133946" y="26789"/>
                </a:lnTo>
                <a:lnTo>
                  <a:pt x="169664" y="17859"/>
                </a:lnTo>
                <a:lnTo>
                  <a:pt x="196453" y="893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991820" y="3125390"/>
            <a:ext cx="267892" cy="285751"/>
          </a:xfrm>
          <a:custGeom>
            <a:avLst/>
            <a:gdLst/>
            <a:ahLst/>
            <a:cxnLst/>
            <a:rect l="0" t="0" r="0" b="0"/>
            <a:pathLst>
              <a:path w="267892" h="285751">
                <a:moveTo>
                  <a:pt x="53578" y="125016"/>
                </a:moveTo>
                <a:lnTo>
                  <a:pt x="53578" y="125016"/>
                </a:lnTo>
                <a:lnTo>
                  <a:pt x="53578" y="125016"/>
                </a:lnTo>
                <a:lnTo>
                  <a:pt x="53578" y="125016"/>
                </a:lnTo>
                <a:lnTo>
                  <a:pt x="44649" y="125016"/>
                </a:lnTo>
                <a:lnTo>
                  <a:pt x="44649" y="133946"/>
                </a:lnTo>
                <a:lnTo>
                  <a:pt x="44649" y="142875"/>
                </a:lnTo>
                <a:lnTo>
                  <a:pt x="35719" y="151805"/>
                </a:lnTo>
                <a:lnTo>
                  <a:pt x="35719" y="169664"/>
                </a:lnTo>
                <a:lnTo>
                  <a:pt x="26789" y="196453"/>
                </a:lnTo>
                <a:lnTo>
                  <a:pt x="17860" y="214313"/>
                </a:lnTo>
                <a:lnTo>
                  <a:pt x="17860" y="241102"/>
                </a:lnTo>
                <a:lnTo>
                  <a:pt x="8930" y="258961"/>
                </a:lnTo>
                <a:lnTo>
                  <a:pt x="8930" y="276821"/>
                </a:lnTo>
                <a:lnTo>
                  <a:pt x="0" y="285750"/>
                </a:lnTo>
                <a:lnTo>
                  <a:pt x="0" y="285750"/>
                </a:lnTo>
                <a:lnTo>
                  <a:pt x="8930" y="276821"/>
                </a:lnTo>
                <a:lnTo>
                  <a:pt x="8930" y="267891"/>
                </a:lnTo>
                <a:lnTo>
                  <a:pt x="17860" y="250031"/>
                </a:lnTo>
                <a:lnTo>
                  <a:pt x="26789" y="223242"/>
                </a:lnTo>
                <a:lnTo>
                  <a:pt x="35719" y="196453"/>
                </a:lnTo>
                <a:lnTo>
                  <a:pt x="44649" y="160735"/>
                </a:lnTo>
                <a:lnTo>
                  <a:pt x="53578" y="125016"/>
                </a:lnTo>
                <a:lnTo>
                  <a:pt x="71438" y="98227"/>
                </a:lnTo>
                <a:lnTo>
                  <a:pt x="80368" y="71438"/>
                </a:lnTo>
                <a:lnTo>
                  <a:pt x="89297" y="62508"/>
                </a:lnTo>
                <a:lnTo>
                  <a:pt x="98227" y="62508"/>
                </a:lnTo>
                <a:lnTo>
                  <a:pt x="107157" y="80367"/>
                </a:lnTo>
                <a:lnTo>
                  <a:pt x="107157" y="107156"/>
                </a:lnTo>
                <a:lnTo>
                  <a:pt x="107157" y="142875"/>
                </a:lnTo>
                <a:lnTo>
                  <a:pt x="98227" y="178594"/>
                </a:lnTo>
                <a:lnTo>
                  <a:pt x="98227" y="214313"/>
                </a:lnTo>
                <a:lnTo>
                  <a:pt x="89297" y="250031"/>
                </a:lnTo>
                <a:lnTo>
                  <a:pt x="89297" y="267891"/>
                </a:lnTo>
                <a:lnTo>
                  <a:pt x="89297" y="285750"/>
                </a:lnTo>
                <a:lnTo>
                  <a:pt x="89297" y="285750"/>
                </a:lnTo>
                <a:lnTo>
                  <a:pt x="98227" y="285750"/>
                </a:lnTo>
                <a:lnTo>
                  <a:pt x="107157" y="276821"/>
                </a:lnTo>
                <a:lnTo>
                  <a:pt x="125016" y="250031"/>
                </a:lnTo>
                <a:lnTo>
                  <a:pt x="142875" y="223242"/>
                </a:lnTo>
                <a:lnTo>
                  <a:pt x="160735" y="187524"/>
                </a:lnTo>
                <a:lnTo>
                  <a:pt x="178594" y="142875"/>
                </a:lnTo>
                <a:lnTo>
                  <a:pt x="196453" y="98227"/>
                </a:lnTo>
                <a:lnTo>
                  <a:pt x="214313" y="62508"/>
                </a:lnTo>
                <a:lnTo>
                  <a:pt x="232172" y="26789"/>
                </a:lnTo>
                <a:lnTo>
                  <a:pt x="241102" y="8930"/>
                </a:lnTo>
                <a:lnTo>
                  <a:pt x="250032" y="0"/>
                </a:lnTo>
                <a:lnTo>
                  <a:pt x="250032" y="8930"/>
                </a:lnTo>
                <a:lnTo>
                  <a:pt x="250032" y="26789"/>
                </a:lnTo>
                <a:lnTo>
                  <a:pt x="250032" y="62508"/>
                </a:lnTo>
                <a:lnTo>
                  <a:pt x="241102" y="98227"/>
                </a:lnTo>
                <a:lnTo>
                  <a:pt x="232172" y="133946"/>
                </a:lnTo>
                <a:lnTo>
                  <a:pt x="223243" y="169664"/>
                </a:lnTo>
                <a:lnTo>
                  <a:pt x="223243" y="205383"/>
                </a:lnTo>
                <a:lnTo>
                  <a:pt x="223243" y="232172"/>
                </a:lnTo>
                <a:lnTo>
                  <a:pt x="223243" y="258961"/>
                </a:lnTo>
                <a:lnTo>
                  <a:pt x="232172" y="276821"/>
                </a:lnTo>
                <a:lnTo>
                  <a:pt x="241102" y="276821"/>
                </a:lnTo>
                <a:lnTo>
                  <a:pt x="250032" y="276821"/>
                </a:lnTo>
                <a:lnTo>
                  <a:pt x="267891" y="276821"/>
                </a:lnTo>
                <a:lnTo>
                  <a:pt x="267891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616898" y="4286250"/>
            <a:ext cx="17861" cy="17860"/>
          </a:xfrm>
          <a:custGeom>
            <a:avLst/>
            <a:gdLst/>
            <a:ahLst/>
            <a:cxnLst/>
            <a:rect l="0" t="0" r="0" b="0"/>
            <a:pathLst>
              <a:path w="17861" h="17860">
                <a:moveTo>
                  <a:pt x="17860" y="17859"/>
                </a:moveTo>
                <a:lnTo>
                  <a:pt x="17860" y="17859"/>
                </a:lnTo>
                <a:lnTo>
                  <a:pt x="1786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607969" y="4286250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616898" y="4241601"/>
            <a:ext cx="348259" cy="482204"/>
          </a:xfrm>
          <a:custGeom>
            <a:avLst/>
            <a:gdLst/>
            <a:ahLst/>
            <a:cxnLst/>
            <a:rect l="0" t="0" r="0" b="0"/>
            <a:pathLst>
              <a:path w="348259" h="482204">
                <a:moveTo>
                  <a:pt x="0" y="35719"/>
                </a:moveTo>
                <a:lnTo>
                  <a:pt x="0" y="35719"/>
                </a:lnTo>
                <a:lnTo>
                  <a:pt x="8930" y="26789"/>
                </a:lnTo>
                <a:lnTo>
                  <a:pt x="26790" y="26789"/>
                </a:lnTo>
                <a:lnTo>
                  <a:pt x="35719" y="17860"/>
                </a:lnTo>
                <a:lnTo>
                  <a:pt x="53579" y="17860"/>
                </a:lnTo>
                <a:lnTo>
                  <a:pt x="80368" y="17860"/>
                </a:lnTo>
                <a:lnTo>
                  <a:pt x="107157" y="17860"/>
                </a:lnTo>
                <a:lnTo>
                  <a:pt x="133946" y="8930"/>
                </a:lnTo>
                <a:lnTo>
                  <a:pt x="151805" y="8930"/>
                </a:lnTo>
                <a:lnTo>
                  <a:pt x="178594" y="0"/>
                </a:lnTo>
                <a:lnTo>
                  <a:pt x="196454" y="0"/>
                </a:lnTo>
                <a:lnTo>
                  <a:pt x="223243" y="0"/>
                </a:lnTo>
                <a:lnTo>
                  <a:pt x="241102" y="0"/>
                </a:lnTo>
                <a:lnTo>
                  <a:pt x="250032" y="0"/>
                </a:lnTo>
                <a:lnTo>
                  <a:pt x="258961" y="0"/>
                </a:lnTo>
                <a:lnTo>
                  <a:pt x="267891" y="8930"/>
                </a:lnTo>
                <a:lnTo>
                  <a:pt x="267891" y="8930"/>
                </a:lnTo>
                <a:lnTo>
                  <a:pt x="276821" y="17860"/>
                </a:lnTo>
                <a:lnTo>
                  <a:pt x="276821" y="26789"/>
                </a:lnTo>
                <a:lnTo>
                  <a:pt x="276821" y="44649"/>
                </a:lnTo>
                <a:lnTo>
                  <a:pt x="276821" y="62508"/>
                </a:lnTo>
                <a:lnTo>
                  <a:pt x="276821" y="80367"/>
                </a:lnTo>
                <a:lnTo>
                  <a:pt x="276821" y="98227"/>
                </a:lnTo>
                <a:lnTo>
                  <a:pt x="267891" y="125016"/>
                </a:lnTo>
                <a:lnTo>
                  <a:pt x="267891" y="142875"/>
                </a:lnTo>
                <a:lnTo>
                  <a:pt x="267891" y="169664"/>
                </a:lnTo>
                <a:lnTo>
                  <a:pt x="267891" y="196453"/>
                </a:lnTo>
                <a:lnTo>
                  <a:pt x="267891" y="223242"/>
                </a:lnTo>
                <a:lnTo>
                  <a:pt x="276821" y="241102"/>
                </a:lnTo>
                <a:lnTo>
                  <a:pt x="276821" y="267891"/>
                </a:lnTo>
                <a:lnTo>
                  <a:pt x="285750" y="294680"/>
                </a:lnTo>
                <a:lnTo>
                  <a:pt x="285750" y="312539"/>
                </a:lnTo>
                <a:lnTo>
                  <a:pt x="294680" y="339328"/>
                </a:lnTo>
                <a:lnTo>
                  <a:pt x="294680" y="357188"/>
                </a:lnTo>
                <a:lnTo>
                  <a:pt x="303610" y="375047"/>
                </a:lnTo>
                <a:lnTo>
                  <a:pt x="303610" y="392906"/>
                </a:lnTo>
                <a:lnTo>
                  <a:pt x="312540" y="410766"/>
                </a:lnTo>
                <a:lnTo>
                  <a:pt x="321469" y="428625"/>
                </a:lnTo>
                <a:lnTo>
                  <a:pt x="330399" y="437555"/>
                </a:lnTo>
                <a:lnTo>
                  <a:pt x="330399" y="446485"/>
                </a:lnTo>
                <a:lnTo>
                  <a:pt x="339329" y="455414"/>
                </a:lnTo>
                <a:lnTo>
                  <a:pt x="339329" y="464344"/>
                </a:lnTo>
                <a:lnTo>
                  <a:pt x="348258" y="464344"/>
                </a:lnTo>
                <a:lnTo>
                  <a:pt x="348258" y="464344"/>
                </a:lnTo>
                <a:lnTo>
                  <a:pt x="348258" y="473274"/>
                </a:lnTo>
                <a:lnTo>
                  <a:pt x="348258" y="473274"/>
                </a:lnTo>
                <a:lnTo>
                  <a:pt x="348258" y="473274"/>
                </a:lnTo>
                <a:lnTo>
                  <a:pt x="348258" y="473274"/>
                </a:lnTo>
                <a:lnTo>
                  <a:pt x="348258" y="473274"/>
                </a:lnTo>
                <a:lnTo>
                  <a:pt x="348258" y="473274"/>
                </a:lnTo>
                <a:lnTo>
                  <a:pt x="348258" y="473274"/>
                </a:lnTo>
                <a:lnTo>
                  <a:pt x="339329" y="473274"/>
                </a:lnTo>
                <a:lnTo>
                  <a:pt x="339329" y="473274"/>
                </a:lnTo>
                <a:lnTo>
                  <a:pt x="339329" y="473274"/>
                </a:lnTo>
                <a:lnTo>
                  <a:pt x="330399" y="473274"/>
                </a:lnTo>
                <a:lnTo>
                  <a:pt x="321469" y="473274"/>
                </a:lnTo>
                <a:lnTo>
                  <a:pt x="312540" y="473274"/>
                </a:lnTo>
                <a:lnTo>
                  <a:pt x="303610" y="482203"/>
                </a:lnTo>
                <a:lnTo>
                  <a:pt x="285750" y="482203"/>
                </a:lnTo>
                <a:lnTo>
                  <a:pt x="258961" y="482203"/>
                </a:lnTo>
                <a:lnTo>
                  <a:pt x="232172" y="482203"/>
                </a:lnTo>
                <a:lnTo>
                  <a:pt x="196454" y="473274"/>
                </a:lnTo>
                <a:lnTo>
                  <a:pt x="196454" y="47327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250406" y="4679156"/>
            <a:ext cx="1866306" cy="62509"/>
          </a:xfrm>
          <a:custGeom>
            <a:avLst/>
            <a:gdLst/>
            <a:ahLst/>
            <a:cxnLst/>
            <a:rect l="0" t="0" r="0" b="0"/>
            <a:pathLst>
              <a:path w="1866306" h="62509">
                <a:moveTo>
                  <a:pt x="8930" y="62508"/>
                </a:moveTo>
                <a:lnTo>
                  <a:pt x="893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893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17860" y="62508"/>
                </a:lnTo>
                <a:lnTo>
                  <a:pt x="17860" y="62508"/>
                </a:lnTo>
                <a:lnTo>
                  <a:pt x="26789" y="62508"/>
                </a:lnTo>
                <a:lnTo>
                  <a:pt x="35719" y="62508"/>
                </a:lnTo>
                <a:lnTo>
                  <a:pt x="44649" y="62508"/>
                </a:lnTo>
                <a:lnTo>
                  <a:pt x="53578" y="62508"/>
                </a:lnTo>
                <a:lnTo>
                  <a:pt x="62508" y="62508"/>
                </a:lnTo>
                <a:lnTo>
                  <a:pt x="71438" y="62508"/>
                </a:lnTo>
                <a:lnTo>
                  <a:pt x="89297" y="53578"/>
                </a:lnTo>
                <a:lnTo>
                  <a:pt x="98227" y="53578"/>
                </a:lnTo>
                <a:lnTo>
                  <a:pt x="116086" y="53578"/>
                </a:lnTo>
                <a:lnTo>
                  <a:pt x="133946" y="53578"/>
                </a:lnTo>
                <a:lnTo>
                  <a:pt x="151805" y="53578"/>
                </a:lnTo>
                <a:lnTo>
                  <a:pt x="169664" y="53578"/>
                </a:lnTo>
                <a:lnTo>
                  <a:pt x="187524" y="53578"/>
                </a:lnTo>
                <a:lnTo>
                  <a:pt x="205383" y="53578"/>
                </a:lnTo>
                <a:lnTo>
                  <a:pt x="223242" y="53578"/>
                </a:lnTo>
                <a:lnTo>
                  <a:pt x="250032" y="53578"/>
                </a:lnTo>
                <a:lnTo>
                  <a:pt x="267891" y="53578"/>
                </a:lnTo>
                <a:lnTo>
                  <a:pt x="294680" y="53578"/>
                </a:lnTo>
                <a:lnTo>
                  <a:pt x="321469" y="53578"/>
                </a:lnTo>
                <a:lnTo>
                  <a:pt x="348258" y="44648"/>
                </a:lnTo>
                <a:lnTo>
                  <a:pt x="375047" y="44648"/>
                </a:lnTo>
                <a:lnTo>
                  <a:pt x="401836" y="44648"/>
                </a:lnTo>
                <a:lnTo>
                  <a:pt x="437555" y="44648"/>
                </a:lnTo>
                <a:lnTo>
                  <a:pt x="464344" y="44648"/>
                </a:lnTo>
                <a:lnTo>
                  <a:pt x="500063" y="44648"/>
                </a:lnTo>
                <a:lnTo>
                  <a:pt x="526852" y="44648"/>
                </a:lnTo>
                <a:lnTo>
                  <a:pt x="562571" y="44648"/>
                </a:lnTo>
                <a:lnTo>
                  <a:pt x="598289" y="44648"/>
                </a:lnTo>
                <a:lnTo>
                  <a:pt x="625078" y="44648"/>
                </a:lnTo>
                <a:lnTo>
                  <a:pt x="660797" y="44648"/>
                </a:lnTo>
                <a:lnTo>
                  <a:pt x="696516" y="53578"/>
                </a:lnTo>
                <a:lnTo>
                  <a:pt x="723305" y="53578"/>
                </a:lnTo>
                <a:lnTo>
                  <a:pt x="759024" y="53578"/>
                </a:lnTo>
                <a:lnTo>
                  <a:pt x="794742" y="53578"/>
                </a:lnTo>
                <a:lnTo>
                  <a:pt x="830461" y="53578"/>
                </a:lnTo>
                <a:lnTo>
                  <a:pt x="866180" y="53578"/>
                </a:lnTo>
                <a:lnTo>
                  <a:pt x="901899" y="53578"/>
                </a:lnTo>
                <a:lnTo>
                  <a:pt x="946547" y="53578"/>
                </a:lnTo>
                <a:lnTo>
                  <a:pt x="982266" y="53578"/>
                </a:lnTo>
                <a:lnTo>
                  <a:pt x="1017985" y="53578"/>
                </a:lnTo>
                <a:lnTo>
                  <a:pt x="1053703" y="44648"/>
                </a:lnTo>
                <a:lnTo>
                  <a:pt x="1089422" y="44648"/>
                </a:lnTo>
                <a:lnTo>
                  <a:pt x="1125141" y="44648"/>
                </a:lnTo>
                <a:lnTo>
                  <a:pt x="1169789" y="35719"/>
                </a:lnTo>
                <a:lnTo>
                  <a:pt x="1205508" y="26789"/>
                </a:lnTo>
                <a:lnTo>
                  <a:pt x="1241227" y="26789"/>
                </a:lnTo>
                <a:lnTo>
                  <a:pt x="1276946" y="17859"/>
                </a:lnTo>
                <a:lnTo>
                  <a:pt x="1321594" y="17859"/>
                </a:lnTo>
                <a:lnTo>
                  <a:pt x="1357313" y="8930"/>
                </a:lnTo>
                <a:lnTo>
                  <a:pt x="1393032" y="8930"/>
                </a:lnTo>
                <a:lnTo>
                  <a:pt x="1428750" y="8930"/>
                </a:lnTo>
                <a:lnTo>
                  <a:pt x="1464469" y="0"/>
                </a:lnTo>
                <a:lnTo>
                  <a:pt x="1500188" y="0"/>
                </a:lnTo>
                <a:lnTo>
                  <a:pt x="1535907" y="0"/>
                </a:lnTo>
                <a:lnTo>
                  <a:pt x="1571625" y="0"/>
                </a:lnTo>
                <a:lnTo>
                  <a:pt x="1598414" y="0"/>
                </a:lnTo>
                <a:lnTo>
                  <a:pt x="1625203" y="8930"/>
                </a:lnTo>
                <a:lnTo>
                  <a:pt x="1651992" y="8930"/>
                </a:lnTo>
                <a:lnTo>
                  <a:pt x="1678782" y="8930"/>
                </a:lnTo>
                <a:lnTo>
                  <a:pt x="1705571" y="8930"/>
                </a:lnTo>
                <a:lnTo>
                  <a:pt x="1732360" y="8930"/>
                </a:lnTo>
                <a:lnTo>
                  <a:pt x="1750219" y="8930"/>
                </a:lnTo>
                <a:lnTo>
                  <a:pt x="1777008" y="8930"/>
                </a:lnTo>
                <a:lnTo>
                  <a:pt x="1794867" y="8930"/>
                </a:lnTo>
                <a:lnTo>
                  <a:pt x="1812727" y="0"/>
                </a:lnTo>
                <a:lnTo>
                  <a:pt x="1821657" y="0"/>
                </a:lnTo>
                <a:lnTo>
                  <a:pt x="1839516" y="0"/>
                </a:lnTo>
                <a:lnTo>
                  <a:pt x="1848446" y="0"/>
                </a:lnTo>
                <a:lnTo>
                  <a:pt x="1857375" y="0"/>
                </a:lnTo>
                <a:lnTo>
                  <a:pt x="1857375" y="0"/>
                </a:lnTo>
                <a:lnTo>
                  <a:pt x="1866305" y="0"/>
                </a:lnTo>
                <a:lnTo>
                  <a:pt x="1866305" y="0"/>
                </a:lnTo>
                <a:lnTo>
                  <a:pt x="1866305" y="8930"/>
                </a:lnTo>
                <a:lnTo>
                  <a:pt x="1857375" y="8930"/>
                </a:lnTo>
                <a:lnTo>
                  <a:pt x="185737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938367" y="4205882"/>
            <a:ext cx="401837" cy="1089424"/>
          </a:xfrm>
          <a:custGeom>
            <a:avLst/>
            <a:gdLst/>
            <a:ahLst/>
            <a:cxnLst/>
            <a:rect l="0" t="0" r="0" b="0"/>
            <a:pathLst>
              <a:path w="401837" h="1089424">
                <a:moveTo>
                  <a:pt x="107156" y="44649"/>
                </a:moveTo>
                <a:lnTo>
                  <a:pt x="107156" y="44649"/>
                </a:lnTo>
                <a:lnTo>
                  <a:pt x="107156" y="44649"/>
                </a:lnTo>
                <a:lnTo>
                  <a:pt x="116086" y="44649"/>
                </a:lnTo>
                <a:lnTo>
                  <a:pt x="133946" y="35719"/>
                </a:lnTo>
                <a:lnTo>
                  <a:pt x="142875" y="35719"/>
                </a:lnTo>
                <a:lnTo>
                  <a:pt x="169664" y="26789"/>
                </a:lnTo>
                <a:lnTo>
                  <a:pt x="196453" y="26789"/>
                </a:lnTo>
                <a:lnTo>
                  <a:pt x="223242" y="17860"/>
                </a:lnTo>
                <a:lnTo>
                  <a:pt x="250031" y="17860"/>
                </a:lnTo>
                <a:lnTo>
                  <a:pt x="276821" y="8930"/>
                </a:lnTo>
                <a:lnTo>
                  <a:pt x="303610" y="8930"/>
                </a:lnTo>
                <a:lnTo>
                  <a:pt x="330399" y="0"/>
                </a:lnTo>
                <a:lnTo>
                  <a:pt x="348258" y="0"/>
                </a:lnTo>
                <a:lnTo>
                  <a:pt x="366117" y="0"/>
                </a:lnTo>
                <a:lnTo>
                  <a:pt x="383977" y="0"/>
                </a:lnTo>
                <a:lnTo>
                  <a:pt x="392906" y="0"/>
                </a:lnTo>
                <a:lnTo>
                  <a:pt x="392906" y="8930"/>
                </a:lnTo>
                <a:lnTo>
                  <a:pt x="401836" y="17860"/>
                </a:lnTo>
                <a:lnTo>
                  <a:pt x="401836" y="35719"/>
                </a:lnTo>
                <a:lnTo>
                  <a:pt x="392906" y="53579"/>
                </a:lnTo>
                <a:lnTo>
                  <a:pt x="392906" y="80368"/>
                </a:lnTo>
                <a:lnTo>
                  <a:pt x="383977" y="107157"/>
                </a:lnTo>
                <a:lnTo>
                  <a:pt x="375047" y="142875"/>
                </a:lnTo>
                <a:lnTo>
                  <a:pt x="366117" y="178594"/>
                </a:lnTo>
                <a:lnTo>
                  <a:pt x="357188" y="232172"/>
                </a:lnTo>
                <a:lnTo>
                  <a:pt x="348258" y="285750"/>
                </a:lnTo>
                <a:lnTo>
                  <a:pt x="339328" y="348258"/>
                </a:lnTo>
                <a:lnTo>
                  <a:pt x="339328" y="419696"/>
                </a:lnTo>
                <a:lnTo>
                  <a:pt x="339328" y="500063"/>
                </a:lnTo>
                <a:lnTo>
                  <a:pt x="339328" y="580430"/>
                </a:lnTo>
                <a:lnTo>
                  <a:pt x="339328" y="660797"/>
                </a:lnTo>
                <a:lnTo>
                  <a:pt x="339328" y="732235"/>
                </a:lnTo>
                <a:lnTo>
                  <a:pt x="339328" y="794743"/>
                </a:lnTo>
                <a:lnTo>
                  <a:pt x="348258" y="848321"/>
                </a:lnTo>
                <a:lnTo>
                  <a:pt x="348258" y="901899"/>
                </a:lnTo>
                <a:lnTo>
                  <a:pt x="348258" y="937618"/>
                </a:lnTo>
                <a:lnTo>
                  <a:pt x="348258" y="964407"/>
                </a:lnTo>
                <a:lnTo>
                  <a:pt x="357188" y="991196"/>
                </a:lnTo>
                <a:lnTo>
                  <a:pt x="357188" y="1000126"/>
                </a:lnTo>
                <a:lnTo>
                  <a:pt x="357188" y="1009056"/>
                </a:lnTo>
                <a:lnTo>
                  <a:pt x="357188" y="1009056"/>
                </a:lnTo>
                <a:lnTo>
                  <a:pt x="357188" y="1017985"/>
                </a:lnTo>
                <a:lnTo>
                  <a:pt x="348258" y="1017985"/>
                </a:lnTo>
                <a:lnTo>
                  <a:pt x="348258" y="1017985"/>
                </a:lnTo>
                <a:lnTo>
                  <a:pt x="339328" y="1009056"/>
                </a:lnTo>
                <a:lnTo>
                  <a:pt x="321469" y="1009056"/>
                </a:lnTo>
                <a:lnTo>
                  <a:pt x="303610" y="1009056"/>
                </a:lnTo>
                <a:lnTo>
                  <a:pt x="276821" y="1017985"/>
                </a:lnTo>
                <a:lnTo>
                  <a:pt x="241102" y="1035845"/>
                </a:lnTo>
                <a:lnTo>
                  <a:pt x="187524" y="1053704"/>
                </a:lnTo>
                <a:lnTo>
                  <a:pt x="125016" y="1080493"/>
                </a:lnTo>
                <a:lnTo>
                  <a:pt x="62508" y="1089423"/>
                </a:lnTo>
                <a:lnTo>
                  <a:pt x="0" y="1071563"/>
                </a:lnTo>
                <a:lnTo>
                  <a:pt x="0" y="10715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3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gtest-1.7.0.zip  Sept 18, 2013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24100"/>
            <a:ext cx="703897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6429375" y="3080742"/>
            <a:ext cx="1500189" cy="732235"/>
          </a:xfrm>
          <a:custGeom>
            <a:avLst/>
            <a:gdLst/>
            <a:ahLst/>
            <a:cxnLst/>
            <a:rect l="0" t="0" r="0" b="0"/>
            <a:pathLst>
              <a:path w="1500189" h="732235">
                <a:moveTo>
                  <a:pt x="1125141" y="205383"/>
                </a:moveTo>
                <a:lnTo>
                  <a:pt x="1125141" y="196453"/>
                </a:lnTo>
                <a:lnTo>
                  <a:pt x="1116211" y="187523"/>
                </a:lnTo>
                <a:lnTo>
                  <a:pt x="1107281" y="178594"/>
                </a:lnTo>
                <a:lnTo>
                  <a:pt x="1098352" y="169664"/>
                </a:lnTo>
                <a:lnTo>
                  <a:pt x="1080492" y="160734"/>
                </a:lnTo>
                <a:lnTo>
                  <a:pt x="1062633" y="142875"/>
                </a:lnTo>
                <a:lnTo>
                  <a:pt x="1044773" y="133945"/>
                </a:lnTo>
                <a:lnTo>
                  <a:pt x="1017984" y="125015"/>
                </a:lnTo>
                <a:lnTo>
                  <a:pt x="991195" y="107156"/>
                </a:lnTo>
                <a:lnTo>
                  <a:pt x="955477" y="98226"/>
                </a:lnTo>
                <a:lnTo>
                  <a:pt x="919758" y="80367"/>
                </a:lnTo>
                <a:lnTo>
                  <a:pt x="875109" y="71437"/>
                </a:lnTo>
                <a:lnTo>
                  <a:pt x="830461" y="53578"/>
                </a:lnTo>
                <a:lnTo>
                  <a:pt x="785813" y="44648"/>
                </a:lnTo>
                <a:lnTo>
                  <a:pt x="741164" y="35719"/>
                </a:lnTo>
                <a:lnTo>
                  <a:pt x="696516" y="26789"/>
                </a:lnTo>
                <a:lnTo>
                  <a:pt x="651867" y="8929"/>
                </a:lnTo>
                <a:lnTo>
                  <a:pt x="598289" y="8929"/>
                </a:lnTo>
                <a:lnTo>
                  <a:pt x="553641" y="0"/>
                </a:lnTo>
                <a:lnTo>
                  <a:pt x="500063" y="0"/>
                </a:lnTo>
                <a:lnTo>
                  <a:pt x="446484" y="8929"/>
                </a:lnTo>
                <a:lnTo>
                  <a:pt x="392906" y="17859"/>
                </a:lnTo>
                <a:lnTo>
                  <a:pt x="339328" y="26789"/>
                </a:lnTo>
                <a:lnTo>
                  <a:pt x="294680" y="53578"/>
                </a:lnTo>
                <a:lnTo>
                  <a:pt x="241102" y="71437"/>
                </a:lnTo>
                <a:lnTo>
                  <a:pt x="196453" y="107156"/>
                </a:lnTo>
                <a:lnTo>
                  <a:pt x="142875" y="133945"/>
                </a:lnTo>
                <a:lnTo>
                  <a:pt x="107156" y="169664"/>
                </a:lnTo>
                <a:lnTo>
                  <a:pt x="71438" y="205383"/>
                </a:lnTo>
                <a:lnTo>
                  <a:pt x="35719" y="241101"/>
                </a:lnTo>
                <a:lnTo>
                  <a:pt x="17859" y="276820"/>
                </a:lnTo>
                <a:lnTo>
                  <a:pt x="8930" y="321469"/>
                </a:lnTo>
                <a:lnTo>
                  <a:pt x="0" y="357187"/>
                </a:lnTo>
                <a:lnTo>
                  <a:pt x="8930" y="401836"/>
                </a:lnTo>
                <a:lnTo>
                  <a:pt x="35719" y="446484"/>
                </a:lnTo>
                <a:lnTo>
                  <a:pt x="62508" y="491133"/>
                </a:lnTo>
                <a:lnTo>
                  <a:pt x="98227" y="535781"/>
                </a:lnTo>
                <a:lnTo>
                  <a:pt x="142875" y="580429"/>
                </a:lnTo>
                <a:lnTo>
                  <a:pt x="196453" y="616148"/>
                </a:lnTo>
                <a:lnTo>
                  <a:pt x="258961" y="651867"/>
                </a:lnTo>
                <a:lnTo>
                  <a:pt x="330398" y="678656"/>
                </a:lnTo>
                <a:lnTo>
                  <a:pt x="419695" y="696515"/>
                </a:lnTo>
                <a:lnTo>
                  <a:pt x="500063" y="714375"/>
                </a:lnTo>
                <a:lnTo>
                  <a:pt x="598289" y="723304"/>
                </a:lnTo>
                <a:lnTo>
                  <a:pt x="687586" y="732234"/>
                </a:lnTo>
                <a:lnTo>
                  <a:pt x="776883" y="732234"/>
                </a:lnTo>
                <a:lnTo>
                  <a:pt x="875109" y="732234"/>
                </a:lnTo>
                <a:lnTo>
                  <a:pt x="964406" y="714375"/>
                </a:lnTo>
                <a:lnTo>
                  <a:pt x="1053703" y="696515"/>
                </a:lnTo>
                <a:lnTo>
                  <a:pt x="1134070" y="669726"/>
                </a:lnTo>
                <a:lnTo>
                  <a:pt x="1205508" y="634008"/>
                </a:lnTo>
                <a:lnTo>
                  <a:pt x="1276945" y="589359"/>
                </a:lnTo>
                <a:lnTo>
                  <a:pt x="1339453" y="544711"/>
                </a:lnTo>
                <a:lnTo>
                  <a:pt x="1393031" y="500062"/>
                </a:lnTo>
                <a:lnTo>
                  <a:pt x="1446609" y="446484"/>
                </a:lnTo>
                <a:lnTo>
                  <a:pt x="1473398" y="401836"/>
                </a:lnTo>
                <a:lnTo>
                  <a:pt x="1500188" y="348258"/>
                </a:lnTo>
                <a:lnTo>
                  <a:pt x="1500188" y="303609"/>
                </a:lnTo>
                <a:lnTo>
                  <a:pt x="1491258" y="258961"/>
                </a:lnTo>
                <a:lnTo>
                  <a:pt x="1464469" y="223242"/>
                </a:lnTo>
                <a:lnTo>
                  <a:pt x="1419820" y="196453"/>
                </a:lnTo>
                <a:lnTo>
                  <a:pt x="1357313" y="169664"/>
                </a:lnTo>
                <a:lnTo>
                  <a:pt x="1276945" y="151804"/>
                </a:lnTo>
                <a:lnTo>
                  <a:pt x="1187648" y="133945"/>
                </a:lnTo>
                <a:lnTo>
                  <a:pt x="1080492" y="116086"/>
                </a:lnTo>
                <a:lnTo>
                  <a:pt x="1080492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937617" y="3625453"/>
            <a:ext cx="5518548" cy="107157"/>
          </a:xfrm>
          <a:custGeom>
            <a:avLst/>
            <a:gdLst/>
            <a:ahLst/>
            <a:cxnLst/>
            <a:rect l="0" t="0" r="0" b="0"/>
            <a:pathLst>
              <a:path w="5518548" h="107157">
                <a:moveTo>
                  <a:pt x="0" y="35718"/>
                </a:moveTo>
                <a:lnTo>
                  <a:pt x="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26789" y="35718"/>
                </a:lnTo>
                <a:lnTo>
                  <a:pt x="35719" y="35718"/>
                </a:lnTo>
                <a:lnTo>
                  <a:pt x="62508" y="35718"/>
                </a:lnTo>
                <a:lnTo>
                  <a:pt x="80367" y="35718"/>
                </a:lnTo>
                <a:lnTo>
                  <a:pt x="107157" y="35718"/>
                </a:lnTo>
                <a:lnTo>
                  <a:pt x="133946" y="35718"/>
                </a:lnTo>
                <a:lnTo>
                  <a:pt x="169664" y="35718"/>
                </a:lnTo>
                <a:lnTo>
                  <a:pt x="196453" y="35718"/>
                </a:lnTo>
                <a:lnTo>
                  <a:pt x="232172" y="35718"/>
                </a:lnTo>
                <a:lnTo>
                  <a:pt x="267891" y="35718"/>
                </a:lnTo>
                <a:lnTo>
                  <a:pt x="303610" y="35718"/>
                </a:lnTo>
                <a:lnTo>
                  <a:pt x="339328" y="35718"/>
                </a:lnTo>
                <a:lnTo>
                  <a:pt x="375047" y="35718"/>
                </a:lnTo>
                <a:lnTo>
                  <a:pt x="419696" y="26789"/>
                </a:lnTo>
                <a:lnTo>
                  <a:pt x="464344" y="26789"/>
                </a:lnTo>
                <a:lnTo>
                  <a:pt x="517922" y="26789"/>
                </a:lnTo>
                <a:lnTo>
                  <a:pt x="562571" y="17859"/>
                </a:lnTo>
                <a:lnTo>
                  <a:pt x="616149" y="17859"/>
                </a:lnTo>
                <a:lnTo>
                  <a:pt x="669727" y="17859"/>
                </a:lnTo>
                <a:lnTo>
                  <a:pt x="723305" y="8929"/>
                </a:lnTo>
                <a:lnTo>
                  <a:pt x="785813" y="8929"/>
                </a:lnTo>
                <a:lnTo>
                  <a:pt x="839391" y="8929"/>
                </a:lnTo>
                <a:lnTo>
                  <a:pt x="901899" y="8929"/>
                </a:lnTo>
                <a:lnTo>
                  <a:pt x="955477" y="0"/>
                </a:lnTo>
                <a:lnTo>
                  <a:pt x="1026914" y="0"/>
                </a:lnTo>
                <a:lnTo>
                  <a:pt x="1089422" y="0"/>
                </a:lnTo>
                <a:lnTo>
                  <a:pt x="1160860" y="0"/>
                </a:lnTo>
                <a:lnTo>
                  <a:pt x="1223367" y="0"/>
                </a:lnTo>
                <a:lnTo>
                  <a:pt x="1294805" y="0"/>
                </a:lnTo>
                <a:lnTo>
                  <a:pt x="1357313" y="0"/>
                </a:lnTo>
                <a:lnTo>
                  <a:pt x="1419821" y="8929"/>
                </a:lnTo>
                <a:lnTo>
                  <a:pt x="1482328" y="8929"/>
                </a:lnTo>
                <a:lnTo>
                  <a:pt x="1553766" y="17859"/>
                </a:lnTo>
                <a:lnTo>
                  <a:pt x="1616274" y="17859"/>
                </a:lnTo>
                <a:lnTo>
                  <a:pt x="1678781" y="26789"/>
                </a:lnTo>
                <a:lnTo>
                  <a:pt x="1750219" y="26789"/>
                </a:lnTo>
                <a:lnTo>
                  <a:pt x="1821656" y="35718"/>
                </a:lnTo>
                <a:lnTo>
                  <a:pt x="1893094" y="44648"/>
                </a:lnTo>
                <a:lnTo>
                  <a:pt x="1964531" y="44648"/>
                </a:lnTo>
                <a:lnTo>
                  <a:pt x="2035969" y="53578"/>
                </a:lnTo>
                <a:lnTo>
                  <a:pt x="2107406" y="62508"/>
                </a:lnTo>
                <a:lnTo>
                  <a:pt x="2178844" y="62508"/>
                </a:lnTo>
                <a:lnTo>
                  <a:pt x="2250281" y="71437"/>
                </a:lnTo>
                <a:lnTo>
                  <a:pt x="2321719" y="80367"/>
                </a:lnTo>
                <a:lnTo>
                  <a:pt x="2393156" y="89297"/>
                </a:lnTo>
                <a:lnTo>
                  <a:pt x="2464594" y="89297"/>
                </a:lnTo>
                <a:lnTo>
                  <a:pt x="2536031" y="98226"/>
                </a:lnTo>
                <a:lnTo>
                  <a:pt x="2616399" y="98226"/>
                </a:lnTo>
                <a:lnTo>
                  <a:pt x="2687836" y="98226"/>
                </a:lnTo>
                <a:lnTo>
                  <a:pt x="2759274" y="98226"/>
                </a:lnTo>
                <a:lnTo>
                  <a:pt x="2839641" y="98226"/>
                </a:lnTo>
                <a:lnTo>
                  <a:pt x="2920008" y="98226"/>
                </a:lnTo>
                <a:lnTo>
                  <a:pt x="2991446" y="98226"/>
                </a:lnTo>
                <a:lnTo>
                  <a:pt x="3071813" y="107156"/>
                </a:lnTo>
                <a:lnTo>
                  <a:pt x="3152180" y="107156"/>
                </a:lnTo>
                <a:lnTo>
                  <a:pt x="3232547" y="107156"/>
                </a:lnTo>
                <a:lnTo>
                  <a:pt x="3321844" y="107156"/>
                </a:lnTo>
                <a:lnTo>
                  <a:pt x="3402211" y="107156"/>
                </a:lnTo>
                <a:lnTo>
                  <a:pt x="3491508" y="98226"/>
                </a:lnTo>
                <a:lnTo>
                  <a:pt x="3580805" y="89297"/>
                </a:lnTo>
                <a:lnTo>
                  <a:pt x="3661172" y="89297"/>
                </a:lnTo>
                <a:lnTo>
                  <a:pt x="3750469" y="80367"/>
                </a:lnTo>
                <a:lnTo>
                  <a:pt x="3830836" y="71437"/>
                </a:lnTo>
                <a:lnTo>
                  <a:pt x="3920133" y="71437"/>
                </a:lnTo>
                <a:lnTo>
                  <a:pt x="4000500" y="71437"/>
                </a:lnTo>
                <a:lnTo>
                  <a:pt x="4089797" y="71437"/>
                </a:lnTo>
                <a:lnTo>
                  <a:pt x="4170164" y="71437"/>
                </a:lnTo>
                <a:lnTo>
                  <a:pt x="4259461" y="71437"/>
                </a:lnTo>
                <a:lnTo>
                  <a:pt x="4339828" y="71437"/>
                </a:lnTo>
                <a:lnTo>
                  <a:pt x="4429125" y="80367"/>
                </a:lnTo>
                <a:lnTo>
                  <a:pt x="4509492" y="80367"/>
                </a:lnTo>
                <a:lnTo>
                  <a:pt x="4589860" y="80367"/>
                </a:lnTo>
                <a:lnTo>
                  <a:pt x="4661297" y="80367"/>
                </a:lnTo>
                <a:lnTo>
                  <a:pt x="4741664" y="80367"/>
                </a:lnTo>
                <a:lnTo>
                  <a:pt x="4813102" y="71437"/>
                </a:lnTo>
                <a:lnTo>
                  <a:pt x="4884539" y="71437"/>
                </a:lnTo>
                <a:lnTo>
                  <a:pt x="4947047" y="71437"/>
                </a:lnTo>
                <a:lnTo>
                  <a:pt x="5018485" y="71437"/>
                </a:lnTo>
                <a:lnTo>
                  <a:pt x="5080992" y="62508"/>
                </a:lnTo>
                <a:lnTo>
                  <a:pt x="5143500" y="62508"/>
                </a:lnTo>
                <a:lnTo>
                  <a:pt x="5206008" y="53578"/>
                </a:lnTo>
                <a:lnTo>
                  <a:pt x="5259586" y="53578"/>
                </a:lnTo>
                <a:lnTo>
                  <a:pt x="5304235" y="53578"/>
                </a:lnTo>
                <a:lnTo>
                  <a:pt x="5339953" y="44648"/>
                </a:lnTo>
                <a:lnTo>
                  <a:pt x="5375672" y="44648"/>
                </a:lnTo>
                <a:lnTo>
                  <a:pt x="5402461" y="44648"/>
                </a:lnTo>
                <a:lnTo>
                  <a:pt x="5429250" y="44648"/>
                </a:lnTo>
                <a:lnTo>
                  <a:pt x="5447110" y="44648"/>
                </a:lnTo>
                <a:lnTo>
                  <a:pt x="5456039" y="44648"/>
                </a:lnTo>
                <a:lnTo>
                  <a:pt x="5473899" y="44648"/>
                </a:lnTo>
                <a:lnTo>
                  <a:pt x="5482828" y="44648"/>
                </a:lnTo>
                <a:lnTo>
                  <a:pt x="5491758" y="44648"/>
                </a:lnTo>
                <a:lnTo>
                  <a:pt x="5500688" y="35718"/>
                </a:lnTo>
                <a:lnTo>
                  <a:pt x="5500688" y="35718"/>
                </a:lnTo>
                <a:lnTo>
                  <a:pt x="5509617" y="26789"/>
                </a:lnTo>
                <a:lnTo>
                  <a:pt x="5509617" y="26789"/>
                </a:lnTo>
                <a:lnTo>
                  <a:pt x="5509617" y="26789"/>
                </a:lnTo>
                <a:lnTo>
                  <a:pt x="5518547" y="17859"/>
                </a:lnTo>
                <a:lnTo>
                  <a:pt x="5518547" y="17859"/>
                </a:lnTo>
                <a:lnTo>
                  <a:pt x="5518547" y="17859"/>
                </a:lnTo>
                <a:lnTo>
                  <a:pt x="5518547" y="17859"/>
                </a:lnTo>
                <a:lnTo>
                  <a:pt x="5518547" y="17859"/>
                </a:lnTo>
                <a:lnTo>
                  <a:pt x="5518547" y="17859"/>
                </a:lnTo>
                <a:lnTo>
                  <a:pt x="5518547" y="17859"/>
                </a:lnTo>
                <a:lnTo>
                  <a:pt x="5518547" y="26789"/>
                </a:lnTo>
                <a:lnTo>
                  <a:pt x="5509617" y="26789"/>
                </a:lnTo>
                <a:lnTo>
                  <a:pt x="5509617" y="26789"/>
                </a:lnTo>
                <a:lnTo>
                  <a:pt x="5509617" y="8929"/>
                </a:lnTo>
                <a:lnTo>
                  <a:pt x="5509617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563320" y="3250406"/>
            <a:ext cx="26790" cy="375048"/>
          </a:xfrm>
          <a:custGeom>
            <a:avLst/>
            <a:gdLst/>
            <a:ahLst/>
            <a:cxnLst/>
            <a:rect l="0" t="0" r="0" b="0"/>
            <a:pathLst>
              <a:path w="26790" h="375048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8930"/>
                </a:lnTo>
                <a:lnTo>
                  <a:pt x="17860" y="26789"/>
                </a:lnTo>
                <a:lnTo>
                  <a:pt x="17860" y="44648"/>
                </a:lnTo>
                <a:lnTo>
                  <a:pt x="8930" y="71437"/>
                </a:lnTo>
                <a:lnTo>
                  <a:pt x="8930" y="98226"/>
                </a:lnTo>
                <a:lnTo>
                  <a:pt x="8930" y="125015"/>
                </a:lnTo>
                <a:lnTo>
                  <a:pt x="0" y="160734"/>
                </a:lnTo>
                <a:lnTo>
                  <a:pt x="0" y="196453"/>
                </a:lnTo>
                <a:lnTo>
                  <a:pt x="0" y="223242"/>
                </a:lnTo>
                <a:lnTo>
                  <a:pt x="0" y="250031"/>
                </a:lnTo>
                <a:lnTo>
                  <a:pt x="0" y="276820"/>
                </a:lnTo>
                <a:lnTo>
                  <a:pt x="8930" y="294680"/>
                </a:lnTo>
                <a:lnTo>
                  <a:pt x="8930" y="321469"/>
                </a:lnTo>
                <a:lnTo>
                  <a:pt x="8930" y="339328"/>
                </a:lnTo>
                <a:lnTo>
                  <a:pt x="8930" y="357187"/>
                </a:lnTo>
                <a:lnTo>
                  <a:pt x="8930" y="375047"/>
                </a:lnTo>
                <a:lnTo>
                  <a:pt x="8930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553891" y="3295054"/>
            <a:ext cx="35719" cy="312540"/>
          </a:xfrm>
          <a:custGeom>
            <a:avLst/>
            <a:gdLst/>
            <a:ahLst/>
            <a:cxnLst/>
            <a:rect l="0" t="0" r="0" b="0"/>
            <a:pathLst>
              <a:path w="35719" h="312540">
                <a:moveTo>
                  <a:pt x="17859" y="0"/>
                </a:moveTo>
                <a:lnTo>
                  <a:pt x="17859" y="0"/>
                </a:lnTo>
                <a:lnTo>
                  <a:pt x="26789" y="8930"/>
                </a:lnTo>
                <a:lnTo>
                  <a:pt x="26789" y="17860"/>
                </a:lnTo>
                <a:lnTo>
                  <a:pt x="26789" y="35719"/>
                </a:lnTo>
                <a:lnTo>
                  <a:pt x="35718" y="53578"/>
                </a:lnTo>
                <a:lnTo>
                  <a:pt x="26789" y="71438"/>
                </a:lnTo>
                <a:lnTo>
                  <a:pt x="26789" y="89297"/>
                </a:lnTo>
                <a:lnTo>
                  <a:pt x="26789" y="116086"/>
                </a:lnTo>
                <a:lnTo>
                  <a:pt x="17859" y="142875"/>
                </a:lnTo>
                <a:lnTo>
                  <a:pt x="8929" y="169664"/>
                </a:lnTo>
                <a:lnTo>
                  <a:pt x="8929" y="196453"/>
                </a:lnTo>
                <a:lnTo>
                  <a:pt x="8929" y="223242"/>
                </a:lnTo>
                <a:lnTo>
                  <a:pt x="0" y="250032"/>
                </a:lnTo>
                <a:lnTo>
                  <a:pt x="0" y="267891"/>
                </a:lnTo>
                <a:lnTo>
                  <a:pt x="0" y="294680"/>
                </a:lnTo>
                <a:lnTo>
                  <a:pt x="0" y="303610"/>
                </a:lnTo>
                <a:lnTo>
                  <a:pt x="0" y="312539"/>
                </a:lnTo>
                <a:lnTo>
                  <a:pt x="0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607469" y="3045023"/>
            <a:ext cx="4134446" cy="267892"/>
          </a:xfrm>
          <a:custGeom>
            <a:avLst/>
            <a:gdLst/>
            <a:ahLst/>
            <a:cxnLst/>
            <a:rect l="0" t="0" r="0" b="0"/>
            <a:pathLst>
              <a:path w="4134446" h="267892">
                <a:moveTo>
                  <a:pt x="0" y="151805"/>
                </a:moveTo>
                <a:lnTo>
                  <a:pt x="0" y="151805"/>
                </a:lnTo>
                <a:lnTo>
                  <a:pt x="17859" y="142875"/>
                </a:lnTo>
                <a:lnTo>
                  <a:pt x="35719" y="133945"/>
                </a:lnTo>
                <a:lnTo>
                  <a:pt x="62508" y="133945"/>
                </a:lnTo>
                <a:lnTo>
                  <a:pt x="98226" y="125016"/>
                </a:lnTo>
                <a:lnTo>
                  <a:pt x="133945" y="125016"/>
                </a:lnTo>
                <a:lnTo>
                  <a:pt x="178594" y="125016"/>
                </a:lnTo>
                <a:lnTo>
                  <a:pt x="232172" y="133945"/>
                </a:lnTo>
                <a:lnTo>
                  <a:pt x="285750" y="142875"/>
                </a:lnTo>
                <a:lnTo>
                  <a:pt x="339328" y="151805"/>
                </a:lnTo>
                <a:lnTo>
                  <a:pt x="401836" y="160734"/>
                </a:lnTo>
                <a:lnTo>
                  <a:pt x="464344" y="169664"/>
                </a:lnTo>
                <a:lnTo>
                  <a:pt x="535781" y="178594"/>
                </a:lnTo>
                <a:lnTo>
                  <a:pt x="607219" y="178594"/>
                </a:lnTo>
                <a:lnTo>
                  <a:pt x="678656" y="187523"/>
                </a:lnTo>
                <a:lnTo>
                  <a:pt x="759023" y="187523"/>
                </a:lnTo>
                <a:lnTo>
                  <a:pt x="839390" y="187523"/>
                </a:lnTo>
                <a:lnTo>
                  <a:pt x="928687" y="187523"/>
                </a:lnTo>
                <a:lnTo>
                  <a:pt x="1017984" y="187523"/>
                </a:lnTo>
                <a:lnTo>
                  <a:pt x="1116211" y="178594"/>
                </a:lnTo>
                <a:lnTo>
                  <a:pt x="1214437" y="178594"/>
                </a:lnTo>
                <a:lnTo>
                  <a:pt x="1321594" y="178594"/>
                </a:lnTo>
                <a:lnTo>
                  <a:pt x="1428750" y="178594"/>
                </a:lnTo>
                <a:lnTo>
                  <a:pt x="1535906" y="169664"/>
                </a:lnTo>
                <a:lnTo>
                  <a:pt x="1651992" y="160734"/>
                </a:lnTo>
                <a:lnTo>
                  <a:pt x="1768078" y="160734"/>
                </a:lnTo>
                <a:lnTo>
                  <a:pt x="1884164" y="151805"/>
                </a:lnTo>
                <a:lnTo>
                  <a:pt x="2009179" y="142875"/>
                </a:lnTo>
                <a:lnTo>
                  <a:pt x="2125265" y="133945"/>
                </a:lnTo>
                <a:lnTo>
                  <a:pt x="2250281" y="116086"/>
                </a:lnTo>
                <a:lnTo>
                  <a:pt x="2366367" y="107156"/>
                </a:lnTo>
                <a:lnTo>
                  <a:pt x="2491383" y="89297"/>
                </a:lnTo>
                <a:lnTo>
                  <a:pt x="2616398" y="80367"/>
                </a:lnTo>
                <a:lnTo>
                  <a:pt x="2732484" y="71438"/>
                </a:lnTo>
                <a:lnTo>
                  <a:pt x="2848570" y="53578"/>
                </a:lnTo>
                <a:lnTo>
                  <a:pt x="2964656" y="44648"/>
                </a:lnTo>
                <a:lnTo>
                  <a:pt x="3080742" y="35719"/>
                </a:lnTo>
                <a:lnTo>
                  <a:pt x="3187898" y="17859"/>
                </a:lnTo>
                <a:lnTo>
                  <a:pt x="3286125" y="8930"/>
                </a:lnTo>
                <a:lnTo>
                  <a:pt x="3384351" y="8930"/>
                </a:lnTo>
                <a:lnTo>
                  <a:pt x="3482578" y="0"/>
                </a:lnTo>
                <a:lnTo>
                  <a:pt x="3562945" y="0"/>
                </a:lnTo>
                <a:lnTo>
                  <a:pt x="3643312" y="0"/>
                </a:lnTo>
                <a:lnTo>
                  <a:pt x="3714750" y="0"/>
                </a:lnTo>
                <a:lnTo>
                  <a:pt x="3786187" y="0"/>
                </a:lnTo>
                <a:lnTo>
                  <a:pt x="3848695" y="8930"/>
                </a:lnTo>
                <a:lnTo>
                  <a:pt x="3911203" y="17859"/>
                </a:lnTo>
                <a:lnTo>
                  <a:pt x="3955851" y="17859"/>
                </a:lnTo>
                <a:lnTo>
                  <a:pt x="4000500" y="26789"/>
                </a:lnTo>
                <a:lnTo>
                  <a:pt x="4036219" y="35719"/>
                </a:lnTo>
                <a:lnTo>
                  <a:pt x="4063008" y="35719"/>
                </a:lnTo>
                <a:lnTo>
                  <a:pt x="4089797" y="44648"/>
                </a:lnTo>
                <a:lnTo>
                  <a:pt x="4098726" y="53578"/>
                </a:lnTo>
                <a:lnTo>
                  <a:pt x="4116586" y="53578"/>
                </a:lnTo>
                <a:lnTo>
                  <a:pt x="4125515" y="62508"/>
                </a:lnTo>
                <a:lnTo>
                  <a:pt x="4134445" y="62508"/>
                </a:lnTo>
                <a:lnTo>
                  <a:pt x="4134445" y="71438"/>
                </a:lnTo>
                <a:lnTo>
                  <a:pt x="4134445" y="80367"/>
                </a:lnTo>
                <a:lnTo>
                  <a:pt x="4125515" y="89297"/>
                </a:lnTo>
                <a:lnTo>
                  <a:pt x="4116586" y="107156"/>
                </a:lnTo>
                <a:lnTo>
                  <a:pt x="4107656" y="125016"/>
                </a:lnTo>
                <a:lnTo>
                  <a:pt x="4098726" y="142875"/>
                </a:lnTo>
                <a:lnTo>
                  <a:pt x="4080867" y="160734"/>
                </a:lnTo>
                <a:lnTo>
                  <a:pt x="4063008" y="178594"/>
                </a:lnTo>
                <a:lnTo>
                  <a:pt x="4045148" y="196453"/>
                </a:lnTo>
                <a:lnTo>
                  <a:pt x="4036219" y="214313"/>
                </a:lnTo>
                <a:lnTo>
                  <a:pt x="4018359" y="232172"/>
                </a:lnTo>
                <a:lnTo>
                  <a:pt x="3991570" y="250031"/>
                </a:lnTo>
                <a:lnTo>
                  <a:pt x="3973711" y="267891"/>
                </a:lnTo>
                <a:lnTo>
                  <a:pt x="3955851" y="267891"/>
                </a:lnTo>
                <a:lnTo>
                  <a:pt x="3946922" y="250031"/>
                </a:lnTo>
                <a:lnTo>
                  <a:pt x="3946922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840141" y="419695"/>
            <a:ext cx="267891" cy="383978"/>
          </a:xfrm>
          <a:custGeom>
            <a:avLst/>
            <a:gdLst/>
            <a:ahLst/>
            <a:cxnLst/>
            <a:rect l="0" t="0" r="0" b="0"/>
            <a:pathLst>
              <a:path w="267891" h="383978">
                <a:moveTo>
                  <a:pt x="267890" y="0"/>
                </a:moveTo>
                <a:lnTo>
                  <a:pt x="267890" y="0"/>
                </a:lnTo>
                <a:lnTo>
                  <a:pt x="258961" y="0"/>
                </a:lnTo>
                <a:lnTo>
                  <a:pt x="258961" y="0"/>
                </a:lnTo>
                <a:lnTo>
                  <a:pt x="241101" y="0"/>
                </a:lnTo>
                <a:lnTo>
                  <a:pt x="232172" y="0"/>
                </a:lnTo>
                <a:lnTo>
                  <a:pt x="214312" y="8930"/>
                </a:lnTo>
                <a:lnTo>
                  <a:pt x="196453" y="17860"/>
                </a:lnTo>
                <a:lnTo>
                  <a:pt x="169664" y="26789"/>
                </a:lnTo>
                <a:lnTo>
                  <a:pt x="142875" y="44649"/>
                </a:lnTo>
                <a:lnTo>
                  <a:pt x="107156" y="62508"/>
                </a:lnTo>
                <a:lnTo>
                  <a:pt x="80367" y="80367"/>
                </a:lnTo>
                <a:lnTo>
                  <a:pt x="62507" y="98227"/>
                </a:lnTo>
                <a:lnTo>
                  <a:pt x="35718" y="107157"/>
                </a:lnTo>
                <a:lnTo>
                  <a:pt x="35718" y="125016"/>
                </a:lnTo>
                <a:lnTo>
                  <a:pt x="26789" y="133946"/>
                </a:lnTo>
                <a:lnTo>
                  <a:pt x="44648" y="142875"/>
                </a:lnTo>
                <a:lnTo>
                  <a:pt x="62507" y="142875"/>
                </a:lnTo>
                <a:lnTo>
                  <a:pt x="98226" y="151805"/>
                </a:lnTo>
                <a:lnTo>
                  <a:pt x="133945" y="169664"/>
                </a:lnTo>
                <a:lnTo>
                  <a:pt x="169664" y="178594"/>
                </a:lnTo>
                <a:lnTo>
                  <a:pt x="205382" y="205383"/>
                </a:lnTo>
                <a:lnTo>
                  <a:pt x="232172" y="232172"/>
                </a:lnTo>
                <a:lnTo>
                  <a:pt x="250031" y="267891"/>
                </a:lnTo>
                <a:lnTo>
                  <a:pt x="241101" y="303610"/>
                </a:lnTo>
                <a:lnTo>
                  <a:pt x="223242" y="330399"/>
                </a:lnTo>
                <a:lnTo>
                  <a:pt x="187523" y="357188"/>
                </a:lnTo>
                <a:lnTo>
                  <a:pt x="151804" y="375047"/>
                </a:lnTo>
                <a:lnTo>
                  <a:pt x="107156" y="383977"/>
                </a:lnTo>
                <a:lnTo>
                  <a:pt x="62507" y="383977"/>
                </a:lnTo>
                <a:lnTo>
                  <a:pt x="26789" y="383977"/>
                </a:lnTo>
                <a:lnTo>
                  <a:pt x="8929" y="375047"/>
                </a:lnTo>
                <a:lnTo>
                  <a:pt x="0" y="357188"/>
                </a:lnTo>
                <a:lnTo>
                  <a:pt x="8929" y="330399"/>
                </a:lnTo>
                <a:lnTo>
                  <a:pt x="8929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134820" y="401836"/>
            <a:ext cx="53579" cy="321470"/>
          </a:xfrm>
          <a:custGeom>
            <a:avLst/>
            <a:gdLst/>
            <a:ahLst/>
            <a:cxnLst/>
            <a:rect l="0" t="0" r="0" b="0"/>
            <a:pathLst>
              <a:path w="53579" h="321470">
                <a:moveTo>
                  <a:pt x="53578" y="35719"/>
                </a:moveTo>
                <a:lnTo>
                  <a:pt x="53578" y="35719"/>
                </a:lnTo>
                <a:lnTo>
                  <a:pt x="53578" y="35719"/>
                </a:lnTo>
                <a:lnTo>
                  <a:pt x="53578" y="35719"/>
                </a:lnTo>
                <a:lnTo>
                  <a:pt x="53578" y="53578"/>
                </a:lnTo>
                <a:lnTo>
                  <a:pt x="44649" y="71437"/>
                </a:lnTo>
                <a:lnTo>
                  <a:pt x="44649" y="107156"/>
                </a:lnTo>
                <a:lnTo>
                  <a:pt x="35719" y="142875"/>
                </a:lnTo>
                <a:lnTo>
                  <a:pt x="26789" y="187523"/>
                </a:lnTo>
                <a:lnTo>
                  <a:pt x="17860" y="223242"/>
                </a:lnTo>
                <a:lnTo>
                  <a:pt x="17860" y="267891"/>
                </a:lnTo>
                <a:lnTo>
                  <a:pt x="17860" y="294680"/>
                </a:lnTo>
                <a:lnTo>
                  <a:pt x="8930" y="312539"/>
                </a:lnTo>
                <a:lnTo>
                  <a:pt x="8930" y="321469"/>
                </a:lnTo>
                <a:lnTo>
                  <a:pt x="0" y="321469"/>
                </a:lnTo>
                <a:lnTo>
                  <a:pt x="0" y="303609"/>
                </a:lnTo>
                <a:lnTo>
                  <a:pt x="0" y="285750"/>
                </a:lnTo>
                <a:lnTo>
                  <a:pt x="0" y="250031"/>
                </a:lnTo>
                <a:lnTo>
                  <a:pt x="0" y="205383"/>
                </a:lnTo>
                <a:lnTo>
                  <a:pt x="8930" y="160734"/>
                </a:lnTo>
                <a:lnTo>
                  <a:pt x="17860" y="107156"/>
                </a:lnTo>
                <a:lnTo>
                  <a:pt x="26789" y="62508"/>
                </a:lnTo>
                <a:lnTo>
                  <a:pt x="35719" y="26789"/>
                </a:lnTo>
                <a:lnTo>
                  <a:pt x="44649" y="8930"/>
                </a:lnTo>
                <a:lnTo>
                  <a:pt x="44649" y="0"/>
                </a:lnTo>
                <a:lnTo>
                  <a:pt x="44649" y="8930"/>
                </a:lnTo>
                <a:lnTo>
                  <a:pt x="35719" y="26789"/>
                </a:lnTo>
                <a:lnTo>
                  <a:pt x="26789" y="44648"/>
                </a:lnTo>
                <a:lnTo>
                  <a:pt x="26789" y="62508"/>
                </a:lnTo>
                <a:lnTo>
                  <a:pt x="26789" y="80367"/>
                </a:lnTo>
                <a:lnTo>
                  <a:pt x="2678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197328" y="330398"/>
            <a:ext cx="142876" cy="410767"/>
          </a:xfrm>
          <a:custGeom>
            <a:avLst/>
            <a:gdLst/>
            <a:ahLst/>
            <a:cxnLst/>
            <a:rect l="0" t="0" r="0" b="0"/>
            <a:pathLst>
              <a:path w="142876" h="410767">
                <a:moveTo>
                  <a:pt x="142875" y="0"/>
                </a:moveTo>
                <a:lnTo>
                  <a:pt x="133945" y="8930"/>
                </a:lnTo>
                <a:lnTo>
                  <a:pt x="133945" y="17860"/>
                </a:lnTo>
                <a:lnTo>
                  <a:pt x="125016" y="26789"/>
                </a:lnTo>
                <a:lnTo>
                  <a:pt x="116086" y="62508"/>
                </a:lnTo>
                <a:lnTo>
                  <a:pt x="116086" y="98227"/>
                </a:lnTo>
                <a:lnTo>
                  <a:pt x="107156" y="151805"/>
                </a:lnTo>
                <a:lnTo>
                  <a:pt x="107156" y="214313"/>
                </a:lnTo>
                <a:lnTo>
                  <a:pt x="107156" y="276821"/>
                </a:lnTo>
                <a:lnTo>
                  <a:pt x="107156" y="321469"/>
                </a:lnTo>
                <a:lnTo>
                  <a:pt x="107156" y="366118"/>
                </a:lnTo>
                <a:lnTo>
                  <a:pt x="107156" y="392907"/>
                </a:lnTo>
                <a:lnTo>
                  <a:pt x="107156" y="410766"/>
                </a:lnTo>
                <a:lnTo>
                  <a:pt x="98227" y="410766"/>
                </a:lnTo>
                <a:lnTo>
                  <a:pt x="80367" y="401836"/>
                </a:lnTo>
                <a:lnTo>
                  <a:pt x="62508" y="366118"/>
                </a:lnTo>
                <a:lnTo>
                  <a:pt x="35719" y="330399"/>
                </a:lnTo>
                <a:lnTo>
                  <a:pt x="0" y="276821"/>
                </a:lnTo>
                <a:lnTo>
                  <a:pt x="0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027664" y="526852"/>
            <a:ext cx="276821" cy="35719"/>
          </a:xfrm>
          <a:custGeom>
            <a:avLst/>
            <a:gdLst/>
            <a:ahLst/>
            <a:cxnLst/>
            <a:rect l="0" t="0" r="0" b="0"/>
            <a:pathLst>
              <a:path w="276821" h="35719">
                <a:moveTo>
                  <a:pt x="0" y="26789"/>
                </a:moveTo>
                <a:lnTo>
                  <a:pt x="8930" y="26789"/>
                </a:lnTo>
                <a:lnTo>
                  <a:pt x="17859" y="35718"/>
                </a:lnTo>
                <a:lnTo>
                  <a:pt x="35719" y="35718"/>
                </a:lnTo>
                <a:lnTo>
                  <a:pt x="71438" y="35718"/>
                </a:lnTo>
                <a:lnTo>
                  <a:pt x="107156" y="26789"/>
                </a:lnTo>
                <a:lnTo>
                  <a:pt x="151805" y="17859"/>
                </a:lnTo>
                <a:lnTo>
                  <a:pt x="196453" y="17859"/>
                </a:lnTo>
                <a:lnTo>
                  <a:pt x="241102" y="8929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331273" y="348258"/>
            <a:ext cx="214314" cy="357188"/>
          </a:xfrm>
          <a:custGeom>
            <a:avLst/>
            <a:gdLst/>
            <a:ahLst/>
            <a:cxnLst/>
            <a:rect l="0" t="0" r="0" b="0"/>
            <a:pathLst>
              <a:path w="214314" h="357188">
                <a:moveTo>
                  <a:pt x="80368" y="35719"/>
                </a:moveTo>
                <a:lnTo>
                  <a:pt x="80368" y="35719"/>
                </a:lnTo>
                <a:lnTo>
                  <a:pt x="80368" y="44648"/>
                </a:lnTo>
                <a:lnTo>
                  <a:pt x="71438" y="53578"/>
                </a:lnTo>
                <a:lnTo>
                  <a:pt x="71438" y="71437"/>
                </a:lnTo>
                <a:lnTo>
                  <a:pt x="71438" y="98226"/>
                </a:lnTo>
                <a:lnTo>
                  <a:pt x="62508" y="142875"/>
                </a:lnTo>
                <a:lnTo>
                  <a:pt x="53579" y="187523"/>
                </a:lnTo>
                <a:lnTo>
                  <a:pt x="53579" y="232172"/>
                </a:lnTo>
                <a:lnTo>
                  <a:pt x="44649" y="276820"/>
                </a:lnTo>
                <a:lnTo>
                  <a:pt x="35719" y="312539"/>
                </a:lnTo>
                <a:lnTo>
                  <a:pt x="35719" y="339328"/>
                </a:lnTo>
                <a:lnTo>
                  <a:pt x="35719" y="348258"/>
                </a:lnTo>
                <a:lnTo>
                  <a:pt x="35719" y="339328"/>
                </a:lnTo>
                <a:lnTo>
                  <a:pt x="35719" y="321469"/>
                </a:lnTo>
                <a:lnTo>
                  <a:pt x="35719" y="294680"/>
                </a:lnTo>
                <a:lnTo>
                  <a:pt x="35719" y="258961"/>
                </a:lnTo>
                <a:lnTo>
                  <a:pt x="44649" y="214312"/>
                </a:lnTo>
                <a:lnTo>
                  <a:pt x="53579" y="160734"/>
                </a:lnTo>
                <a:lnTo>
                  <a:pt x="62508" y="116086"/>
                </a:lnTo>
                <a:lnTo>
                  <a:pt x="80368" y="71437"/>
                </a:lnTo>
                <a:lnTo>
                  <a:pt x="89297" y="35719"/>
                </a:lnTo>
                <a:lnTo>
                  <a:pt x="98227" y="17859"/>
                </a:lnTo>
                <a:lnTo>
                  <a:pt x="107157" y="0"/>
                </a:lnTo>
                <a:lnTo>
                  <a:pt x="116086" y="0"/>
                </a:lnTo>
                <a:lnTo>
                  <a:pt x="125016" y="0"/>
                </a:lnTo>
                <a:lnTo>
                  <a:pt x="133946" y="8929"/>
                </a:lnTo>
                <a:lnTo>
                  <a:pt x="142875" y="26789"/>
                </a:lnTo>
                <a:lnTo>
                  <a:pt x="160735" y="53578"/>
                </a:lnTo>
                <a:lnTo>
                  <a:pt x="169665" y="98226"/>
                </a:lnTo>
                <a:lnTo>
                  <a:pt x="178594" y="142875"/>
                </a:lnTo>
                <a:lnTo>
                  <a:pt x="187524" y="196453"/>
                </a:lnTo>
                <a:lnTo>
                  <a:pt x="196454" y="241101"/>
                </a:lnTo>
                <a:lnTo>
                  <a:pt x="205383" y="285750"/>
                </a:lnTo>
                <a:lnTo>
                  <a:pt x="205383" y="321469"/>
                </a:lnTo>
                <a:lnTo>
                  <a:pt x="214313" y="339328"/>
                </a:lnTo>
                <a:lnTo>
                  <a:pt x="214313" y="357187"/>
                </a:lnTo>
                <a:lnTo>
                  <a:pt x="205383" y="348258"/>
                </a:lnTo>
                <a:lnTo>
                  <a:pt x="196454" y="339328"/>
                </a:lnTo>
                <a:lnTo>
                  <a:pt x="178594" y="312539"/>
                </a:lnTo>
                <a:lnTo>
                  <a:pt x="160735" y="285750"/>
                </a:lnTo>
                <a:lnTo>
                  <a:pt x="133946" y="241101"/>
                </a:lnTo>
                <a:lnTo>
                  <a:pt x="107157" y="214312"/>
                </a:lnTo>
                <a:lnTo>
                  <a:pt x="71438" y="187523"/>
                </a:lnTo>
                <a:lnTo>
                  <a:pt x="44649" y="178594"/>
                </a:lnTo>
                <a:lnTo>
                  <a:pt x="26790" y="187523"/>
                </a:lnTo>
                <a:lnTo>
                  <a:pt x="8930" y="196453"/>
                </a:lnTo>
                <a:lnTo>
                  <a:pt x="0" y="214312"/>
                </a:lnTo>
                <a:lnTo>
                  <a:pt x="8930" y="223242"/>
                </a:lnTo>
                <a:lnTo>
                  <a:pt x="17860" y="232172"/>
                </a:lnTo>
                <a:lnTo>
                  <a:pt x="44649" y="232172"/>
                </a:lnTo>
                <a:lnTo>
                  <a:pt x="71438" y="232172"/>
                </a:lnTo>
                <a:lnTo>
                  <a:pt x="107157" y="232172"/>
                </a:lnTo>
                <a:lnTo>
                  <a:pt x="142875" y="223242"/>
                </a:lnTo>
                <a:lnTo>
                  <a:pt x="178594" y="214312"/>
                </a:lnTo>
                <a:lnTo>
                  <a:pt x="205383" y="196453"/>
                </a:lnTo>
                <a:lnTo>
                  <a:pt x="205383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688461" y="339328"/>
            <a:ext cx="17860" cy="357189"/>
          </a:xfrm>
          <a:custGeom>
            <a:avLst/>
            <a:gdLst/>
            <a:ahLst/>
            <a:cxnLst/>
            <a:rect l="0" t="0" r="0" b="0"/>
            <a:pathLst>
              <a:path w="17860" h="35718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17859"/>
                </a:lnTo>
                <a:lnTo>
                  <a:pt x="17859" y="44649"/>
                </a:lnTo>
                <a:lnTo>
                  <a:pt x="17859" y="89297"/>
                </a:lnTo>
                <a:lnTo>
                  <a:pt x="17859" y="133945"/>
                </a:lnTo>
                <a:lnTo>
                  <a:pt x="17859" y="196453"/>
                </a:lnTo>
                <a:lnTo>
                  <a:pt x="8930" y="250031"/>
                </a:lnTo>
                <a:lnTo>
                  <a:pt x="0" y="294680"/>
                </a:lnTo>
                <a:lnTo>
                  <a:pt x="0" y="330399"/>
                </a:lnTo>
                <a:lnTo>
                  <a:pt x="0" y="357188"/>
                </a:lnTo>
                <a:lnTo>
                  <a:pt x="8930" y="357188"/>
                </a:lnTo>
                <a:lnTo>
                  <a:pt x="8930" y="348258"/>
                </a:lnTo>
                <a:lnTo>
                  <a:pt x="17859" y="330399"/>
                </a:lnTo>
                <a:lnTo>
                  <a:pt x="17859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152680" y="964406"/>
            <a:ext cx="187524" cy="392908"/>
          </a:xfrm>
          <a:custGeom>
            <a:avLst/>
            <a:gdLst/>
            <a:ahLst/>
            <a:cxnLst/>
            <a:rect l="0" t="0" r="0" b="0"/>
            <a:pathLst>
              <a:path w="187524" h="392908">
                <a:moveTo>
                  <a:pt x="53578" y="125016"/>
                </a:moveTo>
                <a:lnTo>
                  <a:pt x="53578" y="125016"/>
                </a:lnTo>
                <a:lnTo>
                  <a:pt x="53578" y="116086"/>
                </a:lnTo>
                <a:lnTo>
                  <a:pt x="44648" y="107156"/>
                </a:lnTo>
                <a:lnTo>
                  <a:pt x="35718" y="98227"/>
                </a:lnTo>
                <a:lnTo>
                  <a:pt x="35718" y="89297"/>
                </a:lnTo>
                <a:lnTo>
                  <a:pt x="26789" y="98227"/>
                </a:lnTo>
                <a:lnTo>
                  <a:pt x="26789" y="116086"/>
                </a:lnTo>
                <a:lnTo>
                  <a:pt x="26789" y="142875"/>
                </a:lnTo>
                <a:lnTo>
                  <a:pt x="26789" y="169664"/>
                </a:lnTo>
                <a:lnTo>
                  <a:pt x="35718" y="214313"/>
                </a:lnTo>
                <a:lnTo>
                  <a:pt x="35718" y="258961"/>
                </a:lnTo>
                <a:lnTo>
                  <a:pt x="35718" y="294680"/>
                </a:lnTo>
                <a:lnTo>
                  <a:pt x="44648" y="330399"/>
                </a:lnTo>
                <a:lnTo>
                  <a:pt x="35718" y="366117"/>
                </a:lnTo>
                <a:lnTo>
                  <a:pt x="35718" y="383977"/>
                </a:lnTo>
                <a:lnTo>
                  <a:pt x="35718" y="392907"/>
                </a:lnTo>
                <a:lnTo>
                  <a:pt x="26789" y="383977"/>
                </a:lnTo>
                <a:lnTo>
                  <a:pt x="26789" y="375047"/>
                </a:lnTo>
                <a:lnTo>
                  <a:pt x="17859" y="339328"/>
                </a:lnTo>
                <a:lnTo>
                  <a:pt x="8929" y="294680"/>
                </a:lnTo>
                <a:lnTo>
                  <a:pt x="0" y="232172"/>
                </a:lnTo>
                <a:lnTo>
                  <a:pt x="8929" y="160735"/>
                </a:lnTo>
                <a:lnTo>
                  <a:pt x="26789" y="98227"/>
                </a:lnTo>
                <a:lnTo>
                  <a:pt x="44648" y="44649"/>
                </a:lnTo>
                <a:lnTo>
                  <a:pt x="80367" y="17860"/>
                </a:lnTo>
                <a:lnTo>
                  <a:pt x="116086" y="0"/>
                </a:lnTo>
                <a:lnTo>
                  <a:pt x="151804" y="8930"/>
                </a:lnTo>
                <a:lnTo>
                  <a:pt x="178593" y="17860"/>
                </a:lnTo>
                <a:lnTo>
                  <a:pt x="187523" y="35719"/>
                </a:lnTo>
                <a:lnTo>
                  <a:pt x="187523" y="62508"/>
                </a:lnTo>
                <a:lnTo>
                  <a:pt x="169664" y="98227"/>
                </a:lnTo>
                <a:lnTo>
                  <a:pt x="142875" y="125016"/>
                </a:lnTo>
                <a:lnTo>
                  <a:pt x="107156" y="160735"/>
                </a:lnTo>
                <a:lnTo>
                  <a:pt x="80367" y="187524"/>
                </a:lnTo>
                <a:lnTo>
                  <a:pt x="53578" y="205383"/>
                </a:lnTo>
                <a:lnTo>
                  <a:pt x="35718" y="205383"/>
                </a:lnTo>
                <a:lnTo>
                  <a:pt x="44648" y="205383"/>
                </a:lnTo>
                <a:lnTo>
                  <a:pt x="53578" y="187524"/>
                </a:lnTo>
                <a:lnTo>
                  <a:pt x="80367" y="169664"/>
                </a:lnTo>
                <a:lnTo>
                  <a:pt x="8036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384852" y="892969"/>
            <a:ext cx="232172" cy="285751"/>
          </a:xfrm>
          <a:custGeom>
            <a:avLst/>
            <a:gdLst/>
            <a:ahLst/>
            <a:cxnLst/>
            <a:rect l="0" t="0" r="0" b="0"/>
            <a:pathLst>
              <a:path w="232172" h="285751">
                <a:moveTo>
                  <a:pt x="71437" y="107156"/>
                </a:moveTo>
                <a:lnTo>
                  <a:pt x="71437" y="98226"/>
                </a:lnTo>
                <a:lnTo>
                  <a:pt x="62507" y="98226"/>
                </a:lnTo>
                <a:lnTo>
                  <a:pt x="44648" y="98226"/>
                </a:lnTo>
                <a:lnTo>
                  <a:pt x="35718" y="107156"/>
                </a:lnTo>
                <a:lnTo>
                  <a:pt x="26789" y="125015"/>
                </a:lnTo>
                <a:lnTo>
                  <a:pt x="17859" y="151804"/>
                </a:lnTo>
                <a:lnTo>
                  <a:pt x="8929" y="187523"/>
                </a:lnTo>
                <a:lnTo>
                  <a:pt x="0" y="214312"/>
                </a:lnTo>
                <a:lnTo>
                  <a:pt x="0" y="241101"/>
                </a:lnTo>
                <a:lnTo>
                  <a:pt x="0" y="267890"/>
                </a:lnTo>
                <a:lnTo>
                  <a:pt x="0" y="285750"/>
                </a:lnTo>
                <a:lnTo>
                  <a:pt x="8929" y="285750"/>
                </a:lnTo>
                <a:lnTo>
                  <a:pt x="17859" y="285750"/>
                </a:lnTo>
                <a:lnTo>
                  <a:pt x="26789" y="267890"/>
                </a:lnTo>
                <a:lnTo>
                  <a:pt x="44648" y="250031"/>
                </a:lnTo>
                <a:lnTo>
                  <a:pt x="53578" y="223242"/>
                </a:lnTo>
                <a:lnTo>
                  <a:pt x="62507" y="187523"/>
                </a:lnTo>
                <a:lnTo>
                  <a:pt x="71437" y="160734"/>
                </a:lnTo>
                <a:lnTo>
                  <a:pt x="80367" y="142875"/>
                </a:lnTo>
                <a:lnTo>
                  <a:pt x="89296" y="142875"/>
                </a:lnTo>
                <a:lnTo>
                  <a:pt x="89296" y="151804"/>
                </a:lnTo>
                <a:lnTo>
                  <a:pt x="89296" y="178593"/>
                </a:lnTo>
                <a:lnTo>
                  <a:pt x="89296" y="205382"/>
                </a:lnTo>
                <a:lnTo>
                  <a:pt x="98226" y="232172"/>
                </a:lnTo>
                <a:lnTo>
                  <a:pt x="98226" y="258961"/>
                </a:lnTo>
                <a:lnTo>
                  <a:pt x="107156" y="276820"/>
                </a:lnTo>
                <a:lnTo>
                  <a:pt x="125015" y="285750"/>
                </a:lnTo>
                <a:lnTo>
                  <a:pt x="133945" y="285750"/>
                </a:lnTo>
                <a:lnTo>
                  <a:pt x="142875" y="276820"/>
                </a:lnTo>
                <a:lnTo>
                  <a:pt x="160734" y="258961"/>
                </a:lnTo>
                <a:lnTo>
                  <a:pt x="169664" y="223242"/>
                </a:lnTo>
                <a:lnTo>
                  <a:pt x="187523" y="178593"/>
                </a:lnTo>
                <a:lnTo>
                  <a:pt x="196453" y="125015"/>
                </a:lnTo>
                <a:lnTo>
                  <a:pt x="214312" y="71437"/>
                </a:lnTo>
                <a:lnTo>
                  <a:pt x="223242" y="26789"/>
                </a:lnTo>
                <a:lnTo>
                  <a:pt x="232171" y="8929"/>
                </a:lnTo>
                <a:lnTo>
                  <a:pt x="232171" y="0"/>
                </a:lnTo>
                <a:lnTo>
                  <a:pt x="232171" y="0"/>
                </a:lnTo>
                <a:lnTo>
                  <a:pt x="223242" y="17859"/>
                </a:lnTo>
                <a:lnTo>
                  <a:pt x="214312" y="35718"/>
                </a:lnTo>
                <a:lnTo>
                  <a:pt x="205382" y="62507"/>
                </a:lnTo>
                <a:lnTo>
                  <a:pt x="196453" y="80367"/>
                </a:lnTo>
                <a:lnTo>
                  <a:pt x="187523" y="98226"/>
                </a:lnTo>
                <a:lnTo>
                  <a:pt x="187523" y="107156"/>
                </a:lnTo>
                <a:lnTo>
                  <a:pt x="187523" y="107156"/>
                </a:lnTo>
                <a:lnTo>
                  <a:pt x="187523" y="98226"/>
                </a:lnTo>
                <a:lnTo>
                  <a:pt x="196453" y="89297"/>
                </a:lnTo>
                <a:lnTo>
                  <a:pt x="205382" y="71437"/>
                </a:lnTo>
                <a:lnTo>
                  <a:pt x="205382" y="62507"/>
                </a:lnTo>
                <a:lnTo>
                  <a:pt x="205382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572375" y="785812"/>
            <a:ext cx="44649" cy="401837"/>
          </a:xfrm>
          <a:custGeom>
            <a:avLst/>
            <a:gdLst/>
            <a:ahLst/>
            <a:cxnLst/>
            <a:rect l="0" t="0" r="0" b="0"/>
            <a:pathLst>
              <a:path w="44649" h="401837">
                <a:moveTo>
                  <a:pt x="35719" y="8930"/>
                </a:move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59" y="17860"/>
                </a:lnTo>
                <a:lnTo>
                  <a:pt x="17859" y="44649"/>
                </a:lnTo>
                <a:lnTo>
                  <a:pt x="8930" y="80368"/>
                </a:lnTo>
                <a:lnTo>
                  <a:pt x="8930" y="116086"/>
                </a:lnTo>
                <a:lnTo>
                  <a:pt x="0" y="160735"/>
                </a:lnTo>
                <a:lnTo>
                  <a:pt x="0" y="214313"/>
                </a:lnTo>
                <a:lnTo>
                  <a:pt x="8930" y="258961"/>
                </a:lnTo>
                <a:lnTo>
                  <a:pt x="8930" y="294680"/>
                </a:lnTo>
                <a:lnTo>
                  <a:pt x="17859" y="330399"/>
                </a:lnTo>
                <a:lnTo>
                  <a:pt x="26789" y="348258"/>
                </a:lnTo>
                <a:lnTo>
                  <a:pt x="35719" y="366118"/>
                </a:lnTo>
                <a:lnTo>
                  <a:pt x="44648" y="383977"/>
                </a:lnTo>
                <a:lnTo>
                  <a:pt x="44648" y="401836"/>
                </a:lnTo>
                <a:lnTo>
                  <a:pt x="44648" y="401836"/>
                </a:lnTo>
                <a:lnTo>
                  <a:pt x="44648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447359" y="955476"/>
            <a:ext cx="250033" cy="17861"/>
          </a:xfrm>
          <a:custGeom>
            <a:avLst/>
            <a:gdLst/>
            <a:ahLst/>
            <a:cxnLst/>
            <a:rect l="0" t="0" r="0" b="0"/>
            <a:pathLst>
              <a:path w="250033" h="17861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98227" y="17860"/>
                </a:lnTo>
                <a:lnTo>
                  <a:pt x="133946" y="17860"/>
                </a:lnTo>
                <a:lnTo>
                  <a:pt x="169664" y="17860"/>
                </a:lnTo>
                <a:lnTo>
                  <a:pt x="205383" y="17860"/>
                </a:lnTo>
                <a:lnTo>
                  <a:pt x="232172" y="17860"/>
                </a:lnTo>
                <a:lnTo>
                  <a:pt x="250032" y="17860"/>
                </a:lnTo>
                <a:lnTo>
                  <a:pt x="250032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652742" y="946547"/>
            <a:ext cx="160736" cy="214313"/>
          </a:xfrm>
          <a:custGeom>
            <a:avLst/>
            <a:gdLst/>
            <a:ahLst/>
            <a:cxnLst/>
            <a:rect l="0" t="0" r="0" b="0"/>
            <a:pathLst>
              <a:path w="160736" h="214313">
                <a:moveTo>
                  <a:pt x="8930" y="169664"/>
                </a:moveTo>
                <a:lnTo>
                  <a:pt x="0" y="169664"/>
                </a:lnTo>
                <a:lnTo>
                  <a:pt x="0" y="178594"/>
                </a:lnTo>
                <a:lnTo>
                  <a:pt x="0" y="178594"/>
                </a:lnTo>
                <a:lnTo>
                  <a:pt x="8930" y="178594"/>
                </a:lnTo>
                <a:lnTo>
                  <a:pt x="17860" y="169664"/>
                </a:lnTo>
                <a:lnTo>
                  <a:pt x="35719" y="160734"/>
                </a:lnTo>
                <a:lnTo>
                  <a:pt x="62508" y="151804"/>
                </a:lnTo>
                <a:lnTo>
                  <a:pt x="80367" y="133945"/>
                </a:lnTo>
                <a:lnTo>
                  <a:pt x="98227" y="116086"/>
                </a:lnTo>
                <a:lnTo>
                  <a:pt x="107156" y="89297"/>
                </a:lnTo>
                <a:lnTo>
                  <a:pt x="116086" y="53578"/>
                </a:lnTo>
                <a:lnTo>
                  <a:pt x="116086" y="35719"/>
                </a:lnTo>
                <a:lnTo>
                  <a:pt x="116086" y="8929"/>
                </a:lnTo>
                <a:lnTo>
                  <a:pt x="107156" y="0"/>
                </a:lnTo>
                <a:lnTo>
                  <a:pt x="98227" y="0"/>
                </a:lnTo>
                <a:lnTo>
                  <a:pt x="80367" y="17859"/>
                </a:lnTo>
                <a:lnTo>
                  <a:pt x="71438" y="44648"/>
                </a:lnTo>
                <a:lnTo>
                  <a:pt x="62508" y="80367"/>
                </a:lnTo>
                <a:lnTo>
                  <a:pt x="62508" y="116086"/>
                </a:lnTo>
                <a:lnTo>
                  <a:pt x="62508" y="151804"/>
                </a:lnTo>
                <a:lnTo>
                  <a:pt x="62508" y="178594"/>
                </a:lnTo>
                <a:lnTo>
                  <a:pt x="71438" y="196453"/>
                </a:lnTo>
                <a:lnTo>
                  <a:pt x="80367" y="205383"/>
                </a:lnTo>
                <a:lnTo>
                  <a:pt x="89297" y="214312"/>
                </a:lnTo>
                <a:lnTo>
                  <a:pt x="107156" y="214312"/>
                </a:lnTo>
                <a:lnTo>
                  <a:pt x="116086" y="196453"/>
                </a:lnTo>
                <a:lnTo>
                  <a:pt x="133946" y="169664"/>
                </a:lnTo>
                <a:lnTo>
                  <a:pt x="142875" y="133945"/>
                </a:lnTo>
                <a:lnTo>
                  <a:pt x="160735" y="80367"/>
                </a:lnTo>
                <a:lnTo>
                  <a:pt x="16073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822406" y="910828"/>
            <a:ext cx="232173" cy="214314"/>
          </a:xfrm>
          <a:custGeom>
            <a:avLst/>
            <a:gdLst/>
            <a:ahLst/>
            <a:cxnLst/>
            <a:rect l="0" t="0" r="0" b="0"/>
            <a:pathLst>
              <a:path w="232173" h="214314">
                <a:moveTo>
                  <a:pt x="35719" y="26789"/>
                </a:moveTo>
                <a:lnTo>
                  <a:pt x="35719" y="35719"/>
                </a:lnTo>
                <a:lnTo>
                  <a:pt x="26789" y="53578"/>
                </a:lnTo>
                <a:lnTo>
                  <a:pt x="17860" y="80367"/>
                </a:lnTo>
                <a:lnTo>
                  <a:pt x="8930" y="107156"/>
                </a:lnTo>
                <a:lnTo>
                  <a:pt x="8930" y="125016"/>
                </a:lnTo>
                <a:lnTo>
                  <a:pt x="0" y="151805"/>
                </a:lnTo>
                <a:lnTo>
                  <a:pt x="8930" y="169664"/>
                </a:lnTo>
                <a:lnTo>
                  <a:pt x="8930" y="187523"/>
                </a:lnTo>
                <a:lnTo>
                  <a:pt x="17860" y="196453"/>
                </a:lnTo>
                <a:lnTo>
                  <a:pt x="26789" y="196453"/>
                </a:lnTo>
                <a:lnTo>
                  <a:pt x="35719" y="187523"/>
                </a:lnTo>
                <a:lnTo>
                  <a:pt x="44649" y="169664"/>
                </a:lnTo>
                <a:lnTo>
                  <a:pt x="62508" y="142875"/>
                </a:lnTo>
                <a:lnTo>
                  <a:pt x="71438" y="98227"/>
                </a:lnTo>
                <a:lnTo>
                  <a:pt x="89297" y="62508"/>
                </a:lnTo>
                <a:lnTo>
                  <a:pt x="98227" y="26789"/>
                </a:lnTo>
                <a:lnTo>
                  <a:pt x="107157" y="0"/>
                </a:lnTo>
                <a:lnTo>
                  <a:pt x="116086" y="0"/>
                </a:lnTo>
                <a:lnTo>
                  <a:pt x="116086" y="17859"/>
                </a:lnTo>
                <a:lnTo>
                  <a:pt x="116086" y="44648"/>
                </a:lnTo>
                <a:lnTo>
                  <a:pt x="116086" y="80367"/>
                </a:lnTo>
                <a:lnTo>
                  <a:pt x="107157" y="116086"/>
                </a:lnTo>
                <a:lnTo>
                  <a:pt x="107157" y="151805"/>
                </a:lnTo>
                <a:lnTo>
                  <a:pt x="116086" y="187523"/>
                </a:lnTo>
                <a:lnTo>
                  <a:pt x="116086" y="205383"/>
                </a:lnTo>
                <a:lnTo>
                  <a:pt x="125016" y="214313"/>
                </a:lnTo>
                <a:lnTo>
                  <a:pt x="142875" y="214313"/>
                </a:lnTo>
                <a:lnTo>
                  <a:pt x="160735" y="196453"/>
                </a:lnTo>
                <a:lnTo>
                  <a:pt x="178594" y="169664"/>
                </a:lnTo>
                <a:lnTo>
                  <a:pt x="205383" y="125016"/>
                </a:lnTo>
                <a:lnTo>
                  <a:pt x="232172" y="71438"/>
                </a:lnTo>
                <a:lnTo>
                  <a:pt x="232172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045648" y="714375"/>
            <a:ext cx="98228" cy="357188"/>
          </a:xfrm>
          <a:custGeom>
            <a:avLst/>
            <a:gdLst/>
            <a:ahLst/>
            <a:cxnLst/>
            <a:rect l="0" t="0" r="0" b="0"/>
            <a:pathLst>
              <a:path w="98228" h="357188">
                <a:moveTo>
                  <a:pt x="0" y="26789"/>
                </a:moveTo>
                <a:lnTo>
                  <a:pt x="0" y="17859"/>
                </a:lnTo>
                <a:lnTo>
                  <a:pt x="8930" y="8930"/>
                </a:lnTo>
                <a:lnTo>
                  <a:pt x="17860" y="0"/>
                </a:lnTo>
                <a:lnTo>
                  <a:pt x="17860" y="0"/>
                </a:lnTo>
                <a:lnTo>
                  <a:pt x="26790" y="0"/>
                </a:lnTo>
                <a:lnTo>
                  <a:pt x="35719" y="8930"/>
                </a:lnTo>
                <a:lnTo>
                  <a:pt x="35719" y="44648"/>
                </a:lnTo>
                <a:lnTo>
                  <a:pt x="35719" y="89297"/>
                </a:lnTo>
                <a:lnTo>
                  <a:pt x="26790" y="142875"/>
                </a:lnTo>
                <a:lnTo>
                  <a:pt x="17860" y="196453"/>
                </a:lnTo>
                <a:lnTo>
                  <a:pt x="0" y="241101"/>
                </a:lnTo>
                <a:lnTo>
                  <a:pt x="0" y="285750"/>
                </a:lnTo>
                <a:lnTo>
                  <a:pt x="0" y="321469"/>
                </a:lnTo>
                <a:lnTo>
                  <a:pt x="8930" y="339328"/>
                </a:lnTo>
                <a:lnTo>
                  <a:pt x="17860" y="357187"/>
                </a:lnTo>
                <a:lnTo>
                  <a:pt x="35719" y="348258"/>
                </a:lnTo>
                <a:lnTo>
                  <a:pt x="53579" y="330398"/>
                </a:lnTo>
                <a:lnTo>
                  <a:pt x="80368" y="303609"/>
                </a:lnTo>
                <a:lnTo>
                  <a:pt x="98227" y="267891"/>
                </a:lnTo>
                <a:lnTo>
                  <a:pt x="98227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911703" y="803672"/>
            <a:ext cx="303610" cy="35720"/>
          </a:xfrm>
          <a:custGeom>
            <a:avLst/>
            <a:gdLst/>
            <a:ahLst/>
            <a:cxnLst/>
            <a:rect l="0" t="0" r="0" b="0"/>
            <a:pathLst>
              <a:path w="303610" h="35720">
                <a:moveTo>
                  <a:pt x="0" y="35719"/>
                </a:moveTo>
                <a:lnTo>
                  <a:pt x="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53578" y="26789"/>
                </a:lnTo>
                <a:lnTo>
                  <a:pt x="89297" y="17859"/>
                </a:lnTo>
                <a:lnTo>
                  <a:pt x="151805" y="17859"/>
                </a:lnTo>
                <a:lnTo>
                  <a:pt x="205383" y="8929"/>
                </a:lnTo>
                <a:lnTo>
                  <a:pt x="258961" y="0"/>
                </a:lnTo>
                <a:lnTo>
                  <a:pt x="303609" y="0"/>
                </a:lnTo>
                <a:lnTo>
                  <a:pt x="30360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215312" y="821531"/>
            <a:ext cx="107157" cy="187525"/>
          </a:xfrm>
          <a:custGeom>
            <a:avLst/>
            <a:gdLst/>
            <a:ahLst/>
            <a:cxnLst/>
            <a:rect l="0" t="0" r="0" b="0"/>
            <a:pathLst>
              <a:path w="107157" h="187525">
                <a:moveTo>
                  <a:pt x="98226" y="0"/>
                </a:moveTo>
                <a:lnTo>
                  <a:pt x="89297" y="0"/>
                </a:lnTo>
                <a:lnTo>
                  <a:pt x="80367" y="8930"/>
                </a:lnTo>
                <a:lnTo>
                  <a:pt x="62508" y="17860"/>
                </a:lnTo>
                <a:lnTo>
                  <a:pt x="44648" y="26789"/>
                </a:lnTo>
                <a:lnTo>
                  <a:pt x="35718" y="35719"/>
                </a:lnTo>
                <a:lnTo>
                  <a:pt x="26789" y="44649"/>
                </a:lnTo>
                <a:lnTo>
                  <a:pt x="35718" y="53578"/>
                </a:lnTo>
                <a:lnTo>
                  <a:pt x="44648" y="62508"/>
                </a:lnTo>
                <a:lnTo>
                  <a:pt x="62508" y="80367"/>
                </a:lnTo>
                <a:lnTo>
                  <a:pt x="80367" y="89297"/>
                </a:lnTo>
                <a:lnTo>
                  <a:pt x="89297" y="89297"/>
                </a:lnTo>
                <a:lnTo>
                  <a:pt x="107156" y="98227"/>
                </a:lnTo>
                <a:lnTo>
                  <a:pt x="107156" y="116086"/>
                </a:lnTo>
                <a:lnTo>
                  <a:pt x="98226" y="133945"/>
                </a:lnTo>
                <a:lnTo>
                  <a:pt x="80367" y="151805"/>
                </a:lnTo>
                <a:lnTo>
                  <a:pt x="53578" y="169664"/>
                </a:lnTo>
                <a:lnTo>
                  <a:pt x="26789" y="178594"/>
                </a:lnTo>
                <a:lnTo>
                  <a:pt x="8929" y="187524"/>
                </a:lnTo>
                <a:lnTo>
                  <a:pt x="0" y="178594"/>
                </a:lnTo>
                <a:lnTo>
                  <a:pt x="0" y="169664"/>
                </a:lnTo>
                <a:lnTo>
                  <a:pt x="8929" y="151805"/>
                </a:lnTo>
                <a:lnTo>
                  <a:pt x="35718" y="125016"/>
                </a:lnTo>
                <a:lnTo>
                  <a:pt x="71437" y="107156"/>
                </a:lnTo>
                <a:lnTo>
                  <a:pt x="7143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349008" y="125016"/>
            <a:ext cx="2553891" cy="1589485"/>
          </a:xfrm>
          <a:custGeom>
            <a:avLst/>
            <a:gdLst/>
            <a:ahLst/>
            <a:cxnLst/>
            <a:rect l="0" t="0" r="0" b="0"/>
            <a:pathLst>
              <a:path w="2553891" h="1589485">
                <a:moveTo>
                  <a:pt x="2169913" y="241101"/>
                </a:moveTo>
                <a:lnTo>
                  <a:pt x="2152054" y="232171"/>
                </a:lnTo>
                <a:lnTo>
                  <a:pt x="2134194" y="223242"/>
                </a:lnTo>
                <a:lnTo>
                  <a:pt x="2107405" y="205382"/>
                </a:lnTo>
                <a:lnTo>
                  <a:pt x="2089546" y="196453"/>
                </a:lnTo>
                <a:lnTo>
                  <a:pt x="2062757" y="187523"/>
                </a:lnTo>
                <a:lnTo>
                  <a:pt x="2027038" y="169664"/>
                </a:lnTo>
                <a:lnTo>
                  <a:pt x="1973460" y="151804"/>
                </a:lnTo>
                <a:lnTo>
                  <a:pt x="1919882" y="125015"/>
                </a:lnTo>
                <a:lnTo>
                  <a:pt x="1848444" y="107156"/>
                </a:lnTo>
                <a:lnTo>
                  <a:pt x="1768078" y="80367"/>
                </a:lnTo>
                <a:lnTo>
                  <a:pt x="1687711" y="62507"/>
                </a:lnTo>
                <a:lnTo>
                  <a:pt x="1643062" y="53578"/>
                </a:lnTo>
                <a:lnTo>
                  <a:pt x="1580555" y="35718"/>
                </a:lnTo>
                <a:lnTo>
                  <a:pt x="1509117" y="26789"/>
                </a:lnTo>
                <a:lnTo>
                  <a:pt x="1428750" y="17859"/>
                </a:lnTo>
                <a:lnTo>
                  <a:pt x="1339453" y="8929"/>
                </a:lnTo>
                <a:lnTo>
                  <a:pt x="1241226" y="0"/>
                </a:lnTo>
                <a:lnTo>
                  <a:pt x="1143000" y="8929"/>
                </a:lnTo>
                <a:lnTo>
                  <a:pt x="910828" y="26789"/>
                </a:lnTo>
                <a:lnTo>
                  <a:pt x="705445" y="71437"/>
                </a:lnTo>
                <a:lnTo>
                  <a:pt x="526851" y="125015"/>
                </a:lnTo>
                <a:lnTo>
                  <a:pt x="366117" y="196453"/>
                </a:lnTo>
                <a:lnTo>
                  <a:pt x="241101" y="267890"/>
                </a:lnTo>
                <a:lnTo>
                  <a:pt x="151805" y="348257"/>
                </a:lnTo>
                <a:lnTo>
                  <a:pt x="80367" y="437554"/>
                </a:lnTo>
                <a:lnTo>
                  <a:pt x="26789" y="535781"/>
                </a:lnTo>
                <a:lnTo>
                  <a:pt x="0" y="642937"/>
                </a:lnTo>
                <a:lnTo>
                  <a:pt x="0" y="759023"/>
                </a:lnTo>
                <a:lnTo>
                  <a:pt x="17859" y="875109"/>
                </a:lnTo>
                <a:lnTo>
                  <a:pt x="62508" y="991195"/>
                </a:lnTo>
                <a:lnTo>
                  <a:pt x="133945" y="1098351"/>
                </a:lnTo>
                <a:lnTo>
                  <a:pt x="223242" y="1196578"/>
                </a:lnTo>
                <a:lnTo>
                  <a:pt x="348258" y="1285874"/>
                </a:lnTo>
                <a:lnTo>
                  <a:pt x="500062" y="1375171"/>
                </a:lnTo>
                <a:lnTo>
                  <a:pt x="678656" y="1446609"/>
                </a:lnTo>
                <a:lnTo>
                  <a:pt x="875109" y="1509117"/>
                </a:lnTo>
                <a:lnTo>
                  <a:pt x="1080492" y="1553765"/>
                </a:lnTo>
                <a:lnTo>
                  <a:pt x="1303734" y="1580554"/>
                </a:lnTo>
                <a:lnTo>
                  <a:pt x="1526976" y="1589484"/>
                </a:lnTo>
                <a:lnTo>
                  <a:pt x="1741289" y="1580554"/>
                </a:lnTo>
                <a:lnTo>
                  <a:pt x="1955601" y="1544835"/>
                </a:lnTo>
                <a:lnTo>
                  <a:pt x="2098476" y="1500187"/>
                </a:lnTo>
                <a:lnTo>
                  <a:pt x="2205632" y="1446609"/>
                </a:lnTo>
                <a:lnTo>
                  <a:pt x="2285999" y="1384101"/>
                </a:lnTo>
                <a:lnTo>
                  <a:pt x="2357437" y="1330523"/>
                </a:lnTo>
                <a:lnTo>
                  <a:pt x="2437804" y="1259086"/>
                </a:lnTo>
                <a:lnTo>
                  <a:pt x="2509241" y="1169789"/>
                </a:lnTo>
                <a:lnTo>
                  <a:pt x="2553890" y="1044773"/>
                </a:lnTo>
                <a:lnTo>
                  <a:pt x="2553890" y="937617"/>
                </a:lnTo>
                <a:lnTo>
                  <a:pt x="2553890" y="9376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804172" y="4348757"/>
            <a:ext cx="241102" cy="258962"/>
          </a:xfrm>
          <a:custGeom>
            <a:avLst/>
            <a:gdLst/>
            <a:ahLst/>
            <a:cxnLst/>
            <a:rect l="0" t="0" r="0" b="0"/>
            <a:pathLst>
              <a:path w="241102" h="258962">
                <a:moveTo>
                  <a:pt x="214312" y="8930"/>
                </a:moveTo>
                <a:lnTo>
                  <a:pt x="214312" y="8930"/>
                </a:lnTo>
                <a:lnTo>
                  <a:pt x="214312" y="8930"/>
                </a:lnTo>
                <a:lnTo>
                  <a:pt x="214312" y="8930"/>
                </a:lnTo>
                <a:lnTo>
                  <a:pt x="214312" y="0"/>
                </a:lnTo>
                <a:lnTo>
                  <a:pt x="214312" y="0"/>
                </a:lnTo>
                <a:lnTo>
                  <a:pt x="205383" y="0"/>
                </a:lnTo>
                <a:lnTo>
                  <a:pt x="205383" y="0"/>
                </a:lnTo>
                <a:lnTo>
                  <a:pt x="187523" y="0"/>
                </a:lnTo>
                <a:lnTo>
                  <a:pt x="187523" y="8930"/>
                </a:lnTo>
                <a:lnTo>
                  <a:pt x="169664" y="8930"/>
                </a:lnTo>
                <a:lnTo>
                  <a:pt x="160734" y="17860"/>
                </a:lnTo>
                <a:lnTo>
                  <a:pt x="142875" y="26789"/>
                </a:lnTo>
                <a:lnTo>
                  <a:pt x="133945" y="35719"/>
                </a:lnTo>
                <a:lnTo>
                  <a:pt x="125016" y="44649"/>
                </a:lnTo>
                <a:lnTo>
                  <a:pt x="116086" y="53579"/>
                </a:lnTo>
                <a:lnTo>
                  <a:pt x="116086" y="71438"/>
                </a:lnTo>
                <a:lnTo>
                  <a:pt x="116086" y="71438"/>
                </a:lnTo>
                <a:lnTo>
                  <a:pt x="125016" y="80368"/>
                </a:lnTo>
                <a:lnTo>
                  <a:pt x="133945" y="89297"/>
                </a:lnTo>
                <a:lnTo>
                  <a:pt x="151805" y="89297"/>
                </a:lnTo>
                <a:lnTo>
                  <a:pt x="178594" y="98227"/>
                </a:lnTo>
                <a:lnTo>
                  <a:pt x="196453" y="107157"/>
                </a:lnTo>
                <a:lnTo>
                  <a:pt x="214312" y="125016"/>
                </a:lnTo>
                <a:lnTo>
                  <a:pt x="232172" y="142875"/>
                </a:lnTo>
                <a:lnTo>
                  <a:pt x="241101" y="160735"/>
                </a:lnTo>
                <a:lnTo>
                  <a:pt x="241101" y="187524"/>
                </a:lnTo>
                <a:lnTo>
                  <a:pt x="223242" y="214313"/>
                </a:lnTo>
                <a:lnTo>
                  <a:pt x="205383" y="232172"/>
                </a:lnTo>
                <a:lnTo>
                  <a:pt x="169664" y="250032"/>
                </a:lnTo>
                <a:lnTo>
                  <a:pt x="133945" y="258961"/>
                </a:lnTo>
                <a:lnTo>
                  <a:pt x="89297" y="258961"/>
                </a:lnTo>
                <a:lnTo>
                  <a:pt x="53578" y="258961"/>
                </a:lnTo>
                <a:lnTo>
                  <a:pt x="26789" y="250032"/>
                </a:lnTo>
                <a:lnTo>
                  <a:pt x="8930" y="241102"/>
                </a:lnTo>
                <a:lnTo>
                  <a:pt x="0" y="223243"/>
                </a:lnTo>
                <a:lnTo>
                  <a:pt x="0" y="205383"/>
                </a:lnTo>
                <a:lnTo>
                  <a:pt x="0" y="187524"/>
                </a:lnTo>
                <a:lnTo>
                  <a:pt x="0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080992" y="4188023"/>
            <a:ext cx="187525" cy="392907"/>
          </a:xfrm>
          <a:custGeom>
            <a:avLst/>
            <a:gdLst/>
            <a:ahLst/>
            <a:cxnLst/>
            <a:rect l="0" t="0" r="0" b="0"/>
            <a:pathLst>
              <a:path w="187525" h="39290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44648"/>
                </a:lnTo>
                <a:lnTo>
                  <a:pt x="8930" y="71438"/>
                </a:lnTo>
                <a:lnTo>
                  <a:pt x="17860" y="116086"/>
                </a:lnTo>
                <a:lnTo>
                  <a:pt x="17860" y="160734"/>
                </a:lnTo>
                <a:lnTo>
                  <a:pt x="17860" y="214313"/>
                </a:lnTo>
                <a:lnTo>
                  <a:pt x="17860" y="258961"/>
                </a:lnTo>
                <a:lnTo>
                  <a:pt x="26789" y="303609"/>
                </a:lnTo>
                <a:lnTo>
                  <a:pt x="26789" y="339328"/>
                </a:lnTo>
                <a:lnTo>
                  <a:pt x="35719" y="366117"/>
                </a:lnTo>
                <a:lnTo>
                  <a:pt x="35719" y="383977"/>
                </a:lnTo>
                <a:lnTo>
                  <a:pt x="44649" y="392906"/>
                </a:lnTo>
                <a:lnTo>
                  <a:pt x="44649" y="383977"/>
                </a:lnTo>
                <a:lnTo>
                  <a:pt x="44649" y="366117"/>
                </a:lnTo>
                <a:lnTo>
                  <a:pt x="53578" y="339328"/>
                </a:lnTo>
                <a:lnTo>
                  <a:pt x="62508" y="312539"/>
                </a:lnTo>
                <a:lnTo>
                  <a:pt x="71438" y="285750"/>
                </a:lnTo>
                <a:lnTo>
                  <a:pt x="89297" y="267891"/>
                </a:lnTo>
                <a:lnTo>
                  <a:pt x="98227" y="258961"/>
                </a:lnTo>
                <a:lnTo>
                  <a:pt x="116086" y="258961"/>
                </a:lnTo>
                <a:lnTo>
                  <a:pt x="125016" y="258961"/>
                </a:lnTo>
                <a:lnTo>
                  <a:pt x="125016" y="267891"/>
                </a:lnTo>
                <a:lnTo>
                  <a:pt x="133946" y="285750"/>
                </a:lnTo>
                <a:lnTo>
                  <a:pt x="133946" y="303609"/>
                </a:lnTo>
                <a:lnTo>
                  <a:pt x="142875" y="321469"/>
                </a:lnTo>
                <a:lnTo>
                  <a:pt x="142875" y="339328"/>
                </a:lnTo>
                <a:lnTo>
                  <a:pt x="142875" y="348258"/>
                </a:lnTo>
                <a:lnTo>
                  <a:pt x="151805" y="357188"/>
                </a:lnTo>
                <a:lnTo>
                  <a:pt x="160735" y="357188"/>
                </a:lnTo>
                <a:lnTo>
                  <a:pt x="178594" y="348258"/>
                </a:lnTo>
                <a:lnTo>
                  <a:pt x="187524" y="339328"/>
                </a:lnTo>
                <a:lnTo>
                  <a:pt x="187524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348883" y="4366617"/>
            <a:ext cx="133946" cy="196454"/>
          </a:xfrm>
          <a:custGeom>
            <a:avLst/>
            <a:gdLst/>
            <a:ahLst/>
            <a:cxnLst/>
            <a:rect l="0" t="0" r="0" b="0"/>
            <a:pathLst>
              <a:path w="133946" h="196454">
                <a:moveTo>
                  <a:pt x="44648" y="0"/>
                </a:moveTo>
                <a:lnTo>
                  <a:pt x="44648" y="0"/>
                </a:lnTo>
                <a:lnTo>
                  <a:pt x="44648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8929"/>
                </a:lnTo>
                <a:lnTo>
                  <a:pt x="26789" y="17859"/>
                </a:lnTo>
                <a:lnTo>
                  <a:pt x="17859" y="35719"/>
                </a:lnTo>
                <a:lnTo>
                  <a:pt x="17859" y="62508"/>
                </a:lnTo>
                <a:lnTo>
                  <a:pt x="8930" y="98226"/>
                </a:lnTo>
                <a:lnTo>
                  <a:pt x="8930" y="133945"/>
                </a:lnTo>
                <a:lnTo>
                  <a:pt x="0" y="160734"/>
                </a:lnTo>
                <a:lnTo>
                  <a:pt x="0" y="187523"/>
                </a:lnTo>
                <a:lnTo>
                  <a:pt x="0" y="196453"/>
                </a:lnTo>
                <a:lnTo>
                  <a:pt x="8930" y="196453"/>
                </a:lnTo>
                <a:lnTo>
                  <a:pt x="17859" y="178594"/>
                </a:lnTo>
                <a:lnTo>
                  <a:pt x="17859" y="160734"/>
                </a:lnTo>
                <a:lnTo>
                  <a:pt x="35719" y="133945"/>
                </a:lnTo>
                <a:lnTo>
                  <a:pt x="44648" y="107156"/>
                </a:lnTo>
                <a:lnTo>
                  <a:pt x="53578" y="80367"/>
                </a:lnTo>
                <a:lnTo>
                  <a:pt x="62508" y="71437"/>
                </a:lnTo>
                <a:lnTo>
                  <a:pt x="71437" y="71437"/>
                </a:lnTo>
                <a:lnTo>
                  <a:pt x="71437" y="80367"/>
                </a:lnTo>
                <a:lnTo>
                  <a:pt x="80367" y="98226"/>
                </a:lnTo>
                <a:lnTo>
                  <a:pt x="80367" y="116086"/>
                </a:lnTo>
                <a:lnTo>
                  <a:pt x="89297" y="125015"/>
                </a:lnTo>
                <a:lnTo>
                  <a:pt x="98226" y="133945"/>
                </a:lnTo>
                <a:lnTo>
                  <a:pt x="107156" y="142875"/>
                </a:lnTo>
                <a:lnTo>
                  <a:pt x="125015" y="142875"/>
                </a:lnTo>
                <a:lnTo>
                  <a:pt x="133945" y="133945"/>
                </a:lnTo>
                <a:lnTo>
                  <a:pt x="133945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563195" y="4277320"/>
            <a:ext cx="17861" cy="205384"/>
          </a:xfrm>
          <a:custGeom>
            <a:avLst/>
            <a:gdLst/>
            <a:ahLst/>
            <a:cxnLst/>
            <a:rect l="0" t="0" r="0" b="0"/>
            <a:pathLst>
              <a:path w="17861" h="205384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17860" y="62508"/>
                </a:lnTo>
                <a:lnTo>
                  <a:pt x="17860" y="98226"/>
                </a:lnTo>
                <a:lnTo>
                  <a:pt x="17860" y="125016"/>
                </a:lnTo>
                <a:lnTo>
                  <a:pt x="17860" y="160734"/>
                </a:lnTo>
                <a:lnTo>
                  <a:pt x="17860" y="187523"/>
                </a:lnTo>
                <a:lnTo>
                  <a:pt x="8930" y="196453"/>
                </a:lnTo>
                <a:lnTo>
                  <a:pt x="8930" y="205383"/>
                </a:lnTo>
                <a:lnTo>
                  <a:pt x="8930" y="205383"/>
                </a:lnTo>
                <a:lnTo>
                  <a:pt x="8930" y="187523"/>
                </a:lnTo>
                <a:lnTo>
                  <a:pt x="8930" y="160734"/>
                </a:lnTo>
                <a:lnTo>
                  <a:pt x="8930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518547" y="4250531"/>
            <a:ext cx="62509" cy="196454"/>
          </a:xfrm>
          <a:custGeom>
            <a:avLst/>
            <a:gdLst/>
            <a:ahLst/>
            <a:cxnLst/>
            <a:rect l="0" t="0" r="0" b="0"/>
            <a:pathLst>
              <a:path w="62509" h="196454">
                <a:moveTo>
                  <a:pt x="62508" y="0"/>
                </a:moveTo>
                <a:lnTo>
                  <a:pt x="53578" y="8930"/>
                </a:lnTo>
                <a:lnTo>
                  <a:pt x="44648" y="8930"/>
                </a:lnTo>
                <a:lnTo>
                  <a:pt x="35719" y="17859"/>
                </a:lnTo>
                <a:lnTo>
                  <a:pt x="26789" y="35719"/>
                </a:lnTo>
                <a:lnTo>
                  <a:pt x="26789" y="53578"/>
                </a:lnTo>
                <a:lnTo>
                  <a:pt x="17859" y="80367"/>
                </a:lnTo>
                <a:lnTo>
                  <a:pt x="8930" y="107156"/>
                </a:lnTo>
                <a:lnTo>
                  <a:pt x="0" y="133945"/>
                </a:lnTo>
                <a:lnTo>
                  <a:pt x="0" y="160734"/>
                </a:lnTo>
                <a:lnTo>
                  <a:pt x="0" y="178594"/>
                </a:lnTo>
                <a:lnTo>
                  <a:pt x="0" y="196453"/>
                </a:lnTo>
                <a:lnTo>
                  <a:pt x="0" y="196453"/>
                </a:lnTo>
                <a:lnTo>
                  <a:pt x="0" y="196453"/>
                </a:lnTo>
                <a:lnTo>
                  <a:pt x="8930" y="178594"/>
                </a:lnTo>
                <a:lnTo>
                  <a:pt x="8930" y="169664"/>
                </a:lnTo>
                <a:lnTo>
                  <a:pt x="893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536406" y="4455914"/>
            <a:ext cx="169665" cy="62508"/>
          </a:xfrm>
          <a:custGeom>
            <a:avLst/>
            <a:gdLst/>
            <a:ahLst/>
            <a:cxnLst/>
            <a:rect l="0" t="0" r="0" b="0"/>
            <a:pathLst>
              <a:path w="169665" h="62508">
                <a:moveTo>
                  <a:pt x="0" y="53578"/>
                </a:moveTo>
                <a:lnTo>
                  <a:pt x="0" y="53578"/>
                </a:lnTo>
                <a:lnTo>
                  <a:pt x="8930" y="62507"/>
                </a:lnTo>
                <a:lnTo>
                  <a:pt x="26789" y="62507"/>
                </a:lnTo>
                <a:lnTo>
                  <a:pt x="44649" y="62507"/>
                </a:lnTo>
                <a:lnTo>
                  <a:pt x="71438" y="53578"/>
                </a:lnTo>
                <a:lnTo>
                  <a:pt x="98227" y="35718"/>
                </a:lnTo>
                <a:lnTo>
                  <a:pt x="125016" y="17859"/>
                </a:lnTo>
                <a:lnTo>
                  <a:pt x="151805" y="892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Freeform 1023"/>
          <p:cNvSpPr/>
          <p:nvPr/>
        </p:nvSpPr>
        <p:spPr>
          <a:xfrm>
            <a:off x="5027414" y="4795242"/>
            <a:ext cx="151806" cy="160736"/>
          </a:xfrm>
          <a:custGeom>
            <a:avLst/>
            <a:gdLst/>
            <a:ahLst/>
            <a:cxnLst/>
            <a:rect l="0" t="0" r="0" b="0"/>
            <a:pathLst>
              <a:path w="151806" h="160736">
                <a:moveTo>
                  <a:pt x="89297" y="8929"/>
                </a:moveTo>
                <a:lnTo>
                  <a:pt x="89297" y="8929"/>
                </a:lnTo>
                <a:lnTo>
                  <a:pt x="89297" y="8929"/>
                </a:lnTo>
                <a:lnTo>
                  <a:pt x="80367" y="0"/>
                </a:lnTo>
                <a:lnTo>
                  <a:pt x="71438" y="0"/>
                </a:lnTo>
                <a:lnTo>
                  <a:pt x="62508" y="0"/>
                </a:lnTo>
                <a:lnTo>
                  <a:pt x="44649" y="8929"/>
                </a:lnTo>
                <a:lnTo>
                  <a:pt x="26789" y="17859"/>
                </a:lnTo>
                <a:lnTo>
                  <a:pt x="17859" y="35719"/>
                </a:lnTo>
                <a:lnTo>
                  <a:pt x="8930" y="53578"/>
                </a:lnTo>
                <a:lnTo>
                  <a:pt x="0" y="80367"/>
                </a:lnTo>
                <a:lnTo>
                  <a:pt x="0" y="98227"/>
                </a:lnTo>
                <a:lnTo>
                  <a:pt x="0" y="125016"/>
                </a:lnTo>
                <a:lnTo>
                  <a:pt x="8930" y="142875"/>
                </a:lnTo>
                <a:lnTo>
                  <a:pt x="35719" y="151805"/>
                </a:lnTo>
                <a:lnTo>
                  <a:pt x="53578" y="160735"/>
                </a:lnTo>
                <a:lnTo>
                  <a:pt x="80367" y="160735"/>
                </a:lnTo>
                <a:lnTo>
                  <a:pt x="107156" y="151805"/>
                </a:lnTo>
                <a:lnTo>
                  <a:pt x="125016" y="133946"/>
                </a:lnTo>
                <a:lnTo>
                  <a:pt x="151805" y="116086"/>
                </a:lnTo>
                <a:lnTo>
                  <a:pt x="15180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Freeform 1024"/>
          <p:cNvSpPr/>
          <p:nvPr/>
        </p:nvSpPr>
        <p:spPr>
          <a:xfrm>
            <a:off x="5197078" y="4795242"/>
            <a:ext cx="303611" cy="160736"/>
          </a:xfrm>
          <a:custGeom>
            <a:avLst/>
            <a:gdLst/>
            <a:ahLst/>
            <a:cxnLst/>
            <a:rect l="0" t="0" r="0" b="0"/>
            <a:pathLst>
              <a:path w="303611" h="160736">
                <a:moveTo>
                  <a:pt x="0" y="53578"/>
                </a:moveTo>
                <a:lnTo>
                  <a:pt x="0" y="62508"/>
                </a:lnTo>
                <a:lnTo>
                  <a:pt x="8930" y="62508"/>
                </a:lnTo>
                <a:lnTo>
                  <a:pt x="17860" y="80367"/>
                </a:lnTo>
                <a:lnTo>
                  <a:pt x="26789" y="89297"/>
                </a:lnTo>
                <a:lnTo>
                  <a:pt x="35719" y="98227"/>
                </a:lnTo>
                <a:lnTo>
                  <a:pt x="44649" y="116086"/>
                </a:lnTo>
                <a:lnTo>
                  <a:pt x="44649" y="133946"/>
                </a:lnTo>
                <a:lnTo>
                  <a:pt x="53578" y="142875"/>
                </a:lnTo>
                <a:lnTo>
                  <a:pt x="53578" y="151805"/>
                </a:lnTo>
                <a:lnTo>
                  <a:pt x="53578" y="160735"/>
                </a:lnTo>
                <a:lnTo>
                  <a:pt x="53578" y="160735"/>
                </a:lnTo>
                <a:lnTo>
                  <a:pt x="62508" y="160735"/>
                </a:lnTo>
                <a:lnTo>
                  <a:pt x="62508" y="142875"/>
                </a:lnTo>
                <a:lnTo>
                  <a:pt x="62508" y="116086"/>
                </a:lnTo>
                <a:lnTo>
                  <a:pt x="62508" y="89297"/>
                </a:lnTo>
                <a:lnTo>
                  <a:pt x="71438" y="62508"/>
                </a:lnTo>
                <a:lnTo>
                  <a:pt x="80367" y="35719"/>
                </a:lnTo>
                <a:lnTo>
                  <a:pt x="89297" y="17859"/>
                </a:lnTo>
                <a:lnTo>
                  <a:pt x="107156" y="8929"/>
                </a:lnTo>
                <a:lnTo>
                  <a:pt x="116086" y="8929"/>
                </a:lnTo>
                <a:lnTo>
                  <a:pt x="133945" y="26789"/>
                </a:lnTo>
                <a:lnTo>
                  <a:pt x="142875" y="44648"/>
                </a:lnTo>
                <a:lnTo>
                  <a:pt x="151805" y="71437"/>
                </a:lnTo>
                <a:lnTo>
                  <a:pt x="160735" y="98227"/>
                </a:lnTo>
                <a:lnTo>
                  <a:pt x="160735" y="125016"/>
                </a:lnTo>
                <a:lnTo>
                  <a:pt x="160735" y="142875"/>
                </a:lnTo>
                <a:lnTo>
                  <a:pt x="160735" y="160735"/>
                </a:lnTo>
                <a:lnTo>
                  <a:pt x="169664" y="160735"/>
                </a:lnTo>
                <a:lnTo>
                  <a:pt x="169664" y="160735"/>
                </a:lnTo>
                <a:lnTo>
                  <a:pt x="169664" y="142875"/>
                </a:lnTo>
                <a:lnTo>
                  <a:pt x="178594" y="125016"/>
                </a:lnTo>
                <a:lnTo>
                  <a:pt x="187524" y="98227"/>
                </a:lnTo>
                <a:lnTo>
                  <a:pt x="196453" y="62508"/>
                </a:lnTo>
                <a:lnTo>
                  <a:pt x="214313" y="35719"/>
                </a:lnTo>
                <a:lnTo>
                  <a:pt x="223242" y="8929"/>
                </a:lnTo>
                <a:lnTo>
                  <a:pt x="232172" y="0"/>
                </a:lnTo>
                <a:lnTo>
                  <a:pt x="250031" y="0"/>
                </a:lnTo>
                <a:lnTo>
                  <a:pt x="258961" y="8929"/>
                </a:lnTo>
                <a:lnTo>
                  <a:pt x="267891" y="26789"/>
                </a:lnTo>
                <a:lnTo>
                  <a:pt x="276820" y="53578"/>
                </a:lnTo>
                <a:lnTo>
                  <a:pt x="285750" y="71437"/>
                </a:lnTo>
                <a:lnTo>
                  <a:pt x="285750" y="89297"/>
                </a:lnTo>
                <a:lnTo>
                  <a:pt x="285750" y="98227"/>
                </a:lnTo>
                <a:lnTo>
                  <a:pt x="294680" y="107156"/>
                </a:lnTo>
                <a:lnTo>
                  <a:pt x="294680" y="98227"/>
                </a:lnTo>
                <a:lnTo>
                  <a:pt x="303610" y="89297"/>
                </a:lnTo>
                <a:lnTo>
                  <a:pt x="303610" y="71437"/>
                </a:lnTo>
                <a:lnTo>
                  <a:pt x="30361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Freeform 1026"/>
          <p:cNvSpPr/>
          <p:nvPr/>
        </p:nvSpPr>
        <p:spPr>
          <a:xfrm>
            <a:off x="5607844" y="4625578"/>
            <a:ext cx="151805" cy="294681"/>
          </a:xfrm>
          <a:custGeom>
            <a:avLst/>
            <a:gdLst/>
            <a:ahLst/>
            <a:cxnLst/>
            <a:rect l="0" t="0" r="0" b="0"/>
            <a:pathLst>
              <a:path w="151805" h="294681">
                <a:moveTo>
                  <a:pt x="26789" y="142875"/>
                </a:moveTo>
                <a:lnTo>
                  <a:pt x="26789" y="133945"/>
                </a:lnTo>
                <a:lnTo>
                  <a:pt x="26789" y="133945"/>
                </a:lnTo>
                <a:lnTo>
                  <a:pt x="17859" y="116086"/>
                </a:lnTo>
                <a:lnTo>
                  <a:pt x="17859" y="107156"/>
                </a:lnTo>
                <a:lnTo>
                  <a:pt x="17859" y="107156"/>
                </a:lnTo>
                <a:lnTo>
                  <a:pt x="17859" y="98226"/>
                </a:lnTo>
                <a:lnTo>
                  <a:pt x="8929" y="107156"/>
                </a:lnTo>
                <a:lnTo>
                  <a:pt x="8929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0" y="205383"/>
                </a:lnTo>
                <a:lnTo>
                  <a:pt x="0" y="241101"/>
                </a:lnTo>
                <a:lnTo>
                  <a:pt x="0" y="267891"/>
                </a:lnTo>
                <a:lnTo>
                  <a:pt x="0" y="285750"/>
                </a:lnTo>
                <a:lnTo>
                  <a:pt x="0" y="294680"/>
                </a:lnTo>
                <a:lnTo>
                  <a:pt x="17859" y="294680"/>
                </a:lnTo>
                <a:lnTo>
                  <a:pt x="26789" y="276820"/>
                </a:lnTo>
                <a:lnTo>
                  <a:pt x="35719" y="258961"/>
                </a:lnTo>
                <a:lnTo>
                  <a:pt x="53578" y="223242"/>
                </a:lnTo>
                <a:lnTo>
                  <a:pt x="62508" y="187523"/>
                </a:lnTo>
                <a:lnTo>
                  <a:pt x="71437" y="142875"/>
                </a:lnTo>
                <a:lnTo>
                  <a:pt x="80367" y="89297"/>
                </a:lnTo>
                <a:lnTo>
                  <a:pt x="80367" y="44648"/>
                </a:lnTo>
                <a:lnTo>
                  <a:pt x="80367" y="17859"/>
                </a:lnTo>
                <a:lnTo>
                  <a:pt x="80367" y="0"/>
                </a:lnTo>
                <a:lnTo>
                  <a:pt x="71437" y="8929"/>
                </a:lnTo>
                <a:lnTo>
                  <a:pt x="71437" y="35718"/>
                </a:lnTo>
                <a:lnTo>
                  <a:pt x="71437" y="80367"/>
                </a:lnTo>
                <a:lnTo>
                  <a:pt x="71437" y="125015"/>
                </a:lnTo>
                <a:lnTo>
                  <a:pt x="71437" y="178593"/>
                </a:lnTo>
                <a:lnTo>
                  <a:pt x="80367" y="223242"/>
                </a:lnTo>
                <a:lnTo>
                  <a:pt x="89297" y="258961"/>
                </a:lnTo>
                <a:lnTo>
                  <a:pt x="107156" y="276820"/>
                </a:lnTo>
                <a:lnTo>
                  <a:pt x="125015" y="285750"/>
                </a:lnTo>
                <a:lnTo>
                  <a:pt x="151804" y="267891"/>
                </a:lnTo>
                <a:lnTo>
                  <a:pt x="151804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Freeform 1027"/>
          <p:cNvSpPr/>
          <p:nvPr/>
        </p:nvSpPr>
        <p:spPr>
          <a:xfrm>
            <a:off x="6134695" y="3991570"/>
            <a:ext cx="133947" cy="366118"/>
          </a:xfrm>
          <a:custGeom>
            <a:avLst/>
            <a:gdLst/>
            <a:ahLst/>
            <a:cxnLst/>
            <a:rect l="0" t="0" r="0" b="0"/>
            <a:pathLst>
              <a:path w="133947" h="366118">
                <a:moveTo>
                  <a:pt x="133946" y="116086"/>
                </a:moveTo>
                <a:lnTo>
                  <a:pt x="133946" y="116086"/>
                </a:lnTo>
                <a:lnTo>
                  <a:pt x="125016" y="107156"/>
                </a:lnTo>
                <a:lnTo>
                  <a:pt x="125016" y="98226"/>
                </a:lnTo>
                <a:lnTo>
                  <a:pt x="116086" y="89297"/>
                </a:lnTo>
                <a:lnTo>
                  <a:pt x="116086" y="71437"/>
                </a:lnTo>
                <a:lnTo>
                  <a:pt x="107157" y="62508"/>
                </a:lnTo>
                <a:lnTo>
                  <a:pt x="107157" y="44648"/>
                </a:lnTo>
                <a:lnTo>
                  <a:pt x="98227" y="35719"/>
                </a:lnTo>
                <a:lnTo>
                  <a:pt x="89297" y="26789"/>
                </a:lnTo>
                <a:lnTo>
                  <a:pt x="89297" y="17859"/>
                </a:lnTo>
                <a:lnTo>
                  <a:pt x="80368" y="8930"/>
                </a:lnTo>
                <a:lnTo>
                  <a:pt x="80368" y="0"/>
                </a:lnTo>
                <a:lnTo>
                  <a:pt x="71438" y="8930"/>
                </a:lnTo>
                <a:lnTo>
                  <a:pt x="71438" y="17859"/>
                </a:lnTo>
                <a:lnTo>
                  <a:pt x="62508" y="26789"/>
                </a:lnTo>
                <a:lnTo>
                  <a:pt x="62508" y="53578"/>
                </a:lnTo>
                <a:lnTo>
                  <a:pt x="62508" y="80367"/>
                </a:lnTo>
                <a:lnTo>
                  <a:pt x="62508" y="125016"/>
                </a:lnTo>
                <a:lnTo>
                  <a:pt x="62508" y="160734"/>
                </a:lnTo>
                <a:lnTo>
                  <a:pt x="62508" y="205383"/>
                </a:lnTo>
                <a:lnTo>
                  <a:pt x="71438" y="250031"/>
                </a:lnTo>
                <a:lnTo>
                  <a:pt x="71438" y="285750"/>
                </a:lnTo>
                <a:lnTo>
                  <a:pt x="71438" y="321469"/>
                </a:lnTo>
                <a:lnTo>
                  <a:pt x="62508" y="348258"/>
                </a:lnTo>
                <a:lnTo>
                  <a:pt x="53578" y="357187"/>
                </a:lnTo>
                <a:lnTo>
                  <a:pt x="44649" y="366117"/>
                </a:lnTo>
                <a:lnTo>
                  <a:pt x="26789" y="366117"/>
                </a:lnTo>
                <a:lnTo>
                  <a:pt x="17860" y="348258"/>
                </a:lnTo>
                <a:lnTo>
                  <a:pt x="0" y="330398"/>
                </a:lnTo>
                <a:lnTo>
                  <a:pt x="0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Freeform 1028"/>
          <p:cNvSpPr/>
          <p:nvPr/>
        </p:nvSpPr>
        <p:spPr>
          <a:xfrm>
            <a:off x="6081117" y="4205882"/>
            <a:ext cx="142876" cy="53580"/>
          </a:xfrm>
          <a:custGeom>
            <a:avLst/>
            <a:gdLst/>
            <a:ahLst/>
            <a:cxnLst/>
            <a:rect l="0" t="0" r="0" b="0"/>
            <a:pathLst>
              <a:path w="142876" h="53580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17860" y="44649"/>
                </a:lnTo>
                <a:lnTo>
                  <a:pt x="35719" y="53579"/>
                </a:lnTo>
                <a:lnTo>
                  <a:pt x="53578" y="53579"/>
                </a:lnTo>
                <a:lnTo>
                  <a:pt x="71438" y="53579"/>
                </a:lnTo>
                <a:lnTo>
                  <a:pt x="98227" y="53579"/>
                </a:lnTo>
                <a:lnTo>
                  <a:pt x="116086" y="44649"/>
                </a:lnTo>
                <a:lnTo>
                  <a:pt x="142875" y="35719"/>
                </a:lnTo>
                <a:lnTo>
                  <a:pt x="14287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Freeform 1029"/>
          <p:cNvSpPr/>
          <p:nvPr/>
        </p:nvSpPr>
        <p:spPr>
          <a:xfrm>
            <a:off x="6331148" y="4205882"/>
            <a:ext cx="1" cy="125017"/>
          </a:xfrm>
          <a:custGeom>
            <a:avLst/>
            <a:gdLst/>
            <a:ahLst/>
            <a:cxnLst/>
            <a:rect l="0" t="0" r="0" b="0"/>
            <a:pathLst>
              <a:path w="1" h="125017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0368"/>
                </a:lnTo>
                <a:lnTo>
                  <a:pt x="0" y="98227"/>
                </a:lnTo>
                <a:lnTo>
                  <a:pt x="0" y="116086"/>
                </a:lnTo>
                <a:lnTo>
                  <a:pt x="0" y="125016"/>
                </a:lnTo>
                <a:lnTo>
                  <a:pt x="0" y="125016"/>
                </a:lnTo>
                <a:lnTo>
                  <a:pt x="0" y="116086"/>
                </a:lnTo>
                <a:lnTo>
                  <a:pt x="0" y="98227"/>
                </a:lnTo>
                <a:lnTo>
                  <a:pt x="0" y="71438"/>
                </a:lnTo>
                <a:lnTo>
                  <a:pt x="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Freeform 1030"/>
          <p:cNvSpPr/>
          <p:nvPr/>
        </p:nvSpPr>
        <p:spPr>
          <a:xfrm>
            <a:off x="6340078" y="3946921"/>
            <a:ext cx="26790" cy="17861"/>
          </a:xfrm>
          <a:custGeom>
            <a:avLst/>
            <a:gdLst/>
            <a:ahLst/>
            <a:cxnLst/>
            <a:rect l="0" t="0" r="0" b="0"/>
            <a:pathLst>
              <a:path w="26790" h="17861">
                <a:moveTo>
                  <a:pt x="26789" y="8930"/>
                </a:moveTo>
                <a:lnTo>
                  <a:pt x="17860" y="8930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17860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Freeform 1031"/>
          <p:cNvSpPr/>
          <p:nvPr/>
        </p:nvSpPr>
        <p:spPr>
          <a:xfrm>
            <a:off x="6420445" y="3991570"/>
            <a:ext cx="35720" cy="312540"/>
          </a:xfrm>
          <a:custGeom>
            <a:avLst/>
            <a:gdLst/>
            <a:ahLst/>
            <a:cxnLst/>
            <a:rect l="0" t="0" r="0" b="0"/>
            <a:pathLst>
              <a:path w="35720" h="312540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26789"/>
                </a:lnTo>
                <a:lnTo>
                  <a:pt x="17860" y="53578"/>
                </a:lnTo>
                <a:lnTo>
                  <a:pt x="17860" y="98226"/>
                </a:lnTo>
                <a:lnTo>
                  <a:pt x="17860" y="133945"/>
                </a:lnTo>
                <a:lnTo>
                  <a:pt x="17860" y="187523"/>
                </a:lnTo>
                <a:lnTo>
                  <a:pt x="17860" y="223242"/>
                </a:lnTo>
                <a:lnTo>
                  <a:pt x="17860" y="258961"/>
                </a:lnTo>
                <a:lnTo>
                  <a:pt x="17860" y="285750"/>
                </a:lnTo>
                <a:lnTo>
                  <a:pt x="26789" y="303609"/>
                </a:lnTo>
                <a:lnTo>
                  <a:pt x="26789" y="312539"/>
                </a:lnTo>
                <a:lnTo>
                  <a:pt x="26789" y="312539"/>
                </a:lnTo>
                <a:lnTo>
                  <a:pt x="35719" y="294680"/>
                </a:lnTo>
                <a:lnTo>
                  <a:pt x="35719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 1032"/>
          <p:cNvSpPr/>
          <p:nvPr/>
        </p:nvSpPr>
        <p:spPr>
          <a:xfrm>
            <a:off x="6456164" y="4152304"/>
            <a:ext cx="214314" cy="142876"/>
          </a:xfrm>
          <a:custGeom>
            <a:avLst/>
            <a:gdLst/>
            <a:ahLst/>
            <a:cxnLst/>
            <a:rect l="0" t="0" r="0" b="0"/>
            <a:pathLst>
              <a:path w="214314" h="142876">
                <a:moveTo>
                  <a:pt x="0" y="80367"/>
                </a:moveTo>
                <a:lnTo>
                  <a:pt x="0" y="80367"/>
                </a:lnTo>
                <a:lnTo>
                  <a:pt x="8930" y="89297"/>
                </a:lnTo>
                <a:lnTo>
                  <a:pt x="17859" y="89297"/>
                </a:lnTo>
                <a:lnTo>
                  <a:pt x="26789" y="98227"/>
                </a:lnTo>
                <a:lnTo>
                  <a:pt x="35719" y="98227"/>
                </a:lnTo>
                <a:lnTo>
                  <a:pt x="53578" y="98227"/>
                </a:lnTo>
                <a:lnTo>
                  <a:pt x="62508" y="89297"/>
                </a:lnTo>
                <a:lnTo>
                  <a:pt x="71438" y="71438"/>
                </a:lnTo>
                <a:lnTo>
                  <a:pt x="80367" y="62508"/>
                </a:lnTo>
                <a:lnTo>
                  <a:pt x="89297" y="44649"/>
                </a:lnTo>
                <a:lnTo>
                  <a:pt x="89297" y="35719"/>
                </a:lnTo>
                <a:lnTo>
                  <a:pt x="89297" y="17860"/>
                </a:lnTo>
                <a:lnTo>
                  <a:pt x="80367" y="8930"/>
                </a:lnTo>
                <a:lnTo>
                  <a:pt x="71438" y="0"/>
                </a:lnTo>
                <a:lnTo>
                  <a:pt x="62508" y="8930"/>
                </a:lnTo>
                <a:lnTo>
                  <a:pt x="53578" y="26789"/>
                </a:lnTo>
                <a:lnTo>
                  <a:pt x="44649" y="44649"/>
                </a:lnTo>
                <a:lnTo>
                  <a:pt x="44649" y="71438"/>
                </a:lnTo>
                <a:lnTo>
                  <a:pt x="44649" y="98227"/>
                </a:lnTo>
                <a:lnTo>
                  <a:pt x="62508" y="125016"/>
                </a:lnTo>
                <a:lnTo>
                  <a:pt x="80367" y="133946"/>
                </a:lnTo>
                <a:lnTo>
                  <a:pt x="98227" y="142875"/>
                </a:lnTo>
                <a:lnTo>
                  <a:pt x="125016" y="133946"/>
                </a:lnTo>
                <a:lnTo>
                  <a:pt x="151805" y="116086"/>
                </a:lnTo>
                <a:lnTo>
                  <a:pt x="178594" y="89297"/>
                </a:lnTo>
                <a:lnTo>
                  <a:pt x="196453" y="53578"/>
                </a:lnTo>
                <a:lnTo>
                  <a:pt x="214313" y="17860"/>
                </a:lnTo>
                <a:lnTo>
                  <a:pt x="214313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Freeform 1033"/>
          <p:cNvSpPr/>
          <p:nvPr/>
        </p:nvSpPr>
        <p:spPr>
          <a:xfrm>
            <a:off x="6661547" y="3875484"/>
            <a:ext cx="62509" cy="526853"/>
          </a:xfrm>
          <a:custGeom>
            <a:avLst/>
            <a:gdLst/>
            <a:ahLst/>
            <a:cxnLst/>
            <a:rect l="0" t="0" r="0" b="0"/>
            <a:pathLst>
              <a:path w="62509" h="526853">
                <a:moveTo>
                  <a:pt x="62508" y="0"/>
                </a:moveTo>
                <a:lnTo>
                  <a:pt x="53578" y="8930"/>
                </a:lnTo>
                <a:lnTo>
                  <a:pt x="53578" y="35719"/>
                </a:lnTo>
                <a:lnTo>
                  <a:pt x="44648" y="71437"/>
                </a:lnTo>
                <a:lnTo>
                  <a:pt x="35719" y="116086"/>
                </a:lnTo>
                <a:lnTo>
                  <a:pt x="35719" y="178594"/>
                </a:lnTo>
                <a:lnTo>
                  <a:pt x="26789" y="241102"/>
                </a:lnTo>
                <a:lnTo>
                  <a:pt x="17859" y="312539"/>
                </a:lnTo>
                <a:lnTo>
                  <a:pt x="17859" y="375047"/>
                </a:lnTo>
                <a:lnTo>
                  <a:pt x="8930" y="437555"/>
                </a:lnTo>
                <a:lnTo>
                  <a:pt x="8930" y="482203"/>
                </a:lnTo>
                <a:lnTo>
                  <a:pt x="0" y="508992"/>
                </a:lnTo>
                <a:lnTo>
                  <a:pt x="0" y="526852"/>
                </a:lnTo>
                <a:lnTo>
                  <a:pt x="0" y="517922"/>
                </a:lnTo>
                <a:lnTo>
                  <a:pt x="0" y="491133"/>
                </a:lnTo>
                <a:lnTo>
                  <a:pt x="8930" y="446484"/>
                </a:lnTo>
                <a:lnTo>
                  <a:pt x="8930" y="44648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eeform 1034"/>
          <p:cNvSpPr/>
          <p:nvPr/>
        </p:nvSpPr>
        <p:spPr>
          <a:xfrm>
            <a:off x="6786563" y="3920132"/>
            <a:ext cx="125016" cy="366119"/>
          </a:xfrm>
          <a:custGeom>
            <a:avLst/>
            <a:gdLst/>
            <a:ahLst/>
            <a:cxnLst/>
            <a:rect l="0" t="0" r="0" b="0"/>
            <a:pathLst>
              <a:path w="125016" h="366119">
                <a:moveTo>
                  <a:pt x="125015" y="17860"/>
                </a:moveTo>
                <a:lnTo>
                  <a:pt x="125015" y="17860"/>
                </a:lnTo>
                <a:lnTo>
                  <a:pt x="125015" y="8930"/>
                </a:lnTo>
                <a:lnTo>
                  <a:pt x="125015" y="8930"/>
                </a:lnTo>
                <a:lnTo>
                  <a:pt x="116085" y="0"/>
                </a:lnTo>
                <a:lnTo>
                  <a:pt x="107156" y="0"/>
                </a:lnTo>
                <a:lnTo>
                  <a:pt x="89296" y="8930"/>
                </a:lnTo>
                <a:lnTo>
                  <a:pt x="71437" y="26789"/>
                </a:lnTo>
                <a:lnTo>
                  <a:pt x="53578" y="62508"/>
                </a:lnTo>
                <a:lnTo>
                  <a:pt x="35718" y="98227"/>
                </a:lnTo>
                <a:lnTo>
                  <a:pt x="26789" y="133946"/>
                </a:lnTo>
                <a:lnTo>
                  <a:pt x="17859" y="178594"/>
                </a:lnTo>
                <a:lnTo>
                  <a:pt x="17859" y="214313"/>
                </a:lnTo>
                <a:lnTo>
                  <a:pt x="17859" y="258961"/>
                </a:lnTo>
                <a:lnTo>
                  <a:pt x="17859" y="285750"/>
                </a:lnTo>
                <a:lnTo>
                  <a:pt x="17859" y="312539"/>
                </a:lnTo>
                <a:lnTo>
                  <a:pt x="17859" y="339329"/>
                </a:lnTo>
                <a:lnTo>
                  <a:pt x="17859" y="348258"/>
                </a:lnTo>
                <a:lnTo>
                  <a:pt x="8929" y="366118"/>
                </a:lnTo>
                <a:lnTo>
                  <a:pt x="0" y="357188"/>
                </a:lnTo>
                <a:lnTo>
                  <a:pt x="0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Freeform 1035"/>
          <p:cNvSpPr/>
          <p:nvPr/>
        </p:nvSpPr>
        <p:spPr>
          <a:xfrm>
            <a:off x="6724055" y="4143375"/>
            <a:ext cx="214313" cy="17860"/>
          </a:xfrm>
          <a:custGeom>
            <a:avLst/>
            <a:gdLst/>
            <a:ahLst/>
            <a:cxnLst/>
            <a:rect l="0" t="0" r="0" b="0"/>
            <a:pathLst>
              <a:path w="214313" h="17860">
                <a:moveTo>
                  <a:pt x="0" y="8929"/>
                </a:moveTo>
                <a:lnTo>
                  <a:pt x="8929" y="8929"/>
                </a:lnTo>
                <a:lnTo>
                  <a:pt x="35718" y="17859"/>
                </a:lnTo>
                <a:lnTo>
                  <a:pt x="62508" y="17859"/>
                </a:lnTo>
                <a:lnTo>
                  <a:pt x="98226" y="17859"/>
                </a:lnTo>
                <a:lnTo>
                  <a:pt x="133945" y="17859"/>
                </a:lnTo>
                <a:lnTo>
                  <a:pt x="160734" y="8929"/>
                </a:lnTo>
                <a:lnTo>
                  <a:pt x="187523" y="8929"/>
                </a:lnTo>
                <a:lnTo>
                  <a:pt x="205383" y="8929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Freeform 1036"/>
          <p:cNvSpPr/>
          <p:nvPr/>
        </p:nvSpPr>
        <p:spPr>
          <a:xfrm>
            <a:off x="6929438" y="4152304"/>
            <a:ext cx="35719" cy="133947"/>
          </a:xfrm>
          <a:custGeom>
            <a:avLst/>
            <a:gdLst/>
            <a:ahLst/>
            <a:cxnLst/>
            <a:rect l="0" t="0" r="0" b="0"/>
            <a:pathLst>
              <a:path w="35719" h="133947">
                <a:moveTo>
                  <a:pt x="26789" y="0"/>
                </a:moveTo>
                <a:lnTo>
                  <a:pt x="26789" y="8930"/>
                </a:lnTo>
                <a:lnTo>
                  <a:pt x="26789" y="17860"/>
                </a:lnTo>
                <a:lnTo>
                  <a:pt x="17859" y="44649"/>
                </a:lnTo>
                <a:lnTo>
                  <a:pt x="17859" y="62508"/>
                </a:lnTo>
                <a:lnTo>
                  <a:pt x="8929" y="89297"/>
                </a:lnTo>
                <a:lnTo>
                  <a:pt x="8929" y="116086"/>
                </a:lnTo>
                <a:lnTo>
                  <a:pt x="0" y="133946"/>
                </a:lnTo>
                <a:lnTo>
                  <a:pt x="0" y="133946"/>
                </a:lnTo>
                <a:lnTo>
                  <a:pt x="8929" y="133946"/>
                </a:lnTo>
                <a:lnTo>
                  <a:pt x="8929" y="125016"/>
                </a:lnTo>
                <a:lnTo>
                  <a:pt x="17859" y="98227"/>
                </a:lnTo>
                <a:lnTo>
                  <a:pt x="26789" y="71438"/>
                </a:lnTo>
                <a:lnTo>
                  <a:pt x="35718" y="35719"/>
                </a:lnTo>
                <a:lnTo>
                  <a:pt x="3571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Freeform 1037"/>
          <p:cNvSpPr/>
          <p:nvPr/>
        </p:nvSpPr>
        <p:spPr>
          <a:xfrm>
            <a:off x="6929438" y="4080867"/>
            <a:ext cx="125016" cy="178595"/>
          </a:xfrm>
          <a:custGeom>
            <a:avLst/>
            <a:gdLst/>
            <a:ahLst/>
            <a:cxnLst/>
            <a:rect l="0" t="0" r="0" b="0"/>
            <a:pathLst>
              <a:path w="125016" h="178595">
                <a:moveTo>
                  <a:pt x="26789" y="62508"/>
                </a:moveTo>
                <a:lnTo>
                  <a:pt x="26789" y="62508"/>
                </a:lnTo>
                <a:lnTo>
                  <a:pt x="17859" y="62508"/>
                </a:lnTo>
                <a:lnTo>
                  <a:pt x="8929" y="71437"/>
                </a:lnTo>
                <a:lnTo>
                  <a:pt x="8929" y="89297"/>
                </a:lnTo>
                <a:lnTo>
                  <a:pt x="0" y="116086"/>
                </a:lnTo>
                <a:lnTo>
                  <a:pt x="0" y="133945"/>
                </a:lnTo>
                <a:lnTo>
                  <a:pt x="0" y="151804"/>
                </a:lnTo>
                <a:lnTo>
                  <a:pt x="0" y="169664"/>
                </a:lnTo>
                <a:lnTo>
                  <a:pt x="8929" y="178594"/>
                </a:lnTo>
                <a:lnTo>
                  <a:pt x="26789" y="178594"/>
                </a:lnTo>
                <a:lnTo>
                  <a:pt x="35718" y="169664"/>
                </a:lnTo>
                <a:lnTo>
                  <a:pt x="62507" y="151804"/>
                </a:lnTo>
                <a:lnTo>
                  <a:pt x="89296" y="133945"/>
                </a:lnTo>
                <a:lnTo>
                  <a:pt x="107156" y="98226"/>
                </a:lnTo>
                <a:lnTo>
                  <a:pt x="125015" y="62508"/>
                </a:lnTo>
                <a:lnTo>
                  <a:pt x="125015" y="35719"/>
                </a:lnTo>
                <a:lnTo>
                  <a:pt x="125015" y="8929"/>
                </a:lnTo>
                <a:lnTo>
                  <a:pt x="107156" y="0"/>
                </a:lnTo>
                <a:lnTo>
                  <a:pt x="89296" y="8929"/>
                </a:lnTo>
                <a:lnTo>
                  <a:pt x="62507" y="35719"/>
                </a:lnTo>
                <a:lnTo>
                  <a:pt x="35718" y="62508"/>
                </a:lnTo>
                <a:lnTo>
                  <a:pt x="17859" y="98226"/>
                </a:lnTo>
                <a:lnTo>
                  <a:pt x="8929" y="116086"/>
                </a:lnTo>
                <a:lnTo>
                  <a:pt x="8929" y="133945"/>
                </a:lnTo>
                <a:lnTo>
                  <a:pt x="17859" y="133945"/>
                </a:lnTo>
                <a:lnTo>
                  <a:pt x="1785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Freeform 1038"/>
          <p:cNvSpPr/>
          <p:nvPr/>
        </p:nvSpPr>
        <p:spPr>
          <a:xfrm>
            <a:off x="7143750" y="3893343"/>
            <a:ext cx="17860" cy="348259"/>
          </a:xfrm>
          <a:custGeom>
            <a:avLst/>
            <a:gdLst/>
            <a:ahLst/>
            <a:cxnLst/>
            <a:rect l="0" t="0" r="0" b="0"/>
            <a:pathLst>
              <a:path w="17860" h="348259">
                <a:moveTo>
                  <a:pt x="17859" y="0"/>
                </a:moveTo>
                <a:lnTo>
                  <a:pt x="17859" y="0"/>
                </a:lnTo>
                <a:lnTo>
                  <a:pt x="17859" y="17860"/>
                </a:lnTo>
                <a:lnTo>
                  <a:pt x="17859" y="35719"/>
                </a:lnTo>
                <a:lnTo>
                  <a:pt x="17859" y="71438"/>
                </a:lnTo>
                <a:lnTo>
                  <a:pt x="17859" y="116086"/>
                </a:lnTo>
                <a:lnTo>
                  <a:pt x="17859" y="160735"/>
                </a:lnTo>
                <a:lnTo>
                  <a:pt x="8930" y="205383"/>
                </a:lnTo>
                <a:lnTo>
                  <a:pt x="8930" y="250032"/>
                </a:lnTo>
                <a:lnTo>
                  <a:pt x="0" y="294680"/>
                </a:lnTo>
                <a:lnTo>
                  <a:pt x="0" y="321469"/>
                </a:lnTo>
                <a:lnTo>
                  <a:pt x="0" y="339328"/>
                </a:lnTo>
                <a:lnTo>
                  <a:pt x="0" y="348258"/>
                </a:lnTo>
                <a:lnTo>
                  <a:pt x="8930" y="330399"/>
                </a:lnTo>
                <a:lnTo>
                  <a:pt x="8930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Freeform 1039"/>
          <p:cNvSpPr/>
          <p:nvPr/>
        </p:nvSpPr>
        <p:spPr>
          <a:xfrm>
            <a:off x="7233047" y="3866554"/>
            <a:ext cx="151806" cy="348259"/>
          </a:xfrm>
          <a:custGeom>
            <a:avLst/>
            <a:gdLst/>
            <a:ahLst/>
            <a:cxnLst/>
            <a:rect l="0" t="0" r="0" b="0"/>
            <a:pathLst>
              <a:path w="151806" h="348259">
                <a:moveTo>
                  <a:pt x="17859" y="223242"/>
                </a:moveTo>
                <a:lnTo>
                  <a:pt x="17859" y="223242"/>
                </a:lnTo>
                <a:lnTo>
                  <a:pt x="17859" y="214313"/>
                </a:lnTo>
                <a:lnTo>
                  <a:pt x="17859" y="205383"/>
                </a:lnTo>
                <a:lnTo>
                  <a:pt x="17859" y="187524"/>
                </a:lnTo>
                <a:lnTo>
                  <a:pt x="17859" y="169664"/>
                </a:lnTo>
                <a:lnTo>
                  <a:pt x="26789" y="151805"/>
                </a:lnTo>
                <a:lnTo>
                  <a:pt x="26789" y="133946"/>
                </a:lnTo>
                <a:lnTo>
                  <a:pt x="35719" y="125016"/>
                </a:lnTo>
                <a:lnTo>
                  <a:pt x="26789" y="133946"/>
                </a:lnTo>
                <a:lnTo>
                  <a:pt x="26789" y="151805"/>
                </a:lnTo>
                <a:lnTo>
                  <a:pt x="17859" y="187524"/>
                </a:lnTo>
                <a:lnTo>
                  <a:pt x="8930" y="223242"/>
                </a:lnTo>
                <a:lnTo>
                  <a:pt x="0" y="258961"/>
                </a:lnTo>
                <a:lnTo>
                  <a:pt x="0" y="294680"/>
                </a:lnTo>
                <a:lnTo>
                  <a:pt x="0" y="321469"/>
                </a:lnTo>
                <a:lnTo>
                  <a:pt x="0" y="339328"/>
                </a:lnTo>
                <a:lnTo>
                  <a:pt x="8930" y="348258"/>
                </a:lnTo>
                <a:lnTo>
                  <a:pt x="26789" y="348258"/>
                </a:lnTo>
                <a:lnTo>
                  <a:pt x="35719" y="330399"/>
                </a:lnTo>
                <a:lnTo>
                  <a:pt x="53578" y="303610"/>
                </a:lnTo>
                <a:lnTo>
                  <a:pt x="71437" y="267891"/>
                </a:lnTo>
                <a:lnTo>
                  <a:pt x="89297" y="232172"/>
                </a:lnTo>
                <a:lnTo>
                  <a:pt x="107156" y="187524"/>
                </a:lnTo>
                <a:lnTo>
                  <a:pt x="116086" y="133946"/>
                </a:lnTo>
                <a:lnTo>
                  <a:pt x="125016" y="80367"/>
                </a:lnTo>
                <a:lnTo>
                  <a:pt x="133945" y="35719"/>
                </a:lnTo>
                <a:lnTo>
                  <a:pt x="133945" y="8930"/>
                </a:lnTo>
                <a:lnTo>
                  <a:pt x="133945" y="0"/>
                </a:lnTo>
                <a:lnTo>
                  <a:pt x="125016" y="8930"/>
                </a:lnTo>
                <a:lnTo>
                  <a:pt x="116086" y="35719"/>
                </a:lnTo>
                <a:lnTo>
                  <a:pt x="107156" y="71438"/>
                </a:lnTo>
                <a:lnTo>
                  <a:pt x="98226" y="116086"/>
                </a:lnTo>
                <a:lnTo>
                  <a:pt x="89297" y="160735"/>
                </a:lnTo>
                <a:lnTo>
                  <a:pt x="89297" y="205383"/>
                </a:lnTo>
                <a:lnTo>
                  <a:pt x="98226" y="241102"/>
                </a:lnTo>
                <a:lnTo>
                  <a:pt x="107156" y="267891"/>
                </a:lnTo>
                <a:lnTo>
                  <a:pt x="116086" y="285750"/>
                </a:lnTo>
                <a:lnTo>
                  <a:pt x="133945" y="294680"/>
                </a:lnTo>
                <a:lnTo>
                  <a:pt x="151805" y="285750"/>
                </a:lnTo>
                <a:lnTo>
                  <a:pt x="151805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 1040"/>
          <p:cNvSpPr/>
          <p:nvPr/>
        </p:nvSpPr>
        <p:spPr>
          <a:xfrm>
            <a:off x="7411641" y="3920132"/>
            <a:ext cx="321469" cy="241103"/>
          </a:xfrm>
          <a:custGeom>
            <a:avLst/>
            <a:gdLst/>
            <a:ahLst/>
            <a:cxnLst/>
            <a:rect l="0" t="0" r="0" b="0"/>
            <a:pathLst>
              <a:path w="321469" h="241103">
                <a:moveTo>
                  <a:pt x="17859" y="142875"/>
                </a:moveTo>
                <a:lnTo>
                  <a:pt x="17859" y="142875"/>
                </a:lnTo>
                <a:lnTo>
                  <a:pt x="17859" y="151805"/>
                </a:lnTo>
                <a:lnTo>
                  <a:pt x="26789" y="151805"/>
                </a:lnTo>
                <a:lnTo>
                  <a:pt x="26789" y="160735"/>
                </a:lnTo>
                <a:lnTo>
                  <a:pt x="35718" y="151805"/>
                </a:lnTo>
                <a:lnTo>
                  <a:pt x="44648" y="151805"/>
                </a:lnTo>
                <a:lnTo>
                  <a:pt x="62507" y="133946"/>
                </a:lnTo>
                <a:lnTo>
                  <a:pt x="71437" y="116086"/>
                </a:lnTo>
                <a:lnTo>
                  <a:pt x="80367" y="98227"/>
                </a:lnTo>
                <a:lnTo>
                  <a:pt x="80367" y="71438"/>
                </a:lnTo>
                <a:lnTo>
                  <a:pt x="89297" y="44649"/>
                </a:lnTo>
                <a:lnTo>
                  <a:pt x="80367" y="26789"/>
                </a:lnTo>
                <a:lnTo>
                  <a:pt x="71437" y="17860"/>
                </a:lnTo>
                <a:lnTo>
                  <a:pt x="62507" y="17860"/>
                </a:lnTo>
                <a:lnTo>
                  <a:pt x="44648" y="35719"/>
                </a:lnTo>
                <a:lnTo>
                  <a:pt x="26789" y="62508"/>
                </a:lnTo>
                <a:lnTo>
                  <a:pt x="17859" y="98227"/>
                </a:lnTo>
                <a:lnTo>
                  <a:pt x="0" y="142875"/>
                </a:lnTo>
                <a:lnTo>
                  <a:pt x="0" y="178594"/>
                </a:lnTo>
                <a:lnTo>
                  <a:pt x="0" y="214313"/>
                </a:lnTo>
                <a:lnTo>
                  <a:pt x="8929" y="232172"/>
                </a:lnTo>
                <a:lnTo>
                  <a:pt x="17859" y="241102"/>
                </a:lnTo>
                <a:lnTo>
                  <a:pt x="35718" y="241102"/>
                </a:lnTo>
                <a:lnTo>
                  <a:pt x="62507" y="232172"/>
                </a:lnTo>
                <a:lnTo>
                  <a:pt x="80367" y="214313"/>
                </a:lnTo>
                <a:lnTo>
                  <a:pt x="107156" y="187524"/>
                </a:lnTo>
                <a:lnTo>
                  <a:pt x="125015" y="151805"/>
                </a:lnTo>
                <a:lnTo>
                  <a:pt x="142875" y="107157"/>
                </a:lnTo>
                <a:lnTo>
                  <a:pt x="151804" y="71438"/>
                </a:lnTo>
                <a:lnTo>
                  <a:pt x="160734" y="35719"/>
                </a:lnTo>
                <a:lnTo>
                  <a:pt x="169664" y="8930"/>
                </a:lnTo>
                <a:lnTo>
                  <a:pt x="169664" y="0"/>
                </a:lnTo>
                <a:lnTo>
                  <a:pt x="169664" y="17860"/>
                </a:lnTo>
                <a:lnTo>
                  <a:pt x="169664" y="44649"/>
                </a:lnTo>
                <a:lnTo>
                  <a:pt x="169664" y="71438"/>
                </a:lnTo>
                <a:lnTo>
                  <a:pt x="160734" y="107157"/>
                </a:lnTo>
                <a:lnTo>
                  <a:pt x="160734" y="133946"/>
                </a:lnTo>
                <a:lnTo>
                  <a:pt x="160734" y="160735"/>
                </a:lnTo>
                <a:lnTo>
                  <a:pt x="160734" y="169664"/>
                </a:lnTo>
                <a:lnTo>
                  <a:pt x="160734" y="178594"/>
                </a:lnTo>
                <a:lnTo>
                  <a:pt x="178593" y="169664"/>
                </a:lnTo>
                <a:lnTo>
                  <a:pt x="187523" y="151805"/>
                </a:lnTo>
                <a:lnTo>
                  <a:pt x="205382" y="125016"/>
                </a:lnTo>
                <a:lnTo>
                  <a:pt x="232172" y="98227"/>
                </a:lnTo>
                <a:lnTo>
                  <a:pt x="250031" y="62508"/>
                </a:lnTo>
                <a:lnTo>
                  <a:pt x="267890" y="35719"/>
                </a:lnTo>
                <a:lnTo>
                  <a:pt x="294679" y="17860"/>
                </a:lnTo>
                <a:lnTo>
                  <a:pt x="303609" y="8930"/>
                </a:lnTo>
                <a:lnTo>
                  <a:pt x="312539" y="8930"/>
                </a:lnTo>
                <a:lnTo>
                  <a:pt x="321468" y="17860"/>
                </a:lnTo>
                <a:lnTo>
                  <a:pt x="312539" y="35719"/>
                </a:lnTo>
                <a:lnTo>
                  <a:pt x="31253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Freeform 1041"/>
          <p:cNvSpPr/>
          <p:nvPr/>
        </p:nvSpPr>
        <p:spPr>
          <a:xfrm>
            <a:off x="5304234" y="5295305"/>
            <a:ext cx="339330" cy="241102"/>
          </a:xfrm>
          <a:custGeom>
            <a:avLst/>
            <a:gdLst/>
            <a:ahLst/>
            <a:cxnLst/>
            <a:rect l="0" t="0" r="0" b="0"/>
            <a:pathLst>
              <a:path w="339330" h="24110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44649" y="0"/>
                </a:lnTo>
                <a:lnTo>
                  <a:pt x="71438" y="0"/>
                </a:lnTo>
                <a:lnTo>
                  <a:pt x="89297" y="0"/>
                </a:lnTo>
                <a:lnTo>
                  <a:pt x="125016" y="8929"/>
                </a:lnTo>
                <a:lnTo>
                  <a:pt x="151805" y="8929"/>
                </a:lnTo>
                <a:lnTo>
                  <a:pt x="187524" y="17859"/>
                </a:lnTo>
                <a:lnTo>
                  <a:pt x="223243" y="17859"/>
                </a:lnTo>
                <a:lnTo>
                  <a:pt x="258961" y="17859"/>
                </a:lnTo>
                <a:lnTo>
                  <a:pt x="285750" y="17859"/>
                </a:lnTo>
                <a:lnTo>
                  <a:pt x="312539" y="17859"/>
                </a:lnTo>
                <a:lnTo>
                  <a:pt x="330399" y="17859"/>
                </a:lnTo>
                <a:lnTo>
                  <a:pt x="339329" y="26789"/>
                </a:lnTo>
                <a:lnTo>
                  <a:pt x="330399" y="35718"/>
                </a:lnTo>
                <a:lnTo>
                  <a:pt x="321469" y="53578"/>
                </a:lnTo>
                <a:lnTo>
                  <a:pt x="294680" y="80367"/>
                </a:lnTo>
                <a:lnTo>
                  <a:pt x="267891" y="116086"/>
                </a:lnTo>
                <a:lnTo>
                  <a:pt x="241102" y="142875"/>
                </a:lnTo>
                <a:lnTo>
                  <a:pt x="214313" y="178593"/>
                </a:lnTo>
                <a:lnTo>
                  <a:pt x="187524" y="214312"/>
                </a:lnTo>
                <a:lnTo>
                  <a:pt x="178594" y="232172"/>
                </a:lnTo>
                <a:lnTo>
                  <a:pt x="178594" y="241101"/>
                </a:lnTo>
                <a:lnTo>
                  <a:pt x="178594" y="232172"/>
                </a:lnTo>
                <a:lnTo>
                  <a:pt x="196454" y="214312"/>
                </a:lnTo>
                <a:lnTo>
                  <a:pt x="214313" y="196453"/>
                </a:lnTo>
                <a:lnTo>
                  <a:pt x="241102" y="160734"/>
                </a:lnTo>
                <a:lnTo>
                  <a:pt x="267891" y="133945"/>
                </a:lnTo>
                <a:lnTo>
                  <a:pt x="267891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Freeform 1042"/>
          <p:cNvSpPr/>
          <p:nvPr/>
        </p:nvSpPr>
        <p:spPr>
          <a:xfrm>
            <a:off x="5938242" y="5098852"/>
            <a:ext cx="151806" cy="223243"/>
          </a:xfrm>
          <a:custGeom>
            <a:avLst/>
            <a:gdLst/>
            <a:ahLst/>
            <a:cxnLst/>
            <a:rect l="0" t="0" r="0" b="0"/>
            <a:pathLst>
              <a:path w="151806" h="223243">
                <a:moveTo>
                  <a:pt x="133946" y="0"/>
                </a:moveTo>
                <a:lnTo>
                  <a:pt x="125016" y="0"/>
                </a:lnTo>
                <a:lnTo>
                  <a:pt x="116086" y="0"/>
                </a:lnTo>
                <a:lnTo>
                  <a:pt x="98227" y="8929"/>
                </a:lnTo>
                <a:lnTo>
                  <a:pt x="71438" y="17859"/>
                </a:lnTo>
                <a:lnTo>
                  <a:pt x="53578" y="26789"/>
                </a:lnTo>
                <a:lnTo>
                  <a:pt x="35719" y="44648"/>
                </a:lnTo>
                <a:lnTo>
                  <a:pt x="17860" y="53578"/>
                </a:lnTo>
                <a:lnTo>
                  <a:pt x="8930" y="62507"/>
                </a:lnTo>
                <a:lnTo>
                  <a:pt x="8930" y="71437"/>
                </a:lnTo>
                <a:lnTo>
                  <a:pt x="17860" y="80367"/>
                </a:lnTo>
                <a:lnTo>
                  <a:pt x="35719" y="80367"/>
                </a:lnTo>
                <a:lnTo>
                  <a:pt x="62508" y="71437"/>
                </a:lnTo>
                <a:lnTo>
                  <a:pt x="89297" y="71437"/>
                </a:lnTo>
                <a:lnTo>
                  <a:pt x="116086" y="62507"/>
                </a:lnTo>
                <a:lnTo>
                  <a:pt x="142875" y="62507"/>
                </a:lnTo>
                <a:lnTo>
                  <a:pt x="151805" y="71437"/>
                </a:lnTo>
                <a:lnTo>
                  <a:pt x="151805" y="80367"/>
                </a:lnTo>
                <a:lnTo>
                  <a:pt x="142875" y="98226"/>
                </a:lnTo>
                <a:lnTo>
                  <a:pt x="125016" y="125015"/>
                </a:lnTo>
                <a:lnTo>
                  <a:pt x="89297" y="151804"/>
                </a:lnTo>
                <a:lnTo>
                  <a:pt x="62508" y="178593"/>
                </a:lnTo>
                <a:lnTo>
                  <a:pt x="35719" y="196453"/>
                </a:lnTo>
                <a:lnTo>
                  <a:pt x="8930" y="214312"/>
                </a:lnTo>
                <a:lnTo>
                  <a:pt x="0" y="223242"/>
                </a:lnTo>
                <a:lnTo>
                  <a:pt x="8930" y="214312"/>
                </a:lnTo>
                <a:lnTo>
                  <a:pt x="17860" y="205382"/>
                </a:lnTo>
                <a:lnTo>
                  <a:pt x="44649" y="187523"/>
                </a:lnTo>
                <a:lnTo>
                  <a:pt x="44649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Freeform 1043"/>
          <p:cNvSpPr/>
          <p:nvPr/>
        </p:nvSpPr>
        <p:spPr>
          <a:xfrm>
            <a:off x="6125766" y="4884539"/>
            <a:ext cx="258962" cy="339329"/>
          </a:xfrm>
          <a:custGeom>
            <a:avLst/>
            <a:gdLst/>
            <a:ahLst/>
            <a:cxnLst/>
            <a:rect l="0" t="0" r="0" b="0"/>
            <a:pathLst>
              <a:path w="258962" h="339329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29" y="26789"/>
                </a:lnTo>
                <a:lnTo>
                  <a:pt x="8929" y="53578"/>
                </a:lnTo>
                <a:lnTo>
                  <a:pt x="17859" y="89297"/>
                </a:lnTo>
                <a:lnTo>
                  <a:pt x="17859" y="125016"/>
                </a:lnTo>
                <a:lnTo>
                  <a:pt x="17859" y="178594"/>
                </a:lnTo>
                <a:lnTo>
                  <a:pt x="26789" y="223242"/>
                </a:lnTo>
                <a:lnTo>
                  <a:pt x="26789" y="258961"/>
                </a:lnTo>
                <a:lnTo>
                  <a:pt x="35718" y="294680"/>
                </a:lnTo>
                <a:lnTo>
                  <a:pt x="44648" y="312539"/>
                </a:lnTo>
                <a:lnTo>
                  <a:pt x="62507" y="321469"/>
                </a:lnTo>
                <a:lnTo>
                  <a:pt x="71437" y="312539"/>
                </a:lnTo>
                <a:lnTo>
                  <a:pt x="80367" y="303609"/>
                </a:lnTo>
                <a:lnTo>
                  <a:pt x="98226" y="276820"/>
                </a:lnTo>
                <a:lnTo>
                  <a:pt x="107156" y="250031"/>
                </a:lnTo>
                <a:lnTo>
                  <a:pt x="125015" y="214313"/>
                </a:lnTo>
                <a:lnTo>
                  <a:pt x="133945" y="187524"/>
                </a:lnTo>
                <a:lnTo>
                  <a:pt x="151804" y="169664"/>
                </a:lnTo>
                <a:lnTo>
                  <a:pt x="160734" y="169664"/>
                </a:lnTo>
                <a:lnTo>
                  <a:pt x="169664" y="187524"/>
                </a:lnTo>
                <a:lnTo>
                  <a:pt x="178593" y="205383"/>
                </a:lnTo>
                <a:lnTo>
                  <a:pt x="178593" y="241102"/>
                </a:lnTo>
                <a:lnTo>
                  <a:pt x="187523" y="276820"/>
                </a:lnTo>
                <a:lnTo>
                  <a:pt x="187523" y="294680"/>
                </a:lnTo>
                <a:lnTo>
                  <a:pt x="196453" y="321469"/>
                </a:lnTo>
                <a:lnTo>
                  <a:pt x="205382" y="330399"/>
                </a:lnTo>
                <a:lnTo>
                  <a:pt x="214312" y="339328"/>
                </a:lnTo>
                <a:lnTo>
                  <a:pt x="223242" y="321469"/>
                </a:lnTo>
                <a:lnTo>
                  <a:pt x="241101" y="312539"/>
                </a:lnTo>
                <a:lnTo>
                  <a:pt x="258961" y="276820"/>
                </a:lnTo>
                <a:lnTo>
                  <a:pt x="258961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Freeform 1044"/>
          <p:cNvSpPr/>
          <p:nvPr/>
        </p:nvSpPr>
        <p:spPr>
          <a:xfrm>
            <a:off x="6420445" y="4982766"/>
            <a:ext cx="133947" cy="151805"/>
          </a:xfrm>
          <a:custGeom>
            <a:avLst/>
            <a:gdLst/>
            <a:ahLst/>
            <a:cxnLst/>
            <a:rect l="0" t="0" r="0" b="0"/>
            <a:pathLst>
              <a:path w="133947" h="151805">
                <a:moveTo>
                  <a:pt x="35719" y="0"/>
                </a:move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8929"/>
                </a:lnTo>
                <a:lnTo>
                  <a:pt x="17860" y="17859"/>
                </a:lnTo>
                <a:lnTo>
                  <a:pt x="8930" y="35718"/>
                </a:lnTo>
                <a:lnTo>
                  <a:pt x="8930" y="62507"/>
                </a:lnTo>
                <a:lnTo>
                  <a:pt x="0" y="89297"/>
                </a:lnTo>
                <a:lnTo>
                  <a:pt x="0" y="107156"/>
                </a:lnTo>
                <a:lnTo>
                  <a:pt x="0" y="13394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42875"/>
                </a:lnTo>
                <a:lnTo>
                  <a:pt x="17860" y="133945"/>
                </a:lnTo>
                <a:lnTo>
                  <a:pt x="26789" y="116086"/>
                </a:lnTo>
                <a:lnTo>
                  <a:pt x="35719" y="98226"/>
                </a:lnTo>
                <a:lnTo>
                  <a:pt x="44649" y="80367"/>
                </a:lnTo>
                <a:lnTo>
                  <a:pt x="62508" y="62507"/>
                </a:lnTo>
                <a:lnTo>
                  <a:pt x="71438" y="53578"/>
                </a:lnTo>
                <a:lnTo>
                  <a:pt x="71438" y="62507"/>
                </a:lnTo>
                <a:lnTo>
                  <a:pt x="80368" y="71437"/>
                </a:lnTo>
                <a:lnTo>
                  <a:pt x="89297" y="89297"/>
                </a:lnTo>
                <a:lnTo>
                  <a:pt x="89297" y="116086"/>
                </a:lnTo>
                <a:lnTo>
                  <a:pt x="98227" y="133945"/>
                </a:lnTo>
                <a:lnTo>
                  <a:pt x="107157" y="151804"/>
                </a:lnTo>
                <a:lnTo>
                  <a:pt x="107157" y="151804"/>
                </a:lnTo>
                <a:lnTo>
                  <a:pt x="116086" y="151804"/>
                </a:lnTo>
                <a:lnTo>
                  <a:pt x="125016" y="142875"/>
                </a:lnTo>
                <a:lnTo>
                  <a:pt x="133946" y="125015"/>
                </a:lnTo>
                <a:lnTo>
                  <a:pt x="133946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Freeform 1045"/>
          <p:cNvSpPr/>
          <p:nvPr/>
        </p:nvSpPr>
        <p:spPr>
          <a:xfrm>
            <a:off x="6616898" y="4822031"/>
            <a:ext cx="53580" cy="321470"/>
          </a:xfrm>
          <a:custGeom>
            <a:avLst/>
            <a:gdLst/>
            <a:ahLst/>
            <a:cxnLst/>
            <a:rect l="0" t="0" r="0" b="0"/>
            <a:pathLst>
              <a:path w="53580" h="321470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0" y="53578"/>
                </a:lnTo>
                <a:lnTo>
                  <a:pt x="0" y="89297"/>
                </a:lnTo>
                <a:lnTo>
                  <a:pt x="0" y="133946"/>
                </a:lnTo>
                <a:lnTo>
                  <a:pt x="0" y="187524"/>
                </a:lnTo>
                <a:lnTo>
                  <a:pt x="8930" y="232172"/>
                </a:lnTo>
                <a:lnTo>
                  <a:pt x="8930" y="276821"/>
                </a:lnTo>
                <a:lnTo>
                  <a:pt x="17860" y="303610"/>
                </a:lnTo>
                <a:lnTo>
                  <a:pt x="26790" y="321469"/>
                </a:lnTo>
                <a:lnTo>
                  <a:pt x="35719" y="312539"/>
                </a:lnTo>
                <a:lnTo>
                  <a:pt x="35719" y="303610"/>
                </a:lnTo>
                <a:lnTo>
                  <a:pt x="44649" y="276821"/>
                </a:lnTo>
                <a:lnTo>
                  <a:pt x="53579" y="241102"/>
                </a:lnTo>
                <a:lnTo>
                  <a:pt x="53579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Freeform 1046"/>
          <p:cNvSpPr/>
          <p:nvPr/>
        </p:nvSpPr>
        <p:spPr>
          <a:xfrm>
            <a:off x="6866930" y="4777382"/>
            <a:ext cx="196454" cy="214314"/>
          </a:xfrm>
          <a:custGeom>
            <a:avLst/>
            <a:gdLst/>
            <a:ahLst/>
            <a:cxnLst/>
            <a:rect l="0" t="0" r="0" b="0"/>
            <a:pathLst>
              <a:path w="196454" h="214314">
                <a:moveTo>
                  <a:pt x="107156" y="53579"/>
                </a:moveTo>
                <a:lnTo>
                  <a:pt x="107156" y="53579"/>
                </a:lnTo>
                <a:lnTo>
                  <a:pt x="107156" y="44649"/>
                </a:lnTo>
                <a:lnTo>
                  <a:pt x="107156" y="35719"/>
                </a:lnTo>
                <a:lnTo>
                  <a:pt x="98226" y="26789"/>
                </a:lnTo>
                <a:lnTo>
                  <a:pt x="98226" y="17860"/>
                </a:lnTo>
                <a:lnTo>
                  <a:pt x="89297" y="8930"/>
                </a:lnTo>
                <a:lnTo>
                  <a:pt x="89297" y="0"/>
                </a:lnTo>
                <a:lnTo>
                  <a:pt x="71437" y="0"/>
                </a:lnTo>
                <a:lnTo>
                  <a:pt x="62508" y="8930"/>
                </a:lnTo>
                <a:lnTo>
                  <a:pt x="44648" y="26789"/>
                </a:lnTo>
                <a:lnTo>
                  <a:pt x="26789" y="44649"/>
                </a:lnTo>
                <a:lnTo>
                  <a:pt x="17859" y="80368"/>
                </a:lnTo>
                <a:lnTo>
                  <a:pt x="0" y="116087"/>
                </a:lnTo>
                <a:lnTo>
                  <a:pt x="0" y="142876"/>
                </a:lnTo>
                <a:lnTo>
                  <a:pt x="0" y="178595"/>
                </a:lnTo>
                <a:lnTo>
                  <a:pt x="8929" y="196454"/>
                </a:lnTo>
                <a:lnTo>
                  <a:pt x="17859" y="214313"/>
                </a:lnTo>
                <a:lnTo>
                  <a:pt x="44648" y="214313"/>
                </a:lnTo>
                <a:lnTo>
                  <a:pt x="71437" y="214313"/>
                </a:lnTo>
                <a:lnTo>
                  <a:pt x="98226" y="196454"/>
                </a:lnTo>
                <a:lnTo>
                  <a:pt x="133945" y="169665"/>
                </a:lnTo>
                <a:lnTo>
                  <a:pt x="169664" y="142876"/>
                </a:lnTo>
                <a:lnTo>
                  <a:pt x="196453" y="107157"/>
                </a:lnTo>
                <a:lnTo>
                  <a:pt x="196453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Freeform 1047"/>
          <p:cNvSpPr/>
          <p:nvPr/>
        </p:nvSpPr>
        <p:spPr>
          <a:xfrm>
            <a:off x="7090172" y="4607718"/>
            <a:ext cx="205384" cy="330400"/>
          </a:xfrm>
          <a:custGeom>
            <a:avLst/>
            <a:gdLst/>
            <a:ahLst/>
            <a:cxnLst/>
            <a:rect l="0" t="0" r="0" b="0"/>
            <a:pathLst>
              <a:path w="205384" h="330400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53578"/>
                </a:lnTo>
                <a:lnTo>
                  <a:pt x="8930" y="80368"/>
                </a:lnTo>
                <a:lnTo>
                  <a:pt x="8930" y="116086"/>
                </a:lnTo>
                <a:lnTo>
                  <a:pt x="8930" y="151805"/>
                </a:lnTo>
                <a:lnTo>
                  <a:pt x="17859" y="187524"/>
                </a:lnTo>
                <a:lnTo>
                  <a:pt x="17859" y="232172"/>
                </a:lnTo>
                <a:lnTo>
                  <a:pt x="17859" y="267891"/>
                </a:lnTo>
                <a:lnTo>
                  <a:pt x="26789" y="285751"/>
                </a:lnTo>
                <a:lnTo>
                  <a:pt x="26789" y="303610"/>
                </a:lnTo>
                <a:lnTo>
                  <a:pt x="26789" y="303610"/>
                </a:lnTo>
                <a:lnTo>
                  <a:pt x="35719" y="294680"/>
                </a:lnTo>
                <a:lnTo>
                  <a:pt x="44648" y="276821"/>
                </a:lnTo>
                <a:lnTo>
                  <a:pt x="53578" y="250032"/>
                </a:lnTo>
                <a:lnTo>
                  <a:pt x="62508" y="214313"/>
                </a:lnTo>
                <a:lnTo>
                  <a:pt x="71437" y="178594"/>
                </a:lnTo>
                <a:lnTo>
                  <a:pt x="80367" y="142875"/>
                </a:lnTo>
                <a:lnTo>
                  <a:pt x="98226" y="125016"/>
                </a:lnTo>
                <a:lnTo>
                  <a:pt x="107156" y="125016"/>
                </a:lnTo>
                <a:lnTo>
                  <a:pt x="116086" y="142875"/>
                </a:lnTo>
                <a:lnTo>
                  <a:pt x="125016" y="169664"/>
                </a:lnTo>
                <a:lnTo>
                  <a:pt x="133945" y="214313"/>
                </a:lnTo>
                <a:lnTo>
                  <a:pt x="142875" y="250032"/>
                </a:lnTo>
                <a:lnTo>
                  <a:pt x="151805" y="285751"/>
                </a:lnTo>
                <a:lnTo>
                  <a:pt x="160734" y="312540"/>
                </a:lnTo>
                <a:lnTo>
                  <a:pt x="160734" y="321470"/>
                </a:lnTo>
                <a:lnTo>
                  <a:pt x="169664" y="330399"/>
                </a:lnTo>
                <a:lnTo>
                  <a:pt x="178594" y="321470"/>
                </a:lnTo>
                <a:lnTo>
                  <a:pt x="196453" y="294680"/>
                </a:lnTo>
                <a:lnTo>
                  <a:pt x="205383" y="267891"/>
                </a:lnTo>
                <a:lnTo>
                  <a:pt x="205383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Freeform 1048"/>
          <p:cNvSpPr/>
          <p:nvPr/>
        </p:nvSpPr>
        <p:spPr>
          <a:xfrm>
            <a:off x="7295555" y="4598789"/>
            <a:ext cx="223243" cy="241102"/>
          </a:xfrm>
          <a:custGeom>
            <a:avLst/>
            <a:gdLst/>
            <a:ahLst/>
            <a:cxnLst/>
            <a:rect l="0" t="0" r="0" b="0"/>
            <a:pathLst>
              <a:path w="223243" h="241102">
                <a:moveTo>
                  <a:pt x="17859" y="160734"/>
                </a:moveTo>
                <a:lnTo>
                  <a:pt x="8929" y="169664"/>
                </a:lnTo>
                <a:lnTo>
                  <a:pt x="8929" y="169664"/>
                </a:lnTo>
                <a:lnTo>
                  <a:pt x="0" y="178593"/>
                </a:lnTo>
                <a:lnTo>
                  <a:pt x="0" y="178593"/>
                </a:lnTo>
                <a:lnTo>
                  <a:pt x="8929" y="178593"/>
                </a:lnTo>
                <a:lnTo>
                  <a:pt x="17859" y="169664"/>
                </a:lnTo>
                <a:lnTo>
                  <a:pt x="35718" y="151804"/>
                </a:lnTo>
                <a:lnTo>
                  <a:pt x="53578" y="133945"/>
                </a:lnTo>
                <a:lnTo>
                  <a:pt x="80367" y="116086"/>
                </a:lnTo>
                <a:lnTo>
                  <a:pt x="98226" y="89297"/>
                </a:lnTo>
                <a:lnTo>
                  <a:pt x="116086" y="62507"/>
                </a:lnTo>
                <a:lnTo>
                  <a:pt x="125015" y="35718"/>
                </a:lnTo>
                <a:lnTo>
                  <a:pt x="133945" y="17859"/>
                </a:lnTo>
                <a:lnTo>
                  <a:pt x="125015" y="8929"/>
                </a:lnTo>
                <a:lnTo>
                  <a:pt x="125015" y="0"/>
                </a:lnTo>
                <a:lnTo>
                  <a:pt x="107156" y="8929"/>
                </a:lnTo>
                <a:lnTo>
                  <a:pt x="98226" y="26789"/>
                </a:lnTo>
                <a:lnTo>
                  <a:pt x="80367" y="53578"/>
                </a:lnTo>
                <a:lnTo>
                  <a:pt x="71437" y="89297"/>
                </a:lnTo>
                <a:lnTo>
                  <a:pt x="62508" y="133945"/>
                </a:lnTo>
                <a:lnTo>
                  <a:pt x="53578" y="169664"/>
                </a:lnTo>
                <a:lnTo>
                  <a:pt x="53578" y="205382"/>
                </a:lnTo>
                <a:lnTo>
                  <a:pt x="62508" y="223242"/>
                </a:lnTo>
                <a:lnTo>
                  <a:pt x="80367" y="241101"/>
                </a:lnTo>
                <a:lnTo>
                  <a:pt x="107156" y="241101"/>
                </a:lnTo>
                <a:lnTo>
                  <a:pt x="133945" y="223242"/>
                </a:lnTo>
                <a:lnTo>
                  <a:pt x="169664" y="205382"/>
                </a:lnTo>
                <a:lnTo>
                  <a:pt x="196453" y="178593"/>
                </a:lnTo>
                <a:lnTo>
                  <a:pt x="223242" y="142875"/>
                </a:lnTo>
                <a:lnTo>
                  <a:pt x="22324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Freeform 1049"/>
          <p:cNvSpPr/>
          <p:nvPr/>
        </p:nvSpPr>
        <p:spPr>
          <a:xfrm>
            <a:off x="7545586" y="4545211"/>
            <a:ext cx="151806" cy="169665"/>
          </a:xfrm>
          <a:custGeom>
            <a:avLst/>
            <a:gdLst/>
            <a:ahLst/>
            <a:cxnLst/>
            <a:rect l="0" t="0" r="0" b="0"/>
            <a:pathLst>
              <a:path w="151806" h="169665">
                <a:moveTo>
                  <a:pt x="62508" y="0"/>
                </a:moveTo>
                <a:lnTo>
                  <a:pt x="62508" y="8929"/>
                </a:lnTo>
                <a:lnTo>
                  <a:pt x="53578" y="17859"/>
                </a:lnTo>
                <a:lnTo>
                  <a:pt x="35719" y="26789"/>
                </a:lnTo>
                <a:lnTo>
                  <a:pt x="26789" y="44648"/>
                </a:lnTo>
                <a:lnTo>
                  <a:pt x="17859" y="62507"/>
                </a:lnTo>
                <a:lnTo>
                  <a:pt x="8930" y="89296"/>
                </a:lnTo>
                <a:lnTo>
                  <a:pt x="0" y="116085"/>
                </a:lnTo>
                <a:lnTo>
                  <a:pt x="0" y="133945"/>
                </a:lnTo>
                <a:lnTo>
                  <a:pt x="8930" y="151804"/>
                </a:lnTo>
                <a:lnTo>
                  <a:pt x="8930" y="160734"/>
                </a:lnTo>
                <a:lnTo>
                  <a:pt x="26789" y="169664"/>
                </a:lnTo>
                <a:lnTo>
                  <a:pt x="44648" y="169664"/>
                </a:lnTo>
                <a:lnTo>
                  <a:pt x="71437" y="160734"/>
                </a:lnTo>
                <a:lnTo>
                  <a:pt x="89297" y="142875"/>
                </a:lnTo>
                <a:lnTo>
                  <a:pt x="116086" y="125015"/>
                </a:lnTo>
                <a:lnTo>
                  <a:pt x="133945" y="98226"/>
                </a:lnTo>
                <a:lnTo>
                  <a:pt x="151805" y="71437"/>
                </a:lnTo>
                <a:lnTo>
                  <a:pt x="15180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Freeform 1050"/>
          <p:cNvSpPr/>
          <p:nvPr/>
        </p:nvSpPr>
        <p:spPr>
          <a:xfrm>
            <a:off x="7697391" y="4527351"/>
            <a:ext cx="35719" cy="142876"/>
          </a:xfrm>
          <a:custGeom>
            <a:avLst/>
            <a:gdLst/>
            <a:ahLst/>
            <a:cxnLst/>
            <a:rect l="0" t="0" r="0" b="0"/>
            <a:pathLst>
              <a:path w="35719" h="142876">
                <a:moveTo>
                  <a:pt x="8929" y="0"/>
                </a:moveTo>
                <a:lnTo>
                  <a:pt x="8929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6"/>
                </a:lnTo>
                <a:lnTo>
                  <a:pt x="8929" y="133945"/>
                </a:lnTo>
                <a:lnTo>
                  <a:pt x="8929" y="142875"/>
                </a:lnTo>
                <a:lnTo>
                  <a:pt x="8929" y="142875"/>
                </a:lnTo>
                <a:lnTo>
                  <a:pt x="17859" y="133945"/>
                </a:lnTo>
                <a:lnTo>
                  <a:pt x="26789" y="116086"/>
                </a:lnTo>
                <a:lnTo>
                  <a:pt x="35718" y="89297"/>
                </a:lnTo>
                <a:lnTo>
                  <a:pt x="3571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Freeform 1051"/>
          <p:cNvSpPr/>
          <p:nvPr/>
        </p:nvSpPr>
        <p:spPr>
          <a:xfrm>
            <a:off x="7733109" y="4482703"/>
            <a:ext cx="98228" cy="125016"/>
          </a:xfrm>
          <a:custGeom>
            <a:avLst/>
            <a:gdLst/>
            <a:ahLst/>
            <a:cxnLst/>
            <a:rect l="0" t="0" r="0" b="0"/>
            <a:pathLst>
              <a:path w="98228" h="125016">
                <a:moveTo>
                  <a:pt x="71438" y="0"/>
                </a:moveTo>
                <a:lnTo>
                  <a:pt x="71438" y="8929"/>
                </a:lnTo>
                <a:lnTo>
                  <a:pt x="53579" y="17859"/>
                </a:lnTo>
                <a:lnTo>
                  <a:pt x="35719" y="26789"/>
                </a:lnTo>
                <a:lnTo>
                  <a:pt x="17860" y="44648"/>
                </a:lnTo>
                <a:lnTo>
                  <a:pt x="8930" y="62508"/>
                </a:lnTo>
                <a:lnTo>
                  <a:pt x="0" y="80367"/>
                </a:lnTo>
                <a:lnTo>
                  <a:pt x="0" y="98226"/>
                </a:lnTo>
                <a:lnTo>
                  <a:pt x="8930" y="107156"/>
                </a:lnTo>
                <a:lnTo>
                  <a:pt x="17860" y="116086"/>
                </a:lnTo>
                <a:lnTo>
                  <a:pt x="35719" y="125015"/>
                </a:lnTo>
                <a:lnTo>
                  <a:pt x="62508" y="125015"/>
                </a:lnTo>
                <a:lnTo>
                  <a:pt x="80368" y="125015"/>
                </a:lnTo>
                <a:lnTo>
                  <a:pt x="98227" y="107156"/>
                </a:lnTo>
                <a:lnTo>
                  <a:pt x="9822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Freeform 1052"/>
          <p:cNvSpPr/>
          <p:nvPr/>
        </p:nvSpPr>
        <p:spPr>
          <a:xfrm>
            <a:off x="7858125" y="4384476"/>
            <a:ext cx="151806" cy="187525"/>
          </a:xfrm>
          <a:custGeom>
            <a:avLst/>
            <a:gdLst/>
            <a:ahLst/>
            <a:cxnLst/>
            <a:rect l="0" t="0" r="0" b="0"/>
            <a:pathLst>
              <a:path w="151806" h="187525">
                <a:moveTo>
                  <a:pt x="62508" y="0"/>
                </a:moveTo>
                <a:lnTo>
                  <a:pt x="62508" y="0"/>
                </a:lnTo>
                <a:lnTo>
                  <a:pt x="62508" y="8930"/>
                </a:lnTo>
                <a:lnTo>
                  <a:pt x="53578" y="8930"/>
                </a:lnTo>
                <a:lnTo>
                  <a:pt x="44648" y="26789"/>
                </a:lnTo>
                <a:lnTo>
                  <a:pt x="26789" y="35719"/>
                </a:lnTo>
                <a:lnTo>
                  <a:pt x="17859" y="53578"/>
                </a:lnTo>
                <a:lnTo>
                  <a:pt x="8930" y="71438"/>
                </a:lnTo>
                <a:lnTo>
                  <a:pt x="0" y="89297"/>
                </a:lnTo>
                <a:lnTo>
                  <a:pt x="0" y="98227"/>
                </a:lnTo>
                <a:lnTo>
                  <a:pt x="8930" y="107156"/>
                </a:lnTo>
                <a:lnTo>
                  <a:pt x="26789" y="107156"/>
                </a:lnTo>
                <a:lnTo>
                  <a:pt x="53578" y="107156"/>
                </a:lnTo>
                <a:lnTo>
                  <a:pt x="80367" y="107156"/>
                </a:lnTo>
                <a:lnTo>
                  <a:pt x="107156" y="107156"/>
                </a:lnTo>
                <a:lnTo>
                  <a:pt x="133945" y="107156"/>
                </a:lnTo>
                <a:lnTo>
                  <a:pt x="142875" y="107156"/>
                </a:lnTo>
                <a:lnTo>
                  <a:pt x="151805" y="116086"/>
                </a:lnTo>
                <a:lnTo>
                  <a:pt x="142875" y="125016"/>
                </a:lnTo>
                <a:lnTo>
                  <a:pt x="125016" y="142875"/>
                </a:lnTo>
                <a:lnTo>
                  <a:pt x="98227" y="151805"/>
                </a:lnTo>
                <a:lnTo>
                  <a:pt x="71438" y="169664"/>
                </a:lnTo>
                <a:lnTo>
                  <a:pt x="44648" y="178594"/>
                </a:lnTo>
                <a:lnTo>
                  <a:pt x="26789" y="187524"/>
                </a:lnTo>
                <a:lnTo>
                  <a:pt x="17859" y="187524"/>
                </a:lnTo>
                <a:lnTo>
                  <a:pt x="17859" y="187524"/>
                </a:lnTo>
                <a:lnTo>
                  <a:pt x="17859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Freeform 1053"/>
          <p:cNvSpPr/>
          <p:nvPr/>
        </p:nvSpPr>
        <p:spPr>
          <a:xfrm>
            <a:off x="8036719" y="4393406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Freeform 1054"/>
          <p:cNvSpPr/>
          <p:nvPr/>
        </p:nvSpPr>
        <p:spPr>
          <a:xfrm>
            <a:off x="8027789" y="4295179"/>
            <a:ext cx="366117" cy="178595"/>
          </a:xfrm>
          <a:custGeom>
            <a:avLst/>
            <a:gdLst/>
            <a:ahLst/>
            <a:cxnLst/>
            <a:rect l="0" t="0" r="0" b="0"/>
            <a:pathLst>
              <a:path w="366117" h="178595">
                <a:moveTo>
                  <a:pt x="8930" y="98227"/>
                </a:moveTo>
                <a:lnTo>
                  <a:pt x="8930" y="98227"/>
                </a:lnTo>
                <a:lnTo>
                  <a:pt x="0" y="107157"/>
                </a:lnTo>
                <a:lnTo>
                  <a:pt x="0" y="116086"/>
                </a:lnTo>
                <a:lnTo>
                  <a:pt x="0" y="125016"/>
                </a:lnTo>
                <a:lnTo>
                  <a:pt x="0" y="133946"/>
                </a:lnTo>
                <a:lnTo>
                  <a:pt x="0" y="151805"/>
                </a:lnTo>
                <a:lnTo>
                  <a:pt x="0" y="160735"/>
                </a:lnTo>
                <a:lnTo>
                  <a:pt x="8930" y="169664"/>
                </a:lnTo>
                <a:lnTo>
                  <a:pt x="8930" y="178594"/>
                </a:lnTo>
                <a:lnTo>
                  <a:pt x="17859" y="178594"/>
                </a:lnTo>
                <a:lnTo>
                  <a:pt x="26789" y="169664"/>
                </a:lnTo>
                <a:lnTo>
                  <a:pt x="44649" y="160735"/>
                </a:lnTo>
                <a:lnTo>
                  <a:pt x="53578" y="142875"/>
                </a:lnTo>
                <a:lnTo>
                  <a:pt x="71438" y="125016"/>
                </a:lnTo>
                <a:lnTo>
                  <a:pt x="80367" y="98227"/>
                </a:lnTo>
                <a:lnTo>
                  <a:pt x="98227" y="80367"/>
                </a:lnTo>
                <a:lnTo>
                  <a:pt x="107156" y="62508"/>
                </a:lnTo>
                <a:lnTo>
                  <a:pt x="116086" y="44649"/>
                </a:lnTo>
                <a:lnTo>
                  <a:pt x="116086" y="44649"/>
                </a:lnTo>
                <a:lnTo>
                  <a:pt x="116086" y="53578"/>
                </a:lnTo>
                <a:lnTo>
                  <a:pt x="116086" y="71438"/>
                </a:lnTo>
                <a:lnTo>
                  <a:pt x="107156" y="89297"/>
                </a:lnTo>
                <a:lnTo>
                  <a:pt x="107156" y="116086"/>
                </a:lnTo>
                <a:lnTo>
                  <a:pt x="98227" y="133946"/>
                </a:lnTo>
                <a:lnTo>
                  <a:pt x="98227" y="151805"/>
                </a:lnTo>
                <a:lnTo>
                  <a:pt x="98227" y="160735"/>
                </a:lnTo>
                <a:lnTo>
                  <a:pt x="98227" y="169664"/>
                </a:lnTo>
                <a:lnTo>
                  <a:pt x="107156" y="169664"/>
                </a:lnTo>
                <a:lnTo>
                  <a:pt x="107156" y="151805"/>
                </a:lnTo>
                <a:lnTo>
                  <a:pt x="116086" y="142875"/>
                </a:lnTo>
                <a:lnTo>
                  <a:pt x="125016" y="116086"/>
                </a:lnTo>
                <a:lnTo>
                  <a:pt x="142875" y="89297"/>
                </a:lnTo>
                <a:lnTo>
                  <a:pt x="151805" y="62508"/>
                </a:lnTo>
                <a:lnTo>
                  <a:pt x="169663" y="35719"/>
                </a:lnTo>
                <a:lnTo>
                  <a:pt x="178593" y="8930"/>
                </a:lnTo>
                <a:lnTo>
                  <a:pt x="187523" y="0"/>
                </a:lnTo>
                <a:lnTo>
                  <a:pt x="205382" y="0"/>
                </a:lnTo>
                <a:lnTo>
                  <a:pt x="214312" y="8930"/>
                </a:lnTo>
                <a:lnTo>
                  <a:pt x="223241" y="35719"/>
                </a:lnTo>
                <a:lnTo>
                  <a:pt x="223241" y="53578"/>
                </a:lnTo>
                <a:lnTo>
                  <a:pt x="232171" y="80367"/>
                </a:lnTo>
                <a:lnTo>
                  <a:pt x="232171" y="98227"/>
                </a:lnTo>
                <a:lnTo>
                  <a:pt x="232171" y="116086"/>
                </a:lnTo>
                <a:lnTo>
                  <a:pt x="232171" y="125016"/>
                </a:lnTo>
                <a:lnTo>
                  <a:pt x="241101" y="125016"/>
                </a:lnTo>
                <a:lnTo>
                  <a:pt x="250031" y="125016"/>
                </a:lnTo>
                <a:lnTo>
                  <a:pt x="267890" y="107157"/>
                </a:lnTo>
                <a:lnTo>
                  <a:pt x="285749" y="89297"/>
                </a:lnTo>
                <a:lnTo>
                  <a:pt x="303609" y="62508"/>
                </a:lnTo>
                <a:lnTo>
                  <a:pt x="312538" y="35719"/>
                </a:lnTo>
                <a:lnTo>
                  <a:pt x="330398" y="17860"/>
                </a:lnTo>
                <a:lnTo>
                  <a:pt x="339327" y="8930"/>
                </a:lnTo>
                <a:lnTo>
                  <a:pt x="348257" y="8930"/>
                </a:lnTo>
                <a:lnTo>
                  <a:pt x="348257" y="8930"/>
                </a:lnTo>
                <a:lnTo>
                  <a:pt x="348257" y="26789"/>
                </a:lnTo>
                <a:lnTo>
                  <a:pt x="348257" y="44649"/>
                </a:lnTo>
                <a:lnTo>
                  <a:pt x="348257" y="53578"/>
                </a:lnTo>
                <a:lnTo>
                  <a:pt x="348257" y="71438"/>
                </a:lnTo>
                <a:lnTo>
                  <a:pt x="348257" y="71438"/>
                </a:lnTo>
                <a:lnTo>
                  <a:pt x="348257" y="80367"/>
                </a:lnTo>
                <a:lnTo>
                  <a:pt x="357187" y="80367"/>
                </a:lnTo>
                <a:lnTo>
                  <a:pt x="357187" y="80367"/>
                </a:lnTo>
                <a:lnTo>
                  <a:pt x="366116" y="80367"/>
                </a:lnTo>
                <a:lnTo>
                  <a:pt x="366116" y="71438"/>
                </a:lnTo>
                <a:lnTo>
                  <a:pt x="36611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Freeform 1055"/>
          <p:cNvSpPr/>
          <p:nvPr/>
        </p:nvSpPr>
        <p:spPr>
          <a:xfrm>
            <a:off x="5956102" y="2518172"/>
            <a:ext cx="2893219" cy="2902149"/>
          </a:xfrm>
          <a:custGeom>
            <a:avLst/>
            <a:gdLst/>
            <a:ahLst/>
            <a:cxnLst/>
            <a:rect l="0" t="0" r="0" b="0"/>
            <a:pathLst>
              <a:path w="2893219" h="2902149">
                <a:moveTo>
                  <a:pt x="1241226" y="2518172"/>
                </a:moveTo>
                <a:lnTo>
                  <a:pt x="1241226" y="2518172"/>
                </a:lnTo>
                <a:lnTo>
                  <a:pt x="1241226" y="2518172"/>
                </a:lnTo>
                <a:lnTo>
                  <a:pt x="1241226" y="2518172"/>
                </a:lnTo>
                <a:lnTo>
                  <a:pt x="1241226" y="2518172"/>
                </a:lnTo>
                <a:lnTo>
                  <a:pt x="1241226" y="2527101"/>
                </a:lnTo>
                <a:lnTo>
                  <a:pt x="1241226" y="2536031"/>
                </a:lnTo>
                <a:lnTo>
                  <a:pt x="1241226" y="2553891"/>
                </a:lnTo>
                <a:lnTo>
                  <a:pt x="1241226" y="2571750"/>
                </a:lnTo>
                <a:lnTo>
                  <a:pt x="1250156" y="2598539"/>
                </a:lnTo>
                <a:lnTo>
                  <a:pt x="1259086" y="2634258"/>
                </a:lnTo>
                <a:lnTo>
                  <a:pt x="1268015" y="2669976"/>
                </a:lnTo>
                <a:lnTo>
                  <a:pt x="1285875" y="2705695"/>
                </a:lnTo>
                <a:lnTo>
                  <a:pt x="1312664" y="2750344"/>
                </a:lnTo>
                <a:lnTo>
                  <a:pt x="1339453" y="2786062"/>
                </a:lnTo>
                <a:lnTo>
                  <a:pt x="1366242" y="2812851"/>
                </a:lnTo>
                <a:lnTo>
                  <a:pt x="1401961" y="2839641"/>
                </a:lnTo>
                <a:lnTo>
                  <a:pt x="1446609" y="2866430"/>
                </a:lnTo>
                <a:lnTo>
                  <a:pt x="1500187" y="2884289"/>
                </a:lnTo>
                <a:lnTo>
                  <a:pt x="1553765" y="2893219"/>
                </a:lnTo>
                <a:lnTo>
                  <a:pt x="1607343" y="2893219"/>
                </a:lnTo>
                <a:lnTo>
                  <a:pt x="1669851" y="2902148"/>
                </a:lnTo>
                <a:lnTo>
                  <a:pt x="1732359" y="2893219"/>
                </a:lnTo>
                <a:lnTo>
                  <a:pt x="1803796" y="2893219"/>
                </a:lnTo>
                <a:lnTo>
                  <a:pt x="1875234" y="2875359"/>
                </a:lnTo>
                <a:lnTo>
                  <a:pt x="1946671" y="2857500"/>
                </a:lnTo>
                <a:lnTo>
                  <a:pt x="2018109" y="2830711"/>
                </a:lnTo>
                <a:lnTo>
                  <a:pt x="2089546" y="2794992"/>
                </a:lnTo>
                <a:lnTo>
                  <a:pt x="2160984" y="2750344"/>
                </a:lnTo>
                <a:lnTo>
                  <a:pt x="2232421" y="2705695"/>
                </a:lnTo>
                <a:lnTo>
                  <a:pt x="2303858" y="2643187"/>
                </a:lnTo>
                <a:lnTo>
                  <a:pt x="2375296" y="2589609"/>
                </a:lnTo>
                <a:lnTo>
                  <a:pt x="2437803" y="2518172"/>
                </a:lnTo>
                <a:lnTo>
                  <a:pt x="2500311" y="2455664"/>
                </a:lnTo>
                <a:lnTo>
                  <a:pt x="2553889" y="2384226"/>
                </a:lnTo>
                <a:lnTo>
                  <a:pt x="2598538" y="2312789"/>
                </a:lnTo>
                <a:lnTo>
                  <a:pt x="2652116" y="2250281"/>
                </a:lnTo>
                <a:lnTo>
                  <a:pt x="2696764" y="2169914"/>
                </a:lnTo>
                <a:lnTo>
                  <a:pt x="2732483" y="2089546"/>
                </a:lnTo>
                <a:lnTo>
                  <a:pt x="2768202" y="2027039"/>
                </a:lnTo>
                <a:lnTo>
                  <a:pt x="2794991" y="1973460"/>
                </a:lnTo>
                <a:lnTo>
                  <a:pt x="2803921" y="1919882"/>
                </a:lnTo>
                <a:lnTo>
                  <a:pt x="2821780" y="1866304"/>
                </a:lnTo>
                <a:lnTo>
                  <a:pt x="2848569" y="1794867"/>
                </a:lnTo>
                <a:lnTo>
                  <a:pt x="2866428" y="1714499"/>
                </a:lnTo>
                <a:lnTo>
                  <a:pt x="2884288" y="1616273"/>
                </a:lnTo>
                <a:lnTo>
                  <a:pt x="2893218" y="1526976"/>
                </a:lnTo>
                <a:lnTo>
                  <a:pt x="2893218" y="1428749"/>
                </a:lnTo>
                <a:lnTo>
                  <a:pt x="2884288" y="1303734"/>
                </a:lnTo>
                <a:lnTo>
                  <a:pt x="2875358" y="1169789"/>
                </a:lnTo>
                <a:lnTo>
                  <a:pt x="2839639" y="1026914"/>
                </a:lnTo>
                <a:lnTo>
                  <a:pt x="2803921" y="875109"/>
                </a:lnTo>
                <a:lnTo>
                  <a:pt x="2768202" y="759023"/>
                </a:lnTo>
                <a:lnTo>
                  <a:pt x="2714624" y="651867"/>
                </a:lnTo>
                <a:lnTo>
                  <a:pt x="2669975" y="553640"/>
                </a:lnTo>
                <a:lnTo>
                  <a:pt x="2616397" y="473273"/>
                </a:lnTo>
                <a:lnTo>
                  <a:pt x="2562819" y="392906"/>
                </a:lnTo>
                <a:lnTo>
                  <a:pt x="2500311" y="321468"/>
                </a:lnTo>
                <a:lnTo>
                  <a:pt x="2428874" y="258961"/>
                </a:lnTo>
                <a:lnTo>
                  <a:pt x="2357436" y="205383"/>
                </a:lnTo>
                <a:lnTo>
                  <a:pt x="2285999" y="151805"/>
                </a:lnTo>
                <a:lnTo>
                  <a:pt x="2214562" y="107156"/>
                </a:lnTo>
                <a:lnTo>
                  <a:pt x="2134195" y="71437"/>
                </a:lnTo>
                <a:lnTo>
                  <a:pt x="2044898" y="44648"/>
                </a:lnTo>
                <a:lnTo>
                  <a:pt x="1955601" y="26789"/>
                </a:lnTo>
                <a:lnTo>
                  <a:pt x="1866304" y="8930"/>
                </a:lnTo>
                <a:lnTo>
                  <a:pt x="1768078" y="0"/>
                </a:lnTo>
                <a:lnTo>
                  <a:pt x="1669851" y="0"/>
                </a:lnTo>
                <a:lnTo>
                  <a:pt x="1562695" y="8930"/>
                </a:lnTo>
                <a:lnTo>
                  <a:pt x="1464468" y="17859"/>
                </a:lnTo>
                <a:lnTo>
                  <a:pt x="1357312" y="26789"/>
                </a:lnTo>
                <a:lnTo>
                  <a:pt x="1259086" y="44648"/>
                </a:lnTo>
                <a:lnTo>
                  <a:pt x="1160859" y="62508"/>
                </a:lnTo>
                <a:lnTo>
                  <a:pt x="1062632" y="89297"/>
                </a:lnTo>
                <a:lnTo>
                  <a:pt x="964406" y="116086"/>
                </a:lnTo>
                <a:lnTo>
                  <a:pt x="866179" y="142875"/>
                </a:lnTo>
                <a:lnTo>
                  <a:pt x="785812" y="169664"/>
                </a:lnTo>
                <a:lnTo>
                  <a:pt x="696515" y="205383"/>
                </a:lnTo>
                <a:lnTo>
                  <a:pt x="616148" y="241101"/>
                </a:lnTo>
                <a:lnTo>
                  <a:pt x="544711" y="276820"/>
                </a:lnTo>
                <a:lnTo>
                  <a:pt x="473273" y="312539"/>
                </a:lnTo>
                <a:lnTo>
                  <a:pt x="401836" y="357187"/>
                </a:lnTo>
                <a:lnTo>
                  <a:pt x="339328" y="392906"/>
                </a:lnTo>
                <a:lnTo>
                  <a:pt x="285750" y="437554"/>
                </a:lnTo>
                <a:lnTo>
                  <a:pt x="223242" y="482203"/>
                </a:lnTo>
                <a:lnTo>
                  <a:pt x="169664" y="526851"/>
                </a:lnTo>
                <a:lnTo>
                  <a:pt x="125015" y="562570"/>
                </a:lnTo>
                <a:lnTo>
                  <a:pt x="89296" y="598289"/>
                </a:lnTo>
                <a:lnTo>
                  <a:pt x="53578" y="625078"/>
                </a:lnTo>
                <a:lnTo>
                  <a:pt x="26789" y="651867"/>
                </a:lnTo>
                <a:lnTo>
                  <a:pt x="8929" y="660796"/>
                </a:lnTo>
                <a:lnTo>
                  <a:pt x="0" y="669726"/>
                </a:lnTo>
                <a:lnTo>
                  <a:pt x="0" y="678656"/>
                </a:lnTo>
                <a:lnTo>
                  <a:pt x="0" y="669726"/>
                </a:lnTo>
                <a:lnTo>
                  <a:pt x="0" y="669726"/>
                </a:lnTo>
                <a:lnTo>
                  <a:pt x="8929" y="660796"/>
                </a:lnTo>
                <a:lnTo>
                  <a:pt x="26789" y="651867"/>
                </a:lnTo>
                <a:lnTo>
                  <a:pt x="44648" y="642937"/>
                </a:lnTo>
                <a:lnTo>
                  <a:pt x="62507" y="616148"/>
                </a:lnTo>
                <a:lnTo>
                  <a:pt x="89296" y="589359"/>
                </a:lnTo>
                <a:lnTo>
                  <a:pt x="89296" y="5893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Freeform 1056"/>
          <p:cNvSpPr/>
          <p:nvPr/>
        </p:nvSpPr>
        <p:spPr>
          <a:xfrm>
            <a:off x="5938242" y="2982515"/>
            <a:ext cx="294681" cy="303611"/>
          </a:xfrm>
          <a:custGeom>
            <a:avLst/>
            <a:gdLst/>
            <a:ahLst/>
            <a:cxnLst/>
            <a:rect l="0" t="0" r="0" b="0"/>
            <a:pathLst>
              <a:path w="294681" h="303611">
                <a:moveTo>
                  <a:pt x="178594" y="0"/>
                </a:moveTo>
                <a:lnTo>
                  <a:pt x="160735" y="8930"/>
                </a:lnTo>
                <a:lnTo>
                  <a:pt x="133946" y="35719"/>
                </a:lnTo>
                <a:lnTo>
                  <a:pt x="98227" y="71438"/>
                </a:lnTo>
                <a:lnTo>
                  <a:pt x="62508" y="116086"/>
                </a:lnTo>
                <a:lnTo>
                  <a:pt x="26789" y="160735"/>
                </a:lnTo>
                <a:lnTo>
                  <a:pt x="8930" y="214313"/>
                </a:lnTo>
                <a:lnTo>
                  <a:pt x="0" y="250031"/>
                </a:lnTo>
                <a:lnTo>
                  <a:pt x="8930" y="285750"/>
                </a:lnTo>
                <a:lnTo>
                  <a:pt x="44649" y="303610"/>
                </a:lnTo>
                <a:lnTo>
                  <a:pt x="98227" y="303610"/>
                </a:lnTo>
                <a:lnTo>
                  <a:pt x="169664" y="276821"/>
                </a:lnTo>
                <a:lnTo>
                  <a:pt x="232172" y="232172"/>
                </a:lnTo>
                <a:lnTo>
                  <a:pt x="294680" y="178594"/>
                </a:lnTo>
                <a:lnTo>
                  <a:pt x="29468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Freeform 1057"/>
          <p:cNvSpPr/>
          <p:nvPr/>
        </p:nvSpPr>
        <p:spPr>
          <a:xfrm>
            <a:off x="3036094" y="5018484"/>
            <a:ext cx="1910954" cy="955477"/>
          </a:xfrm>
          <a:custGeom>
            <a:avLst/>
            <a:gdLst/>
            <a:ahLst/>
            <a:cxnLst/>
            <a:rect l="0" t="0" r="0" b="0"/>
            <a:pathLst>
              <a:path w="1910954" h="955477">
                <a:moveTo>
                  <a:pt x="17859" y="17860"/>
                </a:moveTo>
                <a:lnTo>
                  <a:pt x="17859" y="17860"/>
                </a:lnTo>
                <a:lnTo>
                  <a:pt x="8929" y="8930"/>
                </a:ln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26789" y="8930"/>
                </a:lnTo>
                <a:lnTo>
                  <a:pt x="44648" y="17860"/>
                </a:lnTo>
                <a:lnTo>
                  <a:pt x="62508" y="35719"/>
                </a:lnTo>
                <a:lnTo>
                  <a:pt x="89297" y="44649"/>
                </a:lnTo>
                <a:lnTo>
                  <a:pt x="116086" y="53579"/>
                </a:lnTo>
                <a:lnTo>
                  <a:pt x="142875" y="71438"/>
                </a:lnTo>
                <a:lnTo>
                  <a:pt x="178594" y="80368"/>
                </a:lnTo>
                <a:lnTo>
                  <a:pt x="214312" y="98227"/>
                </a:lnTo>
                <a:lnTo>
                  <a:pt x="258961" y="116086"/>
                </a:lnTo>
                <a:lnTo>
                  <a:pt x="303609" y="142875"/>
                </a:lnTo>
                <a:lnTo>
                  <a:pt x="366117" y="178594"/>
                </a:lnTo>
                <a:lnTo>
                  <a:pt x="428625" y="214313"/>
                </a:lnTo>
                <a:lnTo>
                  <a:pt x="508992" y="258961"/>
                </a:lnTo>
                <a:lnTo>
                  <a:pt x="598289" y="303610"/>
                </a:lnTo>
                <a:lnTo>
                  <a:pt x="696515" y="366118"/>
                </a:lnTo>
                <a:lnTo>
                  <a:pt x="794742" y="419696"/>
                </a:lnTo>
                <a:lnTo>
                  <a:pt x="901898" y="491133"/>
                </a:lnTo>
                <a:lnTo>
                  <a:pt x="1009054" y="553641"/>
                </a:lnTo>
                <a:lnTo>
                  <a:pt x="1116211" y="607218"/>
                </a:lnTo>
                <a:lnTo>
                  <a:pt x="1223367" y="669726"/>
                </a:lnTo>
                <a:lnTo>
                  <a:pt x="1330523" y="723304"/>
                </a:lnTo>
                <a:lnTo>
                  <a:pt x="1446609" y="776882"/>
                </a:lnTo>
                <a:lnTo>
                  <a:pt x="1553765" y="821531"/>
                </a:lnTo>
                <a:lnTo>
                  <a:pt x="1651992" y="866179"/>
                </a:lnTo>
                <a:lnTo>
                  <a:pt x="1741289" y="901898"/>
                </a:lnTo>
                <a:lnTo>
                  <a:pt x="1821656" y="928687"/>
                </a:lnTo>
                <a:lnTo>
                  <a:pt x="1875234" y="946546"/>
                </a:lnTo>
                <a:lnTo>
                  <a:pt x="1910953" y="955476"/>
                </a:lnTo>
                <a:lnTo>
                  <a:pt x="1910953" y="9554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Freeform 1058"/>
          <p:cNvSpPr/>
          <p:nvPr/>
        </p:nvSpPr>
        <p:spPr>
          <a:xfrm>
            <a:off x="3036094" y="4929188"/>
            <a:ext cx="392907" cy="241102"/>
          </a:xfrm>
          <a:custGeom>
            <a:avLst/>
            <a:gdLst/>
            <a:ahLst/>
            <a:cxnLst/>
            <a:rect l="0" t="0" r="0" b="0"/>
            <a:pathLst>
              <a:path w="392907" h="241102">
                <a:moveTo>
                  <a:pt x="44648" y="98226"/>
                </a:moveTo>
                <a:lnTo>
                  <a:pt x="44648" y="98226"/>
                </a:lnTo>
                <a:lnTo>
                  <a:pt x="44648" y="89296"/>
                </a:lnTo>
                <a:lnTo>
                  <a:pt x="44648" y="80367"/>
                </a:lnTo>
                <a:lnTo>
                  <a:pt x="53578" y="71437"/>
                </a:lnTo>
                <a:lnTo>
                  <a:pt x="53578" y="62507"/>
                </a:lnTo>
                <a:lnTo>
                  <a:pt x="53578" y="53578"/>
                </a:lnTo>
                <a:lnTo>
                  <a:pt x="53578" y="53578"/>
                </a:lnTo>
                <a:lnTo>
                  <a:pt x="62508" y="44648"/>
                </a:lnTo>
                <a:lnTo>
                  <a:pt x="62508" y="35718"/>
                </a:lnTo>
                <a:lnTo>
                  <a:pt x="71437" y="44648"/>
                </a:lnTo>
                <a:lnTo>
                  <a:pt x="80367" y="53578"/>
                </a:lnTo>
                <a:lnTo>
                  <a:pt x="80367" y="53578"/>
                </a:lnTo>
                <a:lnTo>
                  <a:pt x="98226" y="80367"/>
                </a:lnTo>
                <a:lnTo>
                  <a:pt x="116086" y="98226"/>
                </a:lnTo>
                <a:lnTo>
                  <a:pt x="133945" y="116085"/>
                </a:lnTo>
                <a:lnTo>
                  <a:pt x="151804" y="142875"/>
                </a:lnTo>
                <a:lnTo>
                  <a:pt x="169664" y="169664"/>
                </a:lnTo>
                <a:lnTo>
                  <a:pt x="187523" y="187523"/>
                </a:lnTo>
                <a:lnTo>
                  <a:pt x="196453" y="205382"/>
                </a:lnTo>
                <a:lnTo>
                  <a:pt x="205383" y="223242"/>
                </a:lnTo>
                <a:lnTo>
                  <a:pt x="205383" y="232171"/>
                </a:lnTo>
                <a:lnTo>
                  <a:pt x="205383" y="241101"/>
                </a:lnTo>
                <a:lnTo>
                  <a:pt x="205383" y="241101"/>
                </a:lnTo>
                <a:lnTo>
                  <a:pt x="196453" y="241101"/>
                </a:lnTo>
                <a:lnTo>
                  <a:pt x="178594" y="241101"/>
                </a:lnTo>
                <a:lnTo>
                  <a:pt x="169664" y="232171"/>
                </a:lnTo>
                <a:lnTo>
                  <a:pt x="151804" y="223242"/>
                </a:lnTo>
                <a:lnTo>
                  <a:pt x="133945" y="214312"/>
                </a:lnTo>
                <a:lnTo>
                  <a:pt x="107156" y="196453"/>
                </a:lnTo>
                <a:lnTo>
                  <a:pt x="89297" y="187523"/>
                </a:lnTo>
                <a:lnTo>
                  <a:pt x="71437" y="169664"/>
                </a:lnTo>
                <a:lnTo>
                  <a:pt x="53578" y="151804"/>
                </a:lnTo>
                <a:lnTo>
                  <a:pt x="35719" y="125015"/>
                </a:lnTo>
                <a:lnTo>
                  <a:pt x="17859" y="107156"/>
                </a:lnTo>
                <a:lnTo>
                  <a:pt x="8929" y="80367"/>
                </a:lnTo>
                <a:lnTo>
                  <a:pt x="0" y="53578"/>
                </a:lnTo>
                <a:lnTo>
                  <a:pt x="0" y="35718"/>
                </a:lnTo>
                <a:lnTo>
                  <a:pt x="0" y="17859"/>
                </a:lnTo>
                <a:lnTo>
                  <a:pt x="8929" y="0"/>
                </a:lnTo>
                <a:lnTo>
                  <a:pt x="26789" y="0"/>
                </a:lnTo>
                <a:lnTo>
                  <a:pt x="53578" y="0"/>
                </a:lnTo>
                <a:lnTo>
                  <a:pt x="89297" y="8929"/>
                </a:lnTo>
                <a:lnTo>
                  <a:pt x="133945" y="26789"/>
                </a:lnTo>
                <a:lnTo>
                  <a:pt x="187523" y="44648"/>
                </a:lnTo>
                <a:lnTo>
                  <a:pt x="232172" y="71437"/>
                </a:lnTo>
                <a:lnTo>
                  <a:pt x="285750" y="89296"/>
                </a:lnTo>
                <a:lnTo>
                  <a:pt x="330398" y="107156"/>
                </a:lnTo>
                <a:lnTo>
                  <a:pt x="366117" y="116085"/>
                </a:lnTo>
                <a:lnTo>
                  <a:pt x="392906" y="125015"/>
                </a:lnTo>
                <a:lnTo>
                  <a:pt x="392906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Freeform 1059"/>
          <p:cNvSpPr/>
          <p:nvPr/>
        </p:nvSpPr>
        <p:spPr>
          <a:xfrm>
            <a:off x="5161359" y="5750718"/>
            <a:ext cx="294681" cy="464345"/>
          </a:xfrm>
          <a:custGeom>
            <a:avLst/>
            <a:gdLst/>
            <a:ahLst/>
            <a:cxnLst/>
            <a:rect l="0" t="0" r="0" b="0"/>
            <a:pathLst>
              <a:path w="294681" h="464345">
                <a:moveTo>
                  <a:pt x="8930" y="15180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33945"/>
                </a:lnTo>
                <a:lnTo>
                  <a:pt x="0" y="133945"/>
                </a:lnTo>
                <a:lnTo>
                  <a:pt x="17860" y="125016"/>
                </a:lnTo>
                <a:lnTo>
                  <a:pt x="35719" y="107156"/>
                </a:lnTo>
                <a:lnTo>
                  <a:pt x="53579" y="98227"/>
                </a:lnTo>
                <a:lnTo>
                  <a:pt x="71438" y="80367"/>
                </a:lnTo>
                <a:lnTo>
                  <a:pt x="98227" y="62508"/>
                </a:lnTo>
                <a:lnTo>
                  <a:pt x="116086" y="44648"/>
                </a:lnTo>
                <a:lnTo>
                  <a:pt x="142875" y="26789"/>
                </a:lnTo>
                <a:lnTo>
                  <a:pt x="160735" y="17859"/>
                </a:lnTo>
                <a:lnTo>
                  <a:pt x="187524" y="8930"/>
                </a:lnTo>
                <a:lnTo>
                  <a:pt x="214313" y="0"/>
                </a:lnTo>
                <a:lnTo>
                  <a:pt x="232172" y="8930"/>
                </a:lnTo>
                <a:lnTo>
                  <a:pt x="250032" y="26789"/>
                </a:lnTo>
                <a:lnTo>
                  <a:pt x="267891" y="44648"/>
                </a:lnTo>
                <a:lnTo>
                  <a:pt x="285750" y="62508"/>
                </a:lnTo>
                <a:lnTo>
                  <a:pt x="294680" y="89297"/>
                </a:lnTo>
                <a:lnTo>
                  <a:pt x="294680" y="116086"/>
                </a:lnTo>
                <a:lnTo>
                  <a:pt x="285750" y="151805"/>
                </a:lnTo>
                <a:lnTo>
                  <a:pt x="258961" y="178594"/>
                </a:lnTo>
                <a:lnTo>
                  <a:pt x="232172" y="214312"/>
                </a:lnTo>
                <a:lnTo>
                  <a:pt x="187524" y="250031"/>
                </a:lnTo>
                <a:lnTo>
                  <a:pt x="160735" y="285750"/>
                </a:lnTo>
                <a:lnTo>
                  <a:pt x="125016" y="312539"/>
                </a:lnTo>
                <a:lnTo>
                  <a:pt x="107157" y="330398"/>
                </a:lnTo>
                <a:lnTo>
                  <a:pt x="89297" y="348258"/>
                </a:lnTo>
                <a:lnTo>
                  <a:pt x="89297" y="357187"/>
                </a:lnTo>
                <a:lnTo>
                  <a:pt x="89297" y="366117"/>
                </a:lnTo>
                <a:lnTo>
                  <a:pt x="98227" y="366117"/>
                </a:lnTo>
                <a:lnTo>
                  <a:pt x="107157" y="375047"/>
                </a:lnTo>
                <a:lnTo>
                  <a:pt x="125016" y="383977"/>
                </a:lnTo>
                <a:lnTo>
                  <a:pt x="142875" y="401836"/>
                </a:lnTo>
                <a:lnTo>
                  <a:pt x="160735" y="428625"/>
                </a:lnTo>
                <a:lnTo>
                  <a:pt x="169664" y="464344"/>
                </a:lnTo>
                <a:lnTo>
                  <a:pt x="169664" y="4643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Freeform 1060"/>
          <p:cNvSpPr/>
          <p:nvPr/>
        </p:nvSpPr>
        <p:spPr>
          <a:xfrm>
            <a:off x="5331023" y="6447234"/>
            <a:ext cx="17861" cy="35719"/>
          </a:xfrm>
          <a:custGeom>
            <a:avLst/>
            <a:gdLst/>
            <a:ahLst/>
            <a:cxnLst/>
            <a:rect l="0" t="0" r="0" b="0"/>
            <a:pathLst>
              <a:path w="17861" h="35719">
                <a:moveTo>
                  <a:pt x="17860" y="35718"/>
                </a:moveTo>
                <a:lnTo>
                  <a:pt x="893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26789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Freeform 1061"/>
          <p:cNvSpPr/>
          <p:nvPr/>
        </p:nvSpPr>
        <p:spPr>
          <a:xfrm>
            <a:off x="6000750" y="5625702"/>
            <a:ext cx="285751" cy="330400"/>
          </a:xfrm>
          <a:custGeom>
            <a:avLst/>
            <a:gdLst/>
            <a:ahLst/>
            <a:cxnLst/>
            <a:rect l="0" t="0" r="0" b="0"/>
            <a:pathLst>
              <a:path w="285751" h="330400">
                <a:moveTo>
                  <a:pt x="125016" y="26789"/>
                </a:moveTo>
                <a:lnTo>
                  <a:pt x="125016" y="26789"/>
                </a:lnTo>
                <a:lnTo>
                  <a:pt x="125016" y="17860"/>
                </a:lnTo>
                <a:lnTo>
                  <a:pt x="116086" y="17860"/>
                </a:lnTo>
                <a:lnTo>
                  <a:pt x="116086" y="8930"/>
                </a:lnTo>
                <a:lnTo>
                  <a:pt x="116086" y="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98227" y="0"/>
                </a:lnTo>
                <a:lnTo>
                  <a:pt x="89297" y="8930"/>
                </a:lnTo>
                <a:lnTo>
                  <a:pt x="89297" y="17860"/>
                </a:lnTo>
                <a:lnTo>
                  <a:pt x="80367" y="26789"/>
                </a:lnTo>
                <a:lnTo>
                  <a:pt x="71438" y="35719"/>
                </a:lnTo>
                <a:lnTo>
                  <a:pt x="62508" y="44649"/>
                </a:lnTo>
                <a:lnTo>
                  <a:pt x="44648" y="62508"/>
                </a:lnTo>
                <a:lnTo>
                  <a:pt x="35719" y="89297"/>
                </a:lnTo>
                <a:lnTo>
                  <a:pt x="17859" y="125016"/>
                </a:lnTo>
                <a:lnTo>
                  <a:pt x="8930" y="160735"/>
                </a:lnTo>
                <a:lnTo>
                  <a:pt x="0" y="196453"/>
                </a:lnTo>
                <a:lnTo>
                  <a:pt x="0" y="241102"/>
                </a:lnTo>
                <a:lnTo>
                  <a:pt x="8930" y="276821"/>
                </a:lnTo>
                <a:lnTo>
                  <a:pt x="26789" y="303610"/>
                </a:lnTo>
                <a:lnTo>
                  <a:pt x="53578" y="321469"/>
                </a:lnTo>
                <a:lnTo>
                  <a:pt x="89297" y="330399"/>
                </a:lnTo>
                <a:lnTo>
                  <a:pt x="125016" y="330399"/>
                </a:lnTo>
                <a:lnTo>
                  <a:pt x="169664" y="321469"/>
                </a:lnTo>
                <a:lnTo>
                  <a:pt x="205383" y="303610"/>
                </a:lnTo>
                <a:lnTo>
                  <a:pt x="241102" y="276821"/>
                </a:lnTo>
                <a:lnTo>
                  <a:pt x="267891" y="241102"/>
                </a:lnTo>
                <a:lnTo>
                  <a:pt x="276820" y="196453"/>
                </a:lnTo>
                <a:lnTo>
                  <a:pt x="285750" y="160735"/>
                </a:lnTo>
                <a:lnTo>
                  <a:pt x="276820" y="116086"/>
                </a:lnTo>
                <a:lnTo>
                  <a:pt x="258961" y="80368"/>
                </a:lnTo>
                <a:lnTo>
                  <a:pt x="232172" y="44649"/>
                </a:lnTo>
                <a:lnTo>
                  <a:pt x="205383" y="26789"/>
                </a:lnTo>
                <a:lnTo>
                  <a:pt x="178594" y="8930"/>
                </a:lnTo>
                <a:lnTo>
                  <a:pt x="151805" y="0"/>
                </a:lnTo>
                <a:lnTo>
                  <a:pt x="125016" y="0"/>
                </a:lnTo>
                <a:lnTo>
                  <a:pt x="116086" y="8930"/>
                </a:lnTo>
                <a:lnTo>
                  <a:pt x="116086" y="17860"/>
                </a:lnTo>
                <a:lnTo>
                  <a:pt x="116086" y="35719"/>
                </a:lnTo>
                <a:lnTo>
                  <a:pt x="11608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Freeform 1062"/>
          <p:cNvSpPr/>
          <p:nvPr/>
        </p:nvSpPr>
        <p:spPr>
          <a:xfrm>
            <a:off x="6134695" y="5795366"/>
            <a:ext cx="160736" cy="178595"/>
          </a:xfrm>
          <a:custGeom>
            <a:avLst/>
            <a:gdLst/>
            <a:ahLst/>
            <a:cxnLst/>
            <a:rect l="0" t="0" r="0" b="0"/>
            <a:pathLst>
              <a:path w="160736" h="178595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9"/>
                </a:lnTo>
                <a:lnTo>
                  <a:pt x="17860" y="71438"/>
                </a:lnTo>
                <a:lnTo>
                  <a:pt x="44649" y="89297"/>
                </a:lnTo>
                <a:lnTo>
                  <a:pt x="71438" y="98227"/>
                </a:lnTo>
                <a:lnTo>
                  <a:pt x="98227" y="125016"/>
                </a:lnTo>
                <a:lnTo>
                  <a:pt x="125016" y="142875"/>
                </a:lnTo>
                <a:lnTo>
                  <a:pt x="142875" y="151805"/>
                </a:lnTo>
                <a:lnTo>
                  <a:pt x="151805" y="169664"/>
                </a:lnTo>
                <a:lnTo>
                  <a:pt x="160735" y="178594"/>
                </a:lnTo>
                <a:lnTo>
                  <a:pt x="160735" y="178594"/>
                </a:lnTo>
                <a:lnTo>
                  <a:pt x="160735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Freeform 1063"/>
          <p:cNvSpPr/>
          <p:nvPr/>
        </p:nvSpPr>
        <p:spPr>
          <a:xfrm>
            <a:off x="6349008" y="5634632"/>
            <a:ext cx="276821" cy="276821"/>
          </a:xfrm>
          <a:custGeom>
            <a:avLst/>
            <a:gdLst/>
            <a:ahLst/>
            <a:cxnLst/>
            <a:rect l="0" t="0" r="0" b="0"/>
            <a:pathLst>
              <a:path w="276821" h="276821">
                <a:moveTo>
                  <a:pt x="53578" y="0"/>
                </a:moveTo>
                <a:lnTo>
                  <a:pt x="53578" y="0"/>
                </a:lnTo>
                <a:lnTo>
                  <a:pt x="53578" y="0"/>
                </a:lnTo>
                <a:lnTo>
                  <a:pt x="53578" y="8930"/>
                </a:lnTo>
                <a:lnTo>
                  <a:pt x="53578" y="26789"/>
                </a:lnTo>
                <a:lnTo>
                  <a:pt x="62508" y="44648"/>
                </a:lnTo>
                <a:lnTo>
                  <a:pt x="62508" y="80367"/>
                </a:lnTo>
                <a:lnTo>
                  <a:pt x="71437" y="125016"/>
                </a:lnTo>
                <a:lnTo>
                  <a:pt x="80367" y="160734"/>
                </a:lnTo>
                <a:lnTo>
                  <a:pt x="80367" y="205383"/>
                </a:lnTo>
                <a:lnTo>
                  <a:pt x="80367" y="232172"/>
                </a:lnTo>
                <a:lnTo>
                  <a:pt x="89297" y="250031"/>
                </a:lnTo>
                <a:lnTo>
                  <a:pt x="89297" y="258961"/>
                </a:lnTo>
                <a:lnTo>
                  <a:pt x="89297" y="267891"/>
                </a:lnTo>
                <a:lnTo>
                  <a:pt x="89297" y="258961"/>
                </a:lnTo>
                <a:lnTo>
                  <a:pt x="89297" y="250031"/>
                </a:lnTo>
                <a:lnTo>
                  <a:pt x="80367" y="232172"/>
                </a:lnTo>
                <a:lnTo>
                  <a:pt x="80367" y="205383"/>
                </a:lnTo>
                <a:lnTo>
                  <a:pt x="62508" y="178594"/>
                </a:lnTo>
                <a:lnTo>
                  <a:pt x="53578" y="142875"/>
                </a:lnTo>
                <a:lnTo>
                  <a:pt x="35719" y="107156"/>
                </a:lnTo>
                <a:lnTo>
                  <a:pt x="17859" y="71438"/>
                </a:lnTo>
                <a:lnTo>
                  <a:pt x="8930" y="44648"/>
                </a:lnTo>
                <a:lnTo>
                  <a:pt x="0" y="17859"/>
                </a:lnTo>
                <a:lnTo>
                  <a:pt x="8930" y="8930"/>
                </a:lnTo>
                <a:lnTo>
                  <a:pt x="17859" y="0"/>
                </a:lnTo>
                <a:lnTo>
                  <a:pt x="44648" y="0"/>
                </a:lnTo>
                <a:lnTo>
                  <a:pt x="71437" y="0"/>
                </a:lnTo>
                <a:lnTo>
                  <a:pt x="98226" y="8930"/>
                </a:lnTo>
                <a:lnTo>
                  <a:pt x="133945" y="8930"/>
                </a:lnTo>
                <a:lnTo>
                  <a:pt x="160734" y="17859"/>
                </a:lnTo>
                <a:lnTo>
                  <a:pt x="178594" y="26789"/>
                </a:lnTo>
                <a:lnTo>
                  <a:pt x="187523" y="26789"/>
                </a:lnTo>
                <a:lnTo>
                  <a:pt x="187523" y="35719"/>
                </a:lnTo>
                <a:lnTo>
                  <a:pt x="169664" y="35719"/>
                </a:lnTo>
                <a:lnTo>
                  <a:pt x="160734" y="44648"/>
                </a:lnTo>
                <a:lnTo>
                  <a:pt x="142875" y="44648"/>
                </a:lnTo>
                <a:lnTo>
                  <a:pt x="133945" y="62508"/>
                </a:lnTo>
                <a:lnTo>
                  <a:pt x="116086" y="89297"/>
                </a:lnTo>
                <a:lnTo>
                  <a:pt x="116086" y="125016"/>
                </a:lnTo>
                <a:lnTo>
                  <a:pt x="125015" y="160734"/>
                </a:lnTo>
                <a:lnTo>
                  <a:pt x="133945" y="205383"/>
                </a:lnTo>
                <a:lnTo>
                  <a:pt x="160734" y="241102"/>
                </a:lnTo>
                <a:lnTo>
                  <a:pt x="187523" y="258961"/>
                </a:lnTo>
                <a:lnTo>
                  <a:pt x="214312" y="276820"/>
                </a:lnTo>
                <a:lnTo>
                  <a:pt x="241101" y="267891"/>
                </a:lnTo>
                <a:lnTo>
                  <a:pt x="258961" y="250031"/>
                </a:lnTo>
                <a:lnTo>
                  <a:pt x="276820" y="232172"/>
                </a:lnTo>
                <a:lnTo>
                  <a:pt x="276820" y="205383"/>
                </a:lnTo>
                <a:lnTo>
                  <a:pt x="276820" y="178594"/>
                </a:lnTo>
                <a:lnTo>
                  <a:pt x="27682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Freeform 1064"/>
          <p:cNvSpPr/>
          <p:nvPr/>
        </p:nvSpPr>
        <p:spPr>
          <a:xfrm>
            <a:off x="6715125" y="5572125"/>
            <a:ext cx="205384" cy="294680"/>
          </a:xfrm>
          <a:custGeom>
            <a:avLst/>
            <a:gdLst/>
            <a:ahLst/>
            <a:cxnLst/>
            <a:rect l="0" t="0" r="0" b="0"/>
            <a:pathLst>
              <a:path w="205384" h="294680">
                <a:moveTo>
                  <a:pt x="133945" y="0"/>
                </a:moveTo>
                <a:lnTo>
                  <a:pt x="125016" y="0"/>
                </a:lnTo>
                <a:lnTo>
                  <a:pt x="116086" y="0"/>
                </a:lnTo>
                <a:lnTo>
                  <a:pt x="98227" y="0"/>
                </a:lnTo>
                <a:lnTo>
                  <a:pt x="89297" y="8929"/>
                </a:lnTo>
                <a:lnTo>
                  <a:pt x="71438" y="17859"/>
                </a:lnTo>
                <a:lnTo>
                  <a:pt x="62508" y="26788"/>
                </a:lnTo>
                <a:lnTo>
                  <a:pt x="53578" y="35718"/>
                </a:lnTo>
                <a:lnTo>
                  <a:pt x="44648" y="53577"/>
                </a:lnTo>
                <a:lnTo>
                  <a:pt x="26789" y="71437"/>
                </a:lnTo>
                <a:lnTo>
                  <a:pt x="17859" y="98226"/>
                </a:lnTo>
                <a:lnTo>
                  <a:pt x="8930" y="125015"/>
                </a:lnTo>
                <a:lnTo>
                  <a:pt x="0" y="160734"/>
                </a:lnTo>
                <a:lnTo>
                  <a:pt x="0" y="187523"/>
                </a:lnTo>
                <a:lnTo>
                  <a:pt x="8930" y="223241"/>
                </a:lnTo>
                <a:lnTo>
                  <a:pt x="35719" y="250030"/>
                </a:lnTo>
                <a:lnTo>
                  <a:pt x="62508" y="276820"/>
                </a:lnTo>
                <a:lnTo>
                  <a:pt x="89297" y="285749"/>
                </a:lnTo>
                <a:lnTo>
                  <a:pt x="125016" y="294679"/>
                </a:lnTo>
                <a:lnTo>
                  <a:pt x="160734" y="294679"/>
                </a:lnTo>
                <a:lnTo>
                  <a:pt x="187523" y="285749"/>
                </a:lnTo>
                <a:lnTo>
                  <a:pt x="205383" y="267890"/>
                </a:lnTo>
                <a:lnTo>
                  <a:pt x="205383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Freeform 1065"/>
          <p:cNvSpPr/>
          <p:nvPr/>
        </p:nvSpPr>
        <p:spPr>
          <a:xfrm>
            <a:off x="6911578" y="5714999"/>
            <a:ext cx="125017" cy="125017"/>
          </a:xfrm>
          <a:custGeom>
            <a:avLst/>
            <a:gdLst/>
            <a:ahLst/>
            <a:cxnLst/>
            <a:rect l="0" t="0" r="0" b="0"/>
            <a:pathLst>
              <a:path w="125017" h="125017">
                <a:moveTo>
                  <a:pt x="0" y="80367"/>
                </a:moveTo>
                <a:lnTo>
                  <a:pt x="0" y="89297"/>
                </a:lnTo>
                <a:lnTo>
                  <a:pt x="0" y="89297"/>
                </a:lnTo>
                <a:lnTo>
                  <a:pt x="0" y="98227"/>
                </a:lnTo>
                <a:lnTo>
                  <a:pt x="0" y="107156"/>
                </a:lnTo>
                <a:lnTo>
                  <a:pt x="8930" y="116086"/>
                </a:lnTo>
                <a:lnTo>
                  <a:pt x="26789" y="125016"/>
                </a:lnTo>
                <a:lnTo>
                  <a:pt x="44649" y="116086"/>
                </a:lnTo>
                <a:lnTo>
                  <a:pt x="71438" y="107156"/>
                </a:lnTo>
                <a:lnTo>
                  <a:pt x="89297" y="98227"/>
                </a:lnTo>
                <a:lnTo>
                  <a:pt x="116086" y="80367"/>
                </a:lnTo>
                <a:lnTo>
                  <a:pt x="125016" y="62508"/>
                </a:lnTo>
                <a:lnTo>
                  <a:pt x="125016" y="35719"/>
                </a:lnTo>
                <a:lnTo>
                  <a:pt x="125016" y="17860"/>
                </a:lnTo>
                <a:lnTo>
                  <a:pt x="116086" y="8930"/>
                </a:lnTo>
                <a:lnTo>
                  <a:pt x="107156" y="0"/>
                </a:lnTo>
                <a:lnTo>
                  <a:pt x="89297" y="8930"/>
                </a:lnTo>
                <a:lnTo>
                  <a:pt x="62508" y="26789"/>
                </a:lnTo>
                <a:lnTo>
                  <a:pt x="44649" y="44649"/>
                </a:lnTo>
                <a:lnTo>
                  <a:pt x="35719" y="71438"/>
                </a:lnTo>
                <a:lnTo>
                  <a:pt x="26789" y="71438"/>
                </a:lnTo>
                <a:lnTo>
                  <a:pt x="26789" y="71438"/>
                </a:lnTo>
                <a:lnTo>
                  <a:pt x="2678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7" name="Freeform 1066"/>
          <p:cNvSpPr/>
          <p:nvPr/>
        </p:nvSpPr>
        <p:spPr>
          <a:xfrm>
            <a:off x="7116961" y="5518547"/>
            <a:ext cx="303610" cy="303609"/>
          </a:xfrm>
          <a:custGeom>
            <a:avLst/>
            <a:gdLst/>
            <a:ahLst/>
            <a:cxnLst/>
            <a:rect l="0" t="0" r="0" b="0"/>
            <a:pathLst>
              <a:path w="303610" h="303609">
                <a:moveTo>
                  <a:pt x="107156" y="169663"/>
                </a:moveTo>
                <a:lnTo>
                  <a:pt x="98227" y="169663"/>
                </a:lnTo>
                <a:lnTo>
                  <a:pt x="89297" y="169663"/>
                </a:lnTo>
                <a:lnTo>
                  <a:pt x="71437" y="169663"/>
                </a:lnTo>
                <a:lnTo>
                  <a:pt x="53578" y="178593"/>
                </a:lnTo>
                <a:lnTo>
                  <a:pt x="35719" y="187523"/>
                </a:lnTo>
                <a:lnTo>
                  <a:pt x="17859" y="205382"/>
                </a:lnTo>
                <a:lnTo>
                  <a:pt x="8930" y="232171"/>
                </a:lnTo>
                <a:lnTo>
                  <a:pt x="0" y="250030"/>
                </a:lnTo>
                <a:lnTo>
                  <a:pt x="0" y="276819"/>
                </a:lnTo>
                <a:lnTo>
                  <a:pt x="0" y="294679"/>
                </a:lnTo>
                <a:lnTo>
                  <a:pt x="0" y="303608"/>
                </a:lnTo>
                <a:lnTo>
                  <a:pt x="8930" y="303608"/>
                </a:lnTo>
                <a:lnTo>
                  <a:pt x="26789" y="294679"/>
                </a:lnTo>
                <a:lnTo>
                  <a:pt x="44648" y="276819"/>
                </a:lnTo>
                <a:lnTo>
                  <a:pt x="62508" y="250030"/>
                </a:lnTo>
                <a:lnTo>
                  <a:pt x="80367" y="223241"/>
                </a:lnTo>
                <a:lnTo>
                  <a:pt x="98227" y="187523"/>
                </a:lnTo>
                <a:lnTo>
                  <a:pt x="116086" y="160733"/>
                </a:lnTo>
                <a:lnTo>
                  <a:pt x="125016" y="125015"/>
                </a:lnTo>
                <a:lnTo>
                  <a:pt x="125016" y="89296"/>
                </a:lnTo>
                <a:lnTo>
                  <a:pt x="125016" y="53578"/>
                </a:lnTo>
                <a:lnTo>
                  <a:pt x="125016" y="26789"/>
                </a:lnTo>
                <a:lnTo>
                  <a:pt x="125016" y="8930"/>
                </a:lnTo>
                <a:lnTo>
                  <a:pt x="125016" y="0"/>
                </a:lnTo>
                <a:lnTo>
                  <a:pt x="116086" y="0"/>
                </a:lnTo>
                <a:lnTo>
                  <a:pt x="116086" y="17859"/>
                </a:lnTo>
                <a:lnTo>
                  <a:pt x="107156" y="44648"/>
                </a:lnTo>
                <a:lnTo>
                  <a:pt x="107156" y="80366"/>
                </a:lnTo>
                <a:lnTo>
                  <a:pt x="107156" y="133944"/>
                </a:lnTo>
                <a:lnTo>
                  <a:pt x="107156" y="169663"/>
                </a:lnTo>
                <a:lnTo>
                  <a:pt x="116086" y="214312"/>
                </a:lnTo>
                <a:lnTo>
                  <a:pt x="125016" y="241101"/>
                </a:lnTo>
                <a:lnTo>
                  <a:pt x="133945" y="267890"/>
                </a:lnTo>
                <a:lnTo>
                  <a:pt x="151805" y="276819"/>
                </a:lnTo>
                <a:lnTo>
                  <a:pt x="178594" y="276819"/>
                </a:lnTo>
                <a:lnTo>
                  <a:pt x="205383" y="267890"/>
                </a:lnTo>
                <a:lnTo>
                  <a:pt x="232172" y="258960"/>
                </a:lnTo>
                <a:lnTo>
                  <a:pt x="258961" y="241101"/>
                </a:lnTo>
                <a:lnTo>
                  <a:pt x="285750" y="214312"/>
                </a:lnTo>
                <a:lnTo>
                  <a:pt x="294680" y="187523"/>
                </a:lnTo>
                <a:lnTo>
                  <a:pt x="303609" y="160733"/>
                </a:lnTo>
                <a:lnTo>
                  <a:pt x="303609" y="133944"/>
                </a:lnTo>
                <a:lnTo>
                  <a:pt x="303609" y="125015"/>
                </a:lnTo>
                <a:lnTo>
                  <a:pt x="303609" y="125015"/>
                </a:lnTo>
                <a:lnTo>
                  <a:pt x="303609" y="142874"/>
                </a:lnTo>
                <a:lnTo>
                  <a:pt x="294680" y="169663"/>
                </a:lnTo>
                <a:lnTo>
                  <a:pt x="294680" y="214312"/>
                </a:lnTo>
                <a:lnTo>
                  <a:pt x="294680" y="250030"/>
                </a:lnTo>
                <a:lnTo>
                  <a:pt x="303609" y="276819"/>
                </a:lnTo>
                <a:lnTo>
                  <a:pt x="303609" y="294679"/>
                </a:lnTo>
                <a:lnTo>
                  <a:pt x="294680" y="285749"/>
                </a:lnTo>
                <a:lnTo>
                  <a:pt x="294680" y="2857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Freeform 1067"/>
          <p:cNvSpPr/>
          <p:nvPr/>
        </p:nvSpPr>
        <p:spPr>
          <a:xfrm>
            <a:off x="1116211" y="616148"/>
            <a:ext cx="71439" cy="321470"/>
          </a:xfrm>
          <a:custGeom>
            <a:avLst/>
            <a:gdLst/>
            <a:ahLst/>
            <a:cxnLst/>
            <a:rect l="0" t="0" r="0" b="0"/>
            <a:pathLst>
              <a:path w="71439" h="321470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26790"/>
                </a:lnTo>
                <a:lnTo>
                  <a:pt x="26789" y="53579"/>
                </a:lnTo>
                <a:lnTo>
                  <a:pt x="35719" y="80368"/>
                </a:lnTo>
                <a:lnTo>
                  <a:pt x="44648" y="133946"/>
                </a:lnTo>
                <a:lnTo>
                  <a:pt x="53578" y="178594"/>
                </a:lnTo>
                <a:lnTo>
                  <a:pt x="53578" y="223243"/>
                </a:lnTo>
                <a:lnTo>
                  <a:pt x="62508" y="267891"/>
                </a:lnTo>
                <a:lnTo>
                  <a:pt x="62508" y="294680"/>
                </a:lnTo>
                <a:lnTo>
                  <a:pt x="71438" y="312539"/>
                </a:lnTo>
                <a:lnTo>
                  <a:pt x="71438" y="321469"/>
                </a:lnTo>
                <a:lnTo>
                  <a:pt x="71438" y="321469"/>
                </a:lnTo>
                <a:lnTo>
                  <a:pt x="62508" y="312539"/>
                </a:lnTo>
                <a:lnTo>
                  <a:pt x="53578" y="285750"/>
                </a:lnTo>
                <a:lnTo>
                  <a:pt x="44648" y="241102"/>
                </a:lnTo>
                <a:lnTo>
                  <a:pt x="26789" y="187524"/>
                </a:lnTo>
                <a:lnTo>
                  <a:pt x="0" y="133946"/>
                </a:lnTo>
                <a:lnTo>
                  <a:pt x="0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Freeform 1068"/>
          <p:cNvSpPr/>
          <p:nvPr/>
        </p:nvSpPr>
        <p:spPr>
          <a:xfrm>
            <a:off x="1071563" y="553641"/>
            <a:ext cx="258961" cy="258961"/>
          </a:xfrm>
          <a:custGeom>
            <a:avLst/>
            <a:gdLst/>
            <a:ahLst/>
            <a:cxnLst/>
            <a:rect l="0" t="0" r="0" b="0"/>
            <a:pathLst>
              <a:path w="258961" h="258961">
                <a:moveTo>
                  <a:pt x="0" y="71437"/>
                </a:moveTo>
                <a:lnTo>
                  <a:pt x="8929" y="80367"/>
                </a:lnTo>
                <a:lnTo>
                  <a:pt x="8929" y="80367"/>
                </a:lnTo>
                <a:lnTo>
                  <a:pt x="17859" y="80367"/>
                </a:lnTo>
                <a:lnTo>
                  <a:pt x="35718" y="80367"/>
                </a:lnTo>
                <a:lnTo>
                  <a:pt x="71437" y="62507"/>
                </a:lnTo>
                <a:lnTo>
                  <a:pt x="107156" y="44648"/>
                </a:lnTo>
                <a:lnTo>
                  <a:pt x="151804" y="26789"/>
                </a:lnTo>
                <a:lnTo>
                  <a:pt x="187523" y="8929"/>
                </a:lnTo>
                <a:lnTo>
                  <a:pt x="223242" y="0"/>
                </a:lnTo>
                <a:lnTo>
                  <a:pt x="250031" y="8929"/>
                </a:lnTo>
                <a:lnTo>
                  <a:pt x="258960" y="35718"/>
                </a:lnTo>
                <a:lnTo>
                  <a:pt x="258960" y="71437"/>
                </a:lnTo>
                <a:lnTo>
                  <a:pt x="241101" y="116086"/>
                </a:lnTo>
                <a:lnTo>
                  <a:pt x="223242" y="169664"/>
                </a:lnTo>
                <a:lnTo>
                  <a:pt x="196453" y="214312"/>
                </a:lnTo>
                <a:lnTo>
                  <a:pt x="169664" y="241101"/>
                </a:lnTo>
                <a:lnTo>
                  <a:pt x="151804" y="258960"/>
                </a:lnTo>
                <a:lnTo>
                  <a:pt x="151804" y="258960"/>
                </a:lnTo>
                <a:lnTo>
                  <a:pt x="151804" y="250031"/>
                </a:lnTo>
                <a:lnTo>
                  <a:pt x="151804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Freeform 1069"/>
          <p:cNvSpPr/>
          <p:nvPr/>
        </p:nvSpPr>
        <p:spPr>
          <a:xfrm>
            <a:off x="1419820" y="634008"/>
            <a:ext cx="44650" cy="169665"/>
          </a:xfrm>
          <a:custGeom>
            <a:avLst/>
            <a:gdLst/>
            <a:ahLst/>
            <a:cxnLst/>
            <a:rect l="0" t="0" r="0" b="0"/>
            <a:pathLst>
              <a:path w="44650" h="169665">
                <a:moveTo>
                  <a:pt x="26789" y="0"/>
                </a:moveTo>
                <a:lnTo>
                  <a:pt x="17860" y="17859"/>
                </a:lnTo>
                <a:lnTo>
                  <a:pt x="8930" y="44648"/>
                </a:lnTo>
                <a:lnTo>
                  <a:pt x="0" y="80367"/>
                </a:lnTo>
                <a:lnTo>
                  <a:pt x="0" y="116086"/>
                </a:lnTo>
                <a:lnTo>
                  <a:pt x="0" y="142875"/>
                </a:lnTo>
                <a:lnTo>
                  <a:pt x="8930" y="160734"/>
                </a:lnTo>
                <a:lnTo>
                  <a:pt x="17860" y="169664"/>
                </a:lnTo>
                <a:lnTo>
                  <a:pt x="35719" y="169664"/>
                </a:lnTo>
                <a:lnTo>
                  <a:pt x="44649" y="151804"/>
                </a:lnTo>
                <a:lnTo>
                  <a:pt x="44649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Freeform 1070"/>
          <p:cNvSpPr/>
          <p:nvPr/>
        </p:nvSpPr>
        <p:spPr>
          <a:xfrm>
            <a:off x="1384102" y="428625"/>
            <a:ext cx="71438" cy="89298"/>
          </a:xfrm>
          <a:custGeom>
            <a:avLst/>
            <a:gdLst/>
            <a:ahLst/>
            <a:cxnLst/>
            <a:rect l="0" t="0" r="0" b="0"/>
            <a:pathLst>
              <a:path w="71438" h="89298">
                <a:moveTo>
                  <a:pt x="71437" y="0"/>
                </a:moveTo>
                <a:lnTo>
                  <a:pt x="62507" y="8930"/>
                </a:lnTo>
                <a:lnTo>
                  <a:pt x="44648" y="17859"/>
                </a:lnTo>
                <a:lnTo>
                  <a:pt x="26789" y="26789"/>
                </a:lnTo>
                <a:lnTo>
                  <a:pt x="8929" y="44648"/>
                </a:lnTo>
                <a:lnTo>
                  <a:pt x="0" y="62508"/>
                </a:lnTo>
                <a:lnTo>
                  <a:pt x="0" y="71437"/>
                </a:lnTo>
                <a:lnTo>
                  <a:pt x="8929" y="80367"/>
                </a:lnTo>
                <a:lnTo>
                  <a:pt x="17859" y="89297"/>
                </a:lnTo>
                <a:lnTo>
                  <a:pt x="35718" y="89297"/>
                </a:lnTo>
                <a:lnTo>
                  <a:pt x="53578" y="89297"/>
                </a:lnTo>
                <a:lnTo>
                  <a:pt x="71437" y="80367"/>
                </a:lnTo>
                <a:lnTo>
                  <a:pt x="7143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Freeform 1071"/>
          <p:cNvSpPr/>
          <p:nvPr/>
        </p:nvSpPr>
        <p:spPr>
          <a:xfrm>
            <a:off x="1535906" y="544711"/>
            <a:ext cx="178595" cy="187524"/>
          </a:xfrm>
          <a:custGeom>
            <a:avLst/>
            <a:gdLst/>
            <a:ahLst/>
            <a:cxnLst/>
            <a:rect l="0" t="0" r="0" b="0"/>
            <a:pathLst>
              <a:path w="178595" h="187524">
                <a:moveTo>
                  <a:pt x="71438" y="0"/>
                </a:moveTo>
                <a:lnTo>
                  <a:pt x="53578" y="8930"/>
                </a:lnTo>
                <a:lnTo>
                  <a:pt x="35719" y="35719"/>
                </a:lnTo>
                <a:lnTo>
                  <a:pt x="17860" y="71437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69664"/>
                </a:lnTo>
                <a:lnTo>
                  <a:pt x="35719" y="187523"/>
                </a:lnTo>
                <a:lnTo>
                  <a:pt x="62508" y="187523"/>
                </a:lnTo>
                <a:lnTo>
                  <a:pt x="107157" y="187523"/>
                </a:lnTo>
                <a:lnTo>
                  <a:pt x="142875" y="169664"/>
                </a:lnTo>
                <a:lnTo>
                  <a:pt x="178594" y="133945"/>
                </a:lnTo>
                <a:lnTo>
                  <a:pt x="178594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Freeform 1072"/>
          <p:cNvSpPr/>
          <p:nvPr/>
        </p:nvSpPr>
        <p:spPr>
          <a:xfrm>
            <a:off x="1857375" y="482203"/>
            <a:ext cx="214314" cy="53579"/>
          </a:xfrm>
          <a:custGeom>
            <a:avLst/>
            <a:gdLst/>
            <a:ahLst/>
            <a:cxnLst/>
            <a:rect l="0" t="0" r="0" b="0"/>
            <a:pathLst>
              <a:path w="214314" h="53579">
                <a:moveTo>
                  <a:pt x="8930" y="44649"/>
                </a:moveTo>
                <a:lnTo>
                  <a:pt x="893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59" y="53578"/>
                </a:lnTo>
                <a:lnTo>
                  <a:pt x="35719" y="53578"/>
                </a:lnTo>
                <a:lnTo>
                  <a:pt x="62508" y="53578"/>
                </a:lnTo>
                <a:lnTo>
                  <a:pt x="89297" y="44649"/>
                </a:lnTo>
                <a:lnTo>
                  <a:pt x="125016" y="44649"/>
                </a:lnTo>
                <a:lnTo>
                  <a:pt x="151805" y="35719"/>
                </a:lnTo>
                <a:lnTo>
                  <a:pt x="187523" y="35719"/>
                </a:lnTo>
                <a:lnTo>
                  <a:pt x="205383" y="17859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Freeform 1073"/>
          <p:cNvSpPr/>
          <p:nvPr/>
        </p:nvSpPr>
        <p:spPr>
          <a:xfrm>
            <a:off x="1928813" y="446484"/>
            <a:ext cx="71438" cy="250033"/>
          </a:xfrm>
          <a:custGeom>
            <a:avLst/>
            <a:gdLst/>
            <a:ahLst/>
            <a:cxnLst/>
            <a:rect l="0" t="0" r="0" b="0"/>
            <a:pathLst>
              <a:path w="71438" h="250033">
                <a:moveTo>
                  <a:pt x="8929" y="0"/>
                </a:moveTo>
                <a:lnTo>
                  <a:pt x="8929" y="8930"/>
                </a:lnTo>
                <a:lnTo>
                  <a:pt x="0" y="35719"/>
                </a:lnTo>
                <a:lnTo>
                  <a:pt x="0" y="80368"/>
                </a:lnTo>
                <a:lnTo>
                  <a:pt x="0" y="116086"/>
                </a:lnTo>
                <a:lnTo>
                  <a:pt x="8929" y="160735"/>
                </a:lnTo>
                <a:lnTo>
                  <a:pt x="17859" y="187524"/>
                </a:lnTo>
                <a:lnTo>
                  <a:pt x="35718" y="223243"/>
                </a:lnTo>
                <a:lnTo>
                  <a:pt x="53578" y="241102"/>
                </a:lnTo>
                <a:lnTo>
                  <a:pt x="71437" y="250032"/>
                </a:lnTo>
                <a:lnTo>
                  <a:pt x="71437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Freeform 1074"/>
          <p:cNvSpPr/>
          <p:nvPr/>
        </p:nvSpPr>
        <p:spPr>
          <a:xfrm>
            <a:off x="2321719" y="312539"/>
            <a:ext cx="250032" cy="258962"/>
          </a:xfrm>
          <a:custGeom>
            <a:avLst/>
            <a:gdLst/>
            <a:ahLst/>
            <a:cxnLst/>
            <a:rect l="0" t="0" r="0" b="0"/>
            <a:pathLst>
              <a:path w="250032" h="25896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17859" y="35719"/>
                </a:lnTo>
                <a:lnTo>
                  <a:pt x="35719" y="71438"/>
                </a:lnTo>
                <a:lnTo>
                  <a:pt x="44648" y="116086"/>
                </a:lnTo>
                <a:lnTo>
                  <a:pt x="53578" y="160734"/>
                </a:lnTo>
                <a:lnTo>
                  <a:pt x="62508" y="196453"/>
                </a:lnTo>
                <a:lnTo>
                  <a:pt x="62508" y="223242"/>
                </a:lnTo>
                <a:lnTo>
                  <a:pt x="71437" y="241102"/>
                </a:lnTo>
                <a:lnTo>
                  <a:pt x="80367" y="241102"/>
                </a:lnTo>
                <a:lnTo>
                  <a:pt x="80367" y="232172"/>
                </a:lnTo>
                <a:lnTo>
                  <a:pt x="89297" y="205383"/>
                </a:lnTo>
                <a:lnTo>
                  <a:pt x="98226" y="169664"/>
                </a:lnTo>
                <a:lnTo>
                  <a:pt x="107156" y="125016"/>
                </a:lnTo>
                <a:lnTo>
                  <a:pt x="107156" y="98227"/>
                </a:lnTo>
                <a:lnTo>
                  <a:pt x="107156" y="71438"/>
                </a:lnTo>
                <a:lnTo>
                  <a:pt x="107156" y="53578"/>
                </a:lnTo>
                <a:lnTo>
                  <a:pt x="116086" y="3571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16086" y="35719"/>
                </a:lnTo>
                <a:lnTo>
                  <a:pt x="116086" y="71438"/>
                </a:lnTo>
                <a:lnTo>
                  <a:pt x="125015" y="125016"/>
                </a:lnTo>
                <a:lnTo>
                  <a:pt x="133945" y="178594"/>
                </a:lnTo>
                <a:lnTo>
                  <a:pt x="142875" y="214313"/>
                </a:lnTo>
                <a:lnTo>
                  <a:pt x="160734" y="250031"/>
                </a:lnTo>
                <a:lnTo>
                  <a:pt x="178594" y="258961"/>
                </a:lnTo>
                <a:lnTo>
                  <a:pt x="196453" y="258961"/>
                </a:lnTo>
                <a:lnTo>
                  <a:pt x="223242" y="241102"/>
                </a:lnTo>
                <a:lnTo>
                  <a:pt x="232172" y="214313"/>
                </a:lnTo>
                <a:lnTo>
                  <a:pt x="250031" y="169664"/>
                </a:lnTo>
                <a:lnTo>
                  <a:pt x="250031" y="133945"/>
                </a:lnTo>
                <a:lnTo>
                  <a:pt x="250031" y="98227"/>
                </a:lnTo>
                <a:lnTo>
                  <a:pt x="250031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6" name="Freeform 1075"/>
          <p:cNvSpPr/>
          <p:nvPr/>
        </p:nvSpPr>
        <p:spPr>
          <a:xfrm>
            <a:off x="2580680" y="223242"/>
            <a:ext cx="241102" cy="250032"/>
          </a:xfrm>
          <a:custGeom>
            <a:avLst/>
            <a:gdLst/>
            <a:ahLst/>
            <a:cxnLst/>
            <a:rect l="0" t="0" r="0" b="0"/>
            <a:pathLst>
              <a:path w="241102" h="250032">
                <a:moveTo>
                  <a:pt x="17859" y="71438"/>
                </a:moveTo>
                <a:lnTo>
                  <a:pt x="17859" y="71438"/>
                </a:lnTo>
                <a:lnTo>
                  <a:pt x="8929" y="80367"/>
                </a:lnTo>
                <a:lnTo>
                  <a:pt x="8929" y="107156"/>
                </a:lnTo>
                <a:lnTo>
                  <a:pt x="0" y="142875"/>
                </a:lnTo>
                <a:lnTo>
                  <a:pt x="0" y="169664"/>
                </a:lnTo>
                <a:lnTo>
                  <a:pt x="8929" y="196453"/>
                </a:lnTo>
                <a:lnTo>
                  <a:pt x="8929" y="214313"/>
                </a:lnTo>
                <a:lnTo>
                  <a:pt x="17859" y="232172"/>
                </a:lnTo>
                <a:lnTo>
                  <a:pt x="17859" y="241102"/>
                </a:lnTo>
                <a:lnTo>
                  <a:pt x="26789" y="250031"/>
                </a:lnTo>
                <a:lnTo>
                  <a:pt x="26789" y="241102"/>
                </a:lnTo>
                <a:lnTo>
                  <a:pt x="17859" y="223242"/>
                </a:lnTo>
                <a:lnTo>
                  <a:pt x="17859" y="205383"/>
                </a:lnTo>
                <a:lnTo>
                  <a:pt x="8929" y="169664"/>
                </a:lnTo>
                <a:lnTo>
                  <a:pt x="8929" y="142875"/>
                </a:lnTo>
                <a:lnTo>
                  <a:pt x="8929" y="116086"/>
                </a:lnTo>
                <a:lnTo>
                  <a:pt x="8929" y="98227"/>
                </a:lnTo>
                <a:lnTo>
                  <a:pt x="8929" y="80367"/>
                </a:lnTo>
                <a:lnTo>
                  <a:pt x="8929" y="62508"/>
                </a:lnTo>
                <a:lnTo>
                  <a:pt x="17859" y="35719"/>
                </a:lnTo>
                <a:lnTo>
                  <a:pt x="26789" y="17860"/>
                </a:lnTo>
                <a:lnTo>
                  <a:pt x="35718" y="8930"/>
                </a:lnTo>
                <a:lnTo>
                  <a:pt x="53578" y="0"/>
                </a:lnTo>
                <a:lnTo>
                  <a:pt x="62508" y="8930"/>
                </a:lnTo>
                <a:lnTo>
                  <a:pt x="62508" y="26789"/>
                </a:lnTo>
                <a:lnTo>
                  <a:pt x="62508" y="62508"/>
                </a:lnTo>
                <a:lnTo>
                  <a:pt x="62508" y="107156"/>
                </a:lnTo>
                <a:lnTo>
                  <a:pt x="53578" y="151805"/>
                </a:lnTo>
                <a:lnTo>
                  <a:pt x="53578" y="178594"/>
                </a:lnTo>
                <a:lnTo>
                  <a:pt x="53578" y="214313"/>
                </a:lnTo>
                <a:lnTo>
                  <a:pt x="62508" y="232172"/>
                </a:lnTo>
                <a:lnTo>
                  <a:pt x="80367" y="241102"/>
                </a:lnTo>
                <a:lnTo>
                  <a:pt x="107156" y="241102"/>
                </a:lnTo>
                <a:lnTo>
                  <a:pt x="142875" y="232172"/>
                </a:lnTo>
                <a:lnTo>
                  <a:pt x="169664" y="214313"/>
                </a:lnTo>
                <a:lnTo>
                  <a:pt x="196453" y="196453"/>
                </a:lnTo>
                <a:lnTo>
                  <a:pt x="214312" y="178594"/>
                </a:lnTo>
                <a:lnTo>
                  <a:pt x="232172" y="151805"/>
                </a:lnTo>
                <a:lnTo>
                  <a:pt x="241101" y="125016"/>
                </a:lnTo>
                <a:lnTo>
                  <a:pt x="241101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Freeform 1076"/>
          <p:cNvSpPr/>
          <p:nvPr/>
        </p:nvSpPr>
        <p:spPr>
          <a:xfrm>
            <a:off x="2812852" y="151805"/>
            <a:ext cx="232172" cy="276821"/>
          </a:xfrm>
          <a:custGeom>
            <a:avLst/>
            <a:gdLst/>
            <a:ahLst/>
            <a:cxnLst/>
            <a:rect l="0" t="0" r="0" b="0"/>
            <a:pathLst>
              <a:path w="232172" h="276821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35718"/>
                </a:lnTo>
                <a:lnTo>
                  <a:pt x="0" y="80367"/>
                </a:lnTo>
                <a:lnTo>
                  <a:pt x="8929" y="133945"/>
                </a:lnTo>
                <a:lnTo>
                  <a:pt x="8929" y="187523"/>
                </a:lnTo>
                <a:lnTo>
                  <a:pt x="17859" y="232172"/>
                </a:lnTo>
                <a:lnTo>
                  <a:pt x="26789" y="258961"/>
                </a:lnTo>
                <a:lnTo>
                  <a:pt x="44648" y="276820"/>
                </a:lnTo>
                <a:lnTo>
                  <a:pt x="71437" y="276820"/>
                </a:lnTo>
                <a:lnTo>
                  <a:pt x="98226" y="258961"/>
                </a:lnTo>
                <a:lnTo>
                  <a:pt x="133945" y="241101"/>
                </a:lnTo>
                <a:lnTo>
                  <a:pt x="169664" y="223242"/>
                </a:lnTo>
                <a:lnTo>
                  <a:pt x="196453" y="205382"/>
                </a:lnTo>
                <a:lnTo>
                  <a:pt x="214312" y="187523"/>
                </a:lnTo>
                <a:lnTo>
                  <a:pt x="232171" y="169664"/>
                </a:lnTo>
                <a:lnTo>
                  <a:pt x="232171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Freeform 1077"/>
          <p:cNvSpPr/>
          <p:nvPr/>
        </p:nvSpPr>
        <p:spPr>
          <a:xfrm>
            <a:off x="1964531" y="830461"/>
            <a:ext cx="80368" cy="3178969"/>
          </a:xfrm>
          <a:custGeom>
            <a:avLst/>
            <a:gdLst/>
            <a:ahLst/>
            <a:cxnLst/>
            <a:rect l="0" t="0" r="0" b="0"/>
            <a:pathLst>
              <a:path w="80368" h="3178969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26789" y="8930"/>
                </a:lnTo>
                <a:lnTo>
                  <a:pt x="26789" y="17859"/>
                </a:lnTo>
                <a:lnTo>
                  <a:pt x="35719" y="35719"/>
                </a:lnTo>
                <a:lnTo>
                  <a:pt x="35719" y="62508"/>
                </a:lnTo>
                <a:lnTo>
                  <a:pt x="44649" y="89297"/>
                </a:lnTo>
                <a:lnTo>
                  <a:pt x="53578" y="125015"/>
                </a:lnTo>
                <a:lnTo>
                  <a:pt x="62508" y="169664"/>
                </a:lnTo>
                <a:lnTo>
                  <a:pt x="71438" y="223242"/>
                </a:lnTo>
                <a:lnTo>
                  <a:pt x="71438" y="285750"/>
                </a:lnTo>
                <a:lnTo>
                  <a:pt x="71438" y="366117"/>
                </a:lnTo>
                <a:lnTo>
                  <a:pt x="71438" y="455414"/>
                </a:lnTo>
                <a:lnTo>
                  <a:pt x="71438" y="553641"/>
                </a:lnTo>
                <a:lnTo>
                  <a:pt x="62508" y="660797"/>
                </a:lnTo>
                <a:lnTo>
                  <a:pt x="53578" y="785812"/>
                </a:lnTo>
                <a:lnTo>
                  <a:pt x="44649" y="919758"/>
                </a:lnTo>
                <a:lnTo>
                  <a:pt x="44649" y="1071562"/>
                </a:lnTo>
                <a:lnTo>
                  <a:pt x="35719" y="1223367"/>
                </a:lnTo>
                <a:lnTo>
                  <a:pt x="26789" y="1375172"/>
                </a:lnTo>
                <a:lnTo>
                  <a:pt x="17860" y="1535906"/>
                </a:lnTo>
                <a:lnTo>
                  <a:pt x="17860" y="1696641"/>
                </a:lnTo>
                <a:lnTo>
                  <a:pt x="8930" y="1866305"/>
                </a:lnTo>
                <a:lnTo>
                  <a:pt x="8930" y="2027039"/>
                </a:lnTo>
                <a:lnTo>
                  <a:pt x="0" y="2187773"/>
                </a:lnTo>
                <a:lnTo>
                  <a:pt x="8930" y="2339578"/>
                </a:lnTo>
                <a:lnTo>
                  <a:pt x="8930" y="2491382"/>
                </a:lnTo>
                <a:lnTo>
                  <a:pt x="17860" y="2625328"/>
                </a:lnTo>
                <a:lnTo>
                  <a:pt x="26789" y="2750343"/>
                </a:lnTo>
                <a:lnTo>
                  <a:pt x="35719" y="2857500"/>
                </a:lnTo>
                <a:lnTo>
                  <a:pt x="44649" y="2946796"/>
                </a:lnTo>
                <a:lnTo>
                  <a:pt x="44649" y="3027164"/>
                </a:lnTo>
                <a:lnTo>
                  <a:pt x="53578" y="3080742"/>
                </a:lnTo>
                <a:lnTo>
                  <a:pt x="53578" y="3125390"/>
                </a:lnTo>
                <a:lnTo>
                  <a:pt x="53578" y="3152179"/>
                </a:lnTo>
                <a:lnTo>
                  <a:pt x="53578" y="3170039"/>
                </a:lnTo>
                <a:lnTo>
                  <a:pt x="62508" y="3178968"/>
                </a:lnTo>
                <a:lnTo>
                  <a:pt x="71438" y="3178968"/>
                </a:lnTo>
                <a:lnTo>
                  <a:pt x="80367" y="3170039"/>
                </a:lnTo>
                <a:lnTo>
                  <a:pt x="80367" y="3152179"/>
                </a:lnTo>
                <a:lnTo>
                  <a:pt x="80367" y="31521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Freeform 1078"/>
          <p:cNvSpPr/>
          <p:nvPr/>
        </p:nvSpPr>
        <p:spPr>
          <a:xfrm>
            <a:off x="1902023" y="3580804"/>
            <a:ext cx="366119" cy="392908"/>
          </a:xfrm>
          <a:custGeom>
            <a:avLst/>
            <a:gdLst/>
            <a:ahLst/>
            <a:cxnLst/>
            <a:rect l="0" t="0" r="0" b="0"/>
            <a:pathLst>
              <a:path w="366119" h="392908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53578"/>
                </a:lnTo>
                <a:lnTo>
                  <a:pt x="17860" y="89297"/>
                </a:lnTo>
                <a:lnTo>
                  <a:pt x="26790" y="133946"/>
                </a:lnTo>
                <a:lnTo>
                  <a:pt x="44649" y="196453"/>
                </a:lnTo>
                <a:lnTo>
                  <a:pt x="44649" y="267891"/>
                </a:lnTo>
                <a:lnTo>
                  <a:pt x="53579" y="330399"/>
                </a:lnTo>
                <a:lnTo>
                  <a:pt x="71438" y="383977"/>
                </a:lnTo>
                <a:lnTo>
                  <a:pt x="89297" y="392907"/>
                </a:lnTo>
                <a:lnTo>
                  <a:pt x="116086" y="383977"/>
                </a:lnTo>
                <a:lnTo>
                  <a:pt x="151805" y="330399"/>
                </a:lnTo>
                <a:lnTo>
                  <a:pt x="205383" y="267891"/>
                </a:lnTo>
                <a:lnTo>
                  <a:pt x="258961" y="178594"/>
                </a:lnTo>
                <a:lnTo>
                  <a:pt x="312540" y="89297"/>
                </a:lnTo>
                <a:lnTo>
                  <a:pt x="366118" y="0"/>
                </a:lnTo>
                <a:lnTo>
                  <a:pt x="3661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4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Gtest-1.7.0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IBM – tutorial</a:t>
            </a:r>
          </a:p>
          <a:p>
            <a:r>
              <a:rPr lang="en-US" smtClean="0"/>
              <a:t>Testing 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533400"/>
            <a:ext cx="4276725" cy="550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3920133" y="223242"/>
            <a:ext cx="1017985" cy="6277571"/>
          </a:xfrm>
          <a:custGeom>
            <a:avLst/>
            <a:gdLst/>
            <a:ahLst/>
            <a:cxnLst/>
            <a:rect l="0" t="0" r="0" b="0"/>
            <a:pathLst>
              <a:path w="1017985" h="6277571">
                <a:moveTo>
                  <a:pt x="526851" y="80367"/>
                </a:moveTo>
                <a:lnTo>
                  <a:pt x="526851" y="71438"/>
                </a:lnTo>
                <a:lnTo>
                  <a:pt x="517922" y="71438"/>
                </a:lnTo>
                <a:lnTo>
                  <a:pt x="517922" y="62508"/>
                </a:lnTo>
                <a:lnTo>
                  <a:pt x="517922" y="53578"/>
                </a:lnTo>
                <a:lnTo>
                  <a:pt x="508992" y="44649"/>
                </a:lnTo>
                <a:lnTo>
                  <a:pt x="508992" y="35719"/>
                </a:lnTo>
                <a:lnTo>
                  <a:pt x="500062" y="17860"/>
                </a:lnTo>
                <a:lnTo>
                  <a:pt x="491133" y="8930"/>
                </a:lnTo>
                <a:lnTo>
                  <a:pt x="482203" y="0"/>
                </a:lnTo>
                <a:lnTo>
                  <a:pt x="473273" y="0"/>
                </a:lnTo>
                <a:lnTo>
                  <a:pt x="464344" y="0"/>
                </a:lnTo>
                <a:lnTo>
                  <a:pt x="437555" y="8930"/>
                </a:lnTo>
                <a:lnTo>
                  <a:pt x="401836" y="26789"/>
                </a:lnTo>
                <a:lnTo>
                  <a:pt x="366117" y="62508"/>
                </a:lnTo>
                <a:lnTo>
                  <a:pt x="330398" y="98227"/>
                </a:lnTo>
                <a:lnTo>
                  <a:pt x="294680" y="125016"/>
                </a:lnTo>
                <a:lnTo>
                  <a:pt x="258961" y="160735"/>
                </a:lnTo>
                <a:lnTo>
                  <a:pt x="214312" y="187524"/>
                </a:lnTo>
                <a:lnTo>
                  <a:pt x="178594" y="214313"/>
                </a:lnTo>
                <a:lnTo>
                  <a:pt x="142875" y="241102"/>
                </a:lnTo>
                <a:lnTo>
                  <a:pt x="116086" y="267891"/>
                </a:lnTo>
                <a:lnTo>
                  <a:pt x="89297" y="294680"/>
                </a:lnTo>
                <a:lnTo>
                  <a:pt x="71437" y="330399"/>
                </a:lnTo>
                <a:lnTo>
                  <a:pt x="53578" y="366117"/>
                </a:lnTo>
                <a:lnTo>
                  <a:pt x="44648" y="419696"/>
                </a:lnTo>
                <a:lnTo>
                  <a:pt x="35719" y="473274"/>
                </a:lnTo>
                <a:lnTo>
                  <a:pt x="35719" y="535781"/>
                </a:lnTo>
                <a:lnTo>
                  <a:pt x="35719" y="607219"/>
                </a:lnTo>
                <a:lnTo>
                  <a:pt x="35719" y="687586"/>
                </a:lnTo>
                <a:lnTo>
                  <a:pt x="35719" y="767953"/>
                </a:lnTo>
                <a:lnTo>
                  <a:pt x="35719" y="857250"/>
                </a:lnTo>
                <a:lnTo>
                  <a:pt x="35719" y="946547"/>
                </a:lnTo>
                <a:lnTo>
                  <a:pt x="35719" y="1044774"/>
                </a:lnTo>
                <a:lnTo>
                  <a:pt x="35719" y="1143000"/>
                </a:lnTo>
                <a:lnTo>
                  <a:pt x="35719" y="1250156"/>
                </a:lnTo>
                <a:lnTo>
                  <a:pt x="26789" y="1366242"/>
                </a:lnTo>
                <a:lnTo>
                  <a:pt x="35719" y="1491258"/>
                </a:lnTo>
                <a:lnTo>
                  <a:pt x="26789" y="1616273"/>
                </a:lnTo>
                <a:lnTo>
                  <a:pt x="26789" y="1759148"/>
                </a:lnTo>
                <a:lnTo>
                  <a:pt x="17859" y="1902023"/>
                </a:lnTo>
                <a:lnTo>
                  <a:pt x="17859" y="2044898"/>
                </a:lnTo>
                <a:lnTo>
                  <a:pt x="8930" y="2205633"/>
                </a:lnTo>
                <a:lnTo>
                  <a:pt x="0" y="2357438"/>
                </a:lnTo>
                <a:lnTo>
                  <a:pt x="0" y="2527102"/>
                </a:lnTo>
                <a:lnTo>
                  <a:pt x="0" y="2696765"/>
                </a:lnTo>
                <a:lnTo>
                  <a:pt x="8930" y="2866429"/>
                </a:lnTo>
                <a:lnTo>
                  <a:pt x="17859" y="3036094"/>
                </a:lnTo>
                <a:lnTo>
                  <a:pt x="26789" y="3205758"/>
                </a:lnTo>
                <a:lnTo>
                  <a:pt x="35719" y="3384351"/>
                </a:lnTo>
                <a:lnTo>
                  <a:pt x="35719" y="3554015"/>
                </a:lnTo>
                <a:lnTo>
                  <a:pt x="44648" y="3723679"/>
                </a:lnTo>
                <a:lnTo>
                  <a:pt x="53578" y="3902273"/>
                </a:lnTo>
                <a:lnTo>
                  <a:pt x="53578" y="4071937"/>
                </a:lnTo>
                <a:lnTo>
                  <a:pt x="62508" y="4250531"/>
                </a:lnTo>
                <a:lnTo>
                  <a:pt x="62508" y="4420195"/>
                </a:lnTo>
                <a:lnTo>
                  <a:pt x="71437" y="4589859"/>
                </a:lnTo>
                <a:lnTo>
                  <a:pt x="71437" y="4750594"/>
                </a:lnTo>
                <a:lnTo>
                  <a:pt x="71437" y="4902399"/>
                </a:lnTo>
                <a:lnTo>
                  <a:pt x="71437" y="5045274"/>
                </a:lnTo>
                <a:lnTo>
                  <a:pt x="71437" y="5188149"/>
                </a:lnTo>
                <a:lnTo>
                  <a:pt x="71437" y="5313164"/>
                </a:lnTo>
                <a:lnTo>
                  <a:pt x="62508" y="5438179"/>
                </a:lnTo>
                <a:lnTo>
                  <a:pt x="62508" y="5545335"/>
                </a:lnTo>
                <a:lnTo>
                  <a:pt x="53578" y="5652492"/>
                </a:lnTo>
                <a:lnTo>
                  <a:pt x="44648" y="5750718"/>
                </a:lnTo>
                <a:lnTo>
                  <a:pt x="44648" y="5840015"/>
                </a:lnTo>
                <a:lnTo>
                  <a:pt x="44648" y="5929312"/>
                </a:lnTo>
                <a:lnTo>
                  <a:pt x="44648" y="6000749"/>
                </a:lnTo>
                <a:lnTo>
                  <a:pt x="44648" y="6072187"/>
                </a:lnTo>
                <a:lnTo>
                  <a:pt x="53578" y="6134695"/>
                </a:lnTo>
                <a:lnTo>
                  <a:pt x="62508" y="6170413"/>
                </a:lnTo>
                <a:lnTo>
                  <a:pt x="71437" y="6197203"/>
                </a:lnTo>
                <a:lnTo>
                  <a:pt x="89297" y="6215062"/>
                </a:lnTo>
                <a:lnTo>
                  <a:pt x="98226" y="6232921"/>
                </a:lnTo>
                <a:lnTo>
                  <a:pt x="125015" y="6250781"/>
                </a:lnTo>
                <a:lnTo>
                  <a:pt x="169664" y="6268640"/>
                </a:lnTo>
                <a:lnTo>
                  <a:pt x="241101" y="6277570"/>
                </a:lnTo>
                <a:lnTo>
                  <a:pt x="357187" y="6268640"/>
                </a:lnTo>
                <a:lnTo>
                  <a:pt x="517922" y="6250781"/>
                </a:lnTo>
                <a:lnTo>
                  <a:pt x="687586" y="6232921"/>
                </a:lnTo>
                <a:lnTo>
                  <a:pt x="866180" y="6223992"/>
                </a:lnTo>
                <a:lnTo>
                  <a:pt x="1017984" y="6223992"/>
                </a:lnTo>
                <a:lnTo>
                  <a:pt x="1017984" y="622399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6953" y="5679280"/>
            <a:ext cx="1589486" cy="580431"/>
          </a:xfrm>
          <a:custGeom>
            <a:avLst/>
            <a:gdLst/>
            <a:ahLst/>
            <a:cxnLst/>
            <a:rect l="0" t="0" r="0" b="0"/>
            <a:pathLst>
              <a:path w="1589486" h="580431">
                <a:moveTo>
                  <a:pt x="1526977" y="205383"/>
                </a:moveTo>
                <a:lnTo>
                  <a:pt x="1526977" y="205383"/>
                </a:lnTo>
                <a:lnTo>
                  <a:pt x="1526977" y="196454"/>
                </a:lnTo>
                <a:lnTo>
                  <a:pt x="1526977" y="187524"/>
                </a:lnTo>
                <a:lnTo>
                  <a:pt x="1535906" y="187524"/>
                </a:lnTo>
                <a:lnTo>
                  <a:pt x="1535906" y="178594"/>
                </a:lnTo>
                <a:lnTo>
                  <a:pt x="1544836" y="169665"/>
                </a:lnTo>
                <a:lnTo>
                  <a:pt x="1544836" y="160735"/>
                </a:lnTo>
                <a:lnTo>
                  <a:pt x="1544836" y="151805"/>
                </a:lnTo>
                <a:lnTo>
                  <a:pt x="1544836" y="151805"/>
                </a:lnTo>
                <a:lnTo>
                  <a:pt x="1544836" y="142875"/>
                </a:lnTo>
                <a:lnTo>
                  <a:pt x="1544836" y="133946"/>
                </a:lnTo>
                <a:lnTo>
                  <a:pt x="1535906" y="133946"/>
                </a:lnTo>
                <a:lnTo>
                  <a:pt x="1535906" y="133946"/>
                </a:lnTo>
                <a:lnTo>
                  <a:pt x="1526977" y="125016"/>
                </a:lnTo>
                <a:lnTo>
                  <a:pt x="1526977" y="116086"/>
                </a:lnTo>
                <a:lnTo>
                  <a:pt x="1518047" y="116086"/>
                </a:lnTo>
                <a:lnTo>
                  <a:pt x="1509117" y="107157"/>
                </a:lnTo>
                <a:lnTo>
                  <a:pt x="1509117" y="107157"/>
                </a:lnTo>
                <a:lnTo>
                  <a:pt x="1500188" y="98227"/>
                </a:lnTo>
                <a:lnTo>
                  <a:pt x="1491258" y="89297"/>
                </a:lnTo>
                <a:lnTo>
                  <a:pt x="1482328" y="89297"/>
                </a:lnTo>
                <a:lnTo>
                  <a:pt x="1464469" y="80368"/>
                </a:lnTo>
                <a:lnTo>
                  <a:pt x="1446610" y="71438"/>
                </a:lnTo>
                <a:lnTo>
                  <a:pt x="1428750" y="71438"/>
                </a:lnTo>
                <a:lnTo>
                  <a:pt x="1410891" y="62508"/>
                </a:lnTo>
                <a:lnTo>
                  <a:pt x="1393031" y="62508"/>
                </a:lnTo>
                <a:lnTo>
                  <a:pt x="1375172" y="53579"/>
                </a:lnTo>
                <a:lnTo>
                  <a:pt x="1348383" y="53579"/>
                </a:lnTo>
                <a:lnTo>
                  <a:pt x="1321594" y="44649"/>
                </a:lnTo>
                <a:lnTo>
                  <a:pt x="1294805" y="44649"/>
                </a:lnTo>
                <a:lnTo>
                  <a:pt x="1268016" y="44649"/>
                </a:lnTo>
                <a:lnTo>
                  <a:pt x="1232297" y="44649"/>
                </a:lnTo>
                <a:lnTo>
                  <a:pt x="1196578" y="44649"/>
                </a:lnTo>
                <a:lnTo>
                  <a:pt x="1160860" y="35719"/>
                </a:lnTo>
                <a:lnTo>
                  <a:pt x="1125141" y="35719"/>
                </a:lnTo>
                <a:lnTo>
                  <a:pt x="1089422" y="35719"/>
                </a:lnTo>
                <a:lnTo>
                  <a:pt x="1053703" y="35719"/>
                </a:lnTo>
                <a:lnTo>
                  <a:pt x="1026914" y="26790"/>
                </a:lnTo>
                <a:lnTo>
                  <a:pt x="991195" y="26790"/>
                </a:lnTo>
                <a:lnTo>
                  <a:pt x="964406" y="26790"/>
                </a:lnTo>
                <a:lnTo>
                  <a:pt x="928688" y="17860"/>
                </a:lnTo>
                <a:lnTo>
                  <a:pt x="892969" y="8930"/>
                </a:lnTo>
                <a:lnTo>
                  <a:pt x="866180" y="8930"/>
                </a:lnTo>
                <a:lnTo>
                  <a:pt x="830461" y="8930"/>
                </a:lnTo>
                <a:lnTo>
                  <a:pt x="794742" y="0"/>
                </a:lnTo>
                <a:lnTo>
                  <a:pt x="759024" y="0"/>
                </a:lnTo>
                <a:lnTo>
                  <a:pt x="723305" y="0"/>
                </a:lnTo>
                <a:lnTo>
                  <a:pt x="696516" y="0"/>
                </a:lnTo>
                <a:lnTo>
                  <a:pt x="660797" y="0"/>
                </a:lnTo>
                <a:lnTo>
                  <a:pt x="625078" y="0"/>
                </a:lnTo>
                <a:lnTo>
                  <a:pt x="589360" y="0"/>
                </a:lnTo>
                <a:lnTo>
                  <a:pt x="562570" y="0"/>
                </a:lnTo>
                <a:lnTo>
                  <a:pt x="526852" y="0"/>
                </a:lnTo>
                <a:lnTo>
                  <a:pt x="500063" y="0"/>
                </a:lnTo>
                <a:lnTo>
                  <a:pt x="473274" y="8930"/>
                </a:lnTo>
                <a:lnTo>
                  <a:pt x="437555" y="8930"/>
                </a:lnTo>
                <a:lnTo>
                  <a:pt x="410766" y="17860"/>
                </a:lnTo>
                <a:lnTo>
                  <a:pt x="383977" y="26790"/>
                </a:lnTo>
                <a:lnTo>
                  <a:pt x="348258" y="35719"/>
                </a:lnTo>
                <a:lnTo>
                  <a:pt x="321469" y="44649"/>
                </a:lnTo>
                <a:lnTo>
                  <a:pt x="294680" y="53579"/>
                </a:lnTo>
                <a:lnTo>
                  <a:pt x="267891" y="62508"/>
                </a:lnTo>
                <a:lnTo>
                  <a:pt x="241102" y="71438"/>
                </a:lnTo>
                <a:lnTo>
                  <a:pt x="214313" y="80368"/>
                </a:lnTo>
                <a:lnTo>
                  <a:pt x="187524" y="89297"/>
                </a:lnTo>
                <a:lnTo>
                  <a:pt x="160735" y="107157"/>
                </a:lnTo>
                <a:lnTo>
                  <a:pt x="133945" y="116086"/>
                </a:lnTo>
                <a:lnTo>
                  <a:pt x="116086" y="133946"/>
                </a:lnTo>
                <a:lnTo>
                  <a:pt x="89297" y="142875"/>
                </a:lnTo>
                <a:lnTo>
                  <a:pt x="71438" y="160735"/>
                </a:lnTo>
                <a:lnTo>
                  <a:pt x="53578" y="169665"/>
                </a:lnTo>
                <a:lnTo>
                  <a:pt x="35719" y="187524"/>
                </a:lnTo>
                <a:lnTo>
                  <a:pt x="17860" y="205383"/>
                </a:lnTo>
                <a:lnTo>
                  <a:pt x="8930" y="223243"/>
                </a:lnTo>
                <a:lnTo>
                  <a:pt x="0" y="241102"/>
                </a:lnTo>
                <a:lnTo>
                  <a:pt x="0" y="267891"/>
                </a:lnTo>
                <a:lnTo>
                  <a:pt x="0" y="285750"/>
                </a:lnTo>
                <a:lnTo>
                  <a:pt x="0" y="303610"/>
                </a:lnTo>
                <a:lnTo>
                  <a:pt x="8930" y="321469"/>
                </a:lnTo>
                <a:lnTo>
                  <a:pt x="17860" y="339329"/>
                </a:lnTo>
                <a:lnTo>
                  <a:pt x="26789" y="357188"/>
                </a:lnTo>
                <a:lnTo>
                  <a:pt x="35719" y="375047"/>
                </a:lnTo>
                <a:lnTo>
                  <a:pt x="53578" y="383977"/>
                </a:lnTo>
                <a:lnTo>
                  <a:pt x="71438" y="401836"/>
                </a:lnTo>
                <a:lnTo>
                  <a:pt x="89297" y="419696"/>
                </a:lnTo>
                <a:lnTo>
                  <a:pt x="116086" y="437555"/>
                </a:lnTo>
                <a:lnTo>
                  <a:pt x="142875" y="455415"/>
                </a:lnTo>
                <a:lnTo>
                  <a:pt x="169664" y="473274"/>
                </a:lnTo>
                <a:lnTo>
                  <a:pt x="205383" y="482204"/>
                </a:lnTo>
                <a:lnTo>
                  <a:pt x="241102" y="500063"/>
                </a:lnTo>
                <a:lnTo>
                  <a:pt x="276820" y="508993"/>
                </a:lnTo>
                <a:lnTo>
                  <a:pt x="312539" y="526852"/>
                </a:lnTo>
                <a:lnTo>
                  <a:pt x="366117" y="535782"/>
                </a:lnTo>
                <a:lnTo>
                  <a:pt x="410766" y="544711"/>
                </a:lnTo>
                <a:lnTo>
                  <a:pt x="455414" y="553641"/>
                </a:lnTo>
                <a:lnTo>
                  <a:pt x="508992" y="562571"/>
                </a:lnTo>
                <a:lnTo>
                  <a:pt x="562570" y="562571"/>
                </a:lnTo>
                <a:lnTo>
                  <a:pt x="607219" y="571500"/>
                </a:lnTo>
                <a:lnTo>
                  <a:pt x="660797" y="580430"/>
                </a:lnTo>
                <a:lnTo>
                  <a:pt x="714375" y="580430"/>
                </a:lnTo>
                <a:lnTo>
                  <a:pt x="767953" y="580430"/>
                </a:lnTo>
                <a:lnTo>
                  <a:pt x="830461" y="580430"/>
                </a:lnTo>
                <a:lnTo>
                  <a:pt x="892969" y="580430"/>
                </a:lnTo>
                <a:lnTo>
                  <a:pt x="946547" y="571500"/>
                </a:lnTo>
                <a:lnTo>
                  <a:pt x="1000125" y="562571"/>
                </a:lnTo>
                <a:lnTo>
                  <a:pt x="1053703" y="553641"/>
                </a:lnTo>
                <a:lnTo>
                  <a:pt x="1098352" y="544711"/>
                </a:lnTo>
                <a:lnTo>
                  <a:pt x="1151930" y="544711"/>
                </a:lnTo>
                <a:lnTo>
                  <a:pt x="1205508" y="535782"/>
                </a:lnTo>
                <a:lnTo>
                  <a:pt x="1250156" y="526852"/>
                </a:lnTo>
                <a:lnTo>
                  <a:pt x="1294805" y="517922"/>
                </a:lnTo>
                <a:lnTo>
                  <a:pt x="1339453" y="500063"/>
                </a:lnTo>
                <a:lnTo>
                  <a:pt x="1375172" y="491133"/>
                </a:lnTo>
                <a:lnTo>
                  <a:pt x="1410891" y="482204"/>
                </a:lnTo>
                <a:lnTo>
                  <a:pt x="1437680" y="464344"/>
                </a:lnTo>
                <a:lnTo>
                  <a:pt x="1473399" y="446485"/>
                </a:lnTo>
                <a:lnTo>
                  <a:pt x="1500188" y="428625"/>
                </a:lnTo>
                <a:lnTo>
                  <a:pt x="1518047" y="410766"/>
                </a:lnTo>
                <a:lnTo>
                  <a:pt x="1535906" y="392907"/>
                </a:lnTo>
                <a:lnTo>
                  <a:pt x="1553766" y="375047"/>
                </a:lnTo>
                <a:lnTo>
                  <a:pt x="1562695" y="348258"/>
                </a:lnTo>
                <a:lnTo>
                  <a:pt x="1571625" y="330399"/>
                </a:lnTo>
                <a:lnTo>
                  <a:pt x="1580555" y="312540"/>
                </a:lnTo>
                <a:lnTo>
                  <a:pt x="1589485" y="294680"/>
                </a:lnTo>
                <a:lnTo>
                  <a:pt x="1589485" y="276821"/>
                </a:lnTo>
                <a:lnTo>
                  <a:pt x="1589485" y="258961"/>
                </a:lnTo>
                <a:lnTo>
                  <a:pt x="1589485" y="241102"/>
                </a:lnTo>
                <a:lnTo>
                  <a:pt x="1580555" y="223243"/>
                </a:lnTo>
                <a:lnTo>
                  <a:pt x="1580555" y="214313"/>
                </a:lnTo>
                <a:lnTo>
                  <a:pt x="1571625" y="196454"/>
                </a:lnTo>
                <a:lnTo>
                  <a:pt x="1562695" y="178594"/>
                </a:lnTo>
                <a:lnTo>
                  <a:pt x="1544836" y="169665"/>
                </a:lnTo>
                <a:lnTo>
                  <a:pt x="1526977" y="151805"/>
                </a:lnTo>
                <a:lnTo>
                  <a:pt x="152697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625578" y="4170164"/>
            <a:ext cx="830462" cy="53579"/>
          </a:xfrm>
          <a:custGeom>
            <a:avLst/>
            <a:gdLst/>
            <a:ahLst/>
            <a:cxnLst/>
            <a:rect l="0" t="0" r="0" b="0"/>
            <a:pathLst>
              <a:path w="830462" h="5357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35718"/>
                </a:lnTo>
                <a:lnTo>
                  <a:pt x="893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9" y="17859"/>
                </a:lnTo>
                <a:lnTo>
                  <a:pt x="62508" y="17859"/>
                </a:lnTo>
                <a:lnTo>
                  <a:pt x="80367" y="17859"/>
                </a:lnTo>
                <a:lnTo>
                  <a:pt x="98227" y="17859"/>
                </a:lnTo>
                <a:lnTo>
                  <a:pt x="116086" y="17859"/>
                </a:lnTo>
                <a:lnTo>
                  <a:pt x="142875" y="8929"/>
                </a:lnTo>
                <a:lnTo>
                  <a:pt x="160735" y="8929"/>
                </a:lnTo>
                <a:lnTo>
                  <a:pt x="187524" y="8929"/>
                </a:lnTo>
                <a:lnTo>
                  <a:pt x="205383" y="0"/>
                </a:lnTo>
                <a:lnTo>
                  <a:pt x="223242" y="0"/>
                </a:lnTo>
                <a:lnTo>
                  <a:pt x="250031" y="0"/>
                </a:lnTo>
                <a:lnTo>
                  <a:pt x="267891" y="8929"/>
                </a:lnTo>
                <a:lnTo>
                  <a:pt x="285750" y="8929"/>
                </a:lnTo>
                <a:lnTo>
                  <a:pt x="303610" y="8929"/>
                </a:lnTo>
                <a:lnTo>
                  <a:pt x="330399" y="8929"/>
                </a:lnTo>
                <a:lnTo>
                  <a:pt x="357188" y="17859"/>
                </a:lnTo>
                <a:lnTo>
                  <a:pt x="375047" y="17859"/>
                </a:lnTo>
                <a:lnTo>
                  <a:pt x="401836" y="17859"/>
                </a:lnTo>
                <a:lnTo>
                  <a:pt x="428625" y="17859"/>
                </a:lnTo>
                <a:lnTo>
                  <a:pt x="446485" y="17859"/>
                </a:lnTo>
                <a:lnTo>
                  <a:pt x="473274" y="8929"/>
                </a:lnTo>
                <a:lnTo>
                  <a:pt x="500063" y="8929"/>
                </a:lnTo>
                <a:lnTo>
                  <a:pt x="526852" y="8929"/>
                </a:lnTo>
                <a:lnTo>
                  <a:pt x="553641" y="8929"/>
                </a:lnTo>
                <a:lnTo>
                  <a:pt x="580430" y="8929"/>
                </a:lnTo>
                <a:lnTo>
                  <a:pt x="616149" y="8929"/>
                </a:lnTo>
                <a:lnTo>
                  <a:pt x="642938" y="8929"/>
                </a:lnTo>
                <a:lnTo>
                  <a:pt x="669727" y="17859"/>
                </a:lnTo>
                <a:lnTo>
                  <a:pt x="696516" y="17859"/>
                </a:lnTo>
                <a:lnTo>
                  <a:pt x="714375" y="26789"/>
                </a:lnTo>
                <a:lnTo>
                  <a:pt x="732235" y="35718"/>
                </a:lnTo>
                <a:lnTo>
                  <a:pt x="750094" y="35718"/>
                </a:lnTo>
                <a:lnTo>
                  <a:pt x="767953" y="35718"/>
                </a:lnTo>
                <a:lnTo>
                  <a:pt x="785813" y="26789"/>
                </a:lnTo>
                <a:lnTo>
                  <a:pt x="794742" y="26789"/>
                </a:lnTo>
                <a:lnTo>
                  <a:pt x="803672" y="17859"/>
                </a:lnTo>
                <a:lnTo>
                  <a:pt x="821531" y="17859"/>
                </a:lnTo>
                <a:lnTo>
                  <a:pt x="821531" y="17859"/>
                </a:lnTo>
                <a:lnTo>
                  <a:pt x="830461" y="8929"/>
                </a:lnTo>
                <a:lnTo>
                  <a:pt x="830461" y="8929"/>
                </a:lnTo>
                <a:lnTo>
                  <a:pt x="830461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224117" y="3830836"/>
            <a:ext cx="928689" cy="464344"/>
          </a:xfrm>
          <a:custGeom>
            <a:avLst/>
            <a:gdLst/>
            <a:ahLst/>
            <a:cxnLst/>
            <a:rect l="0" t="0" r="0" b="0"/>
            <a:pathLst>
              <a:path w="928689" h="464344">
                <a:moveTo>
                  <a:pt x="812602" y="187523"/>
                </a:moveTo>
                <a:lnTo>
                  <a:pt x="812602" y="187523"/>
                </a:lnTo>
                <a:lnTo>
                  <a:pt x="803672" y="178593"/>
                </a:lnTo>
                <a:lnTo>
                  <a:pt x="803672" y="169664"/>
                </a:lnTo>
                <a:lnTo>
                  <a:pt x="794742" y="160734"/>
                </a:lnTo>
                <a:lnTo>
                  <a:pt x="785813" y="151804"/>
                </a:lnTo>
                <a:lnTo>
                  <a:pt x="776883" y="142875"/>
                </a:lnTo>
                <a:lnTo>
                  <a:pt x="776883" y="133945"/>
                </a:lnTo>
                <a:lnTo>
                  <a:pt x="759024" y="125015"/>
                </a:lnTo>
                <a:lnTo>
                  <a:pt x="750094" y="107156"/>
                </a:lnTo>
                <a:lnTo>
                  <a:pt x="732235" y="98226"/>
                </a:lnTo>
                <a:lnTo>
                  <a:pt x="714375" y="89296"/>
                </a:lnTo>
                <a:lnTo>
                  <a:pt x="696516" y="80367"/>
                </a:lnTo>
                <a:lnTo>
                  <a:pt x="678656" y="71437"/>
                </a:lnTo>
                <a:lnTo>
                  <a:pt x="651867" y="71437"/>
                </a:lnTo>
                <a:lnTo>
                  <a:pt x="625078" y="62507"/>
                </a:lnTo>
                <a:lnTo>
                  <a:pt x="598289" y="53578"/>
                </a:lnTo>
                <a:lnTo>
                  <a:pt x="562571" y="44648"/>
                </a:lnTo>
                <a:lnTo>
                  <a:pt x="535781" y="35718"/>
                </a:lnTo>
                <a:lnTo>
                  <a:pt x="508992" y="26789"/>
                </a:lnTo>
                <a:lnTo>
                  <a:pt x="482203" y="17859"/>
                </a:lnTo>
                <a:lnTo>
                  <a:pt x="446485" y="8929"/>
                </a:lnTo>
                <a:lnTo>
                  <a:pt x="410766" y="0"/>
                </a:lnTo>
                <a:lnTo>
                  <a:pt x="375047" y="0"/>
                </a:lnTo>
                <a:lnTo>
                  <a:pt x="348258" y="0"/>
                </a:lnTo>
                <a:lnTo>
                  <a:pt x="312539" y="0"/>
                </a:lnTo>
                <a:lnTo>
                  <a:pt x="276821" y="0"/>
                </a:lnTo>
                <a:lnTo>
                  <a:pt x="241102" y="0"/>
                </a:lnTo>
                <a:lnTo>
                  <a:pt x="205383" y="8929"/>
                </a:lnTo>
                <a:lnTo>
                  <a:pt x="169664" y="17859"/>
                </a:lnTo>
                <a:lnTo>
                  <a:pt x="142875" y="26789"/>
                </a:lnTo>
                <a:lnTo>
                  <a:pt x="116086" y="35718"/>
                </a:lnTo>
                <a:lnTo>
                  <a:pt x="98227" y="44648"/>
                </a:lnTo>
                <a:lnTo>
                  <a:pt x="80367" y="53578"/>
                </a:lnTo>
                <a:lnTo>
                  <a:pt x="62508" y="71437"/>
                </a:lnTo>
                <a:lnTo>
                  <a:pt x="44649" y="80367"/>
                </a:lnTo>
                <a:lnTo>
                  <a:pt x="26789" y="98226"/>
                </a:lnTo>
                <a:lnTo>
                  <a:pt x="17860" y="116085"/>
                </a:lnTo>
                <a:lnTo>
                  <a:pt x="8930" y="142875"/>
                </a:lnTo>
                <a:lnTo>
                  <a:pt x="8930" y="160734"/>
                </a:lnTo>
                <a:lnTo>
                  <a:pt x="0" y="187523"/>
                </a:lnTo>
                <a:lnTo>
                  <a:pt x="0" y="214312"/>
                </a:lnTo>
                <a:lnTo>
                  <a:pt x="8930" y="241101"/>
                </a:lnTo>
                <a:lnTo>
                  <a:pt x="8930" y="267890"/>
                </a:lnTo>
                <a:lnTo>
                  <a:pt x="17860" y="294679"/>
                </a:lnTo>
                <a:lnTo>
                  <a:pt x="35719" y="321468"/>
                </a:lnTo>
                <a:lnTo>
                  <a:pt x="53578" y="339328"/>
                </a:lnTo>
                <a:lnTo>
                  <a:pt x="71438" y="348257"/>
                </a:lnTo>
                <a:lnTo>
                  <a:pt x="98227" y="366117"/>
                </a:lnTo>
                <a:lnTo>
                  <a:pt x="125016" y="383976"/>
                </a:lnTo>
                <a:lnTo>
                  <a:pt x="151805" y="401835"/>
                </a:lnTo>
                <a:lnTo>
                  <a:pt x="178594" y="410765"/>
                </a:lnTo>
                <a:lnTo>
                  <a:pt x="214313" y="428625"/>
                </a:lnTo>
                <a:lnTo>
                  <a:pt x="250031" y="437554"/>
                </a:lnTo>
                <a:lnTo>
                  <a:pt x="285750" y="446484"/>
                </a:lnTo>
                <a:lnTo>
                  <a:pt x="321469" y="455414"/>
                </a:lnTo>
                <a:lnTo>
                  <a:pt x="357188" y="455414"/>
                </a:lnTo>
                <a:lnTo>
                  <a:pt x="401836" y="464343"/>
                </a:lnTo>
                <a:lnTo>
                  <a:pt x="437555" y="464343"/>
                </a:lnTo>
                <a:lnTo>
                  <a:pt x="482203" y="464343"/>
                </a:lnTo>
                <a:lnTo>
                  <a:pt x="526852" y="464343"/>
                </a:lnTo>
                <a:lnTo>
                  <a:pt x="562571" y="464343"/>
                </a:lnTo>
                <a:lnTo>
                  <a:pt x="598289" y="455414"/>
                </a:lnTo>
                <a:lnTo>
                  <a:pt x="634008" y="455414"/>
                </a:lnTo>
                <a:lnTo>
                  <a:pt x="678656" y="446484"/>
                </a:lnTo>
                <a:lnTo>
                  <a:pt x="714375" y="446484"/>
                </a:lnTo>
                <a:lnTo>
                  <a:pt x="741164" y="437554"/>
                </a:lnTo>
                <a:lnTo>
                  <a:pt x="767953" y="428625"/>
                </a:lnTo>
                <a:lnTo>
                  <a:pt x="803672" y="419695"/>
                </a:lnTo>
                <a:lnTo>
                  <a:pt x="830461" y="401835"/>
                </a:lnTo>
                <a:lnTo>
                  <a:pt x="857250" y="383976"/>
                </a:lnTo>
                <a:lnTo>
                  <a:pt x="875110" y="357187"/>
                </a:lnTo>
                <a:lnTo>
                  <a:pt x="892969" y="339328"/>
                </a:lnTo>
                <a:lnTo>
                  <a:pt x="910828" y="321468"/>
                </a:lnTo>
                <a:lnTo>
                  <a:pt x="919758" y="294679"/>
                </a:lnTo>
                <a:lnTo>
                  <a:pt x="928688" y="276820"/>
                </a:lnTo>
                <a:lnTo>
                  <a:pt x="928688" y="258960"/>
                </a:lnTo>
                <a:lnTo>
                  <a:pt x="919758" y="241101"/>
                </a:lnTo>
                <a:lnTo>
                  <a:pt x="910828" y="223242"/>
                </a:lnTo>
                <a:lnTo>
                  <a:pt x="901899" y="205382"/>
                </a:lnTo>
                <a:lnTo>
                  <a:pt x="884039" y="187523"/>
                </a:lnTo>
                <a:lnTo>
                  <a:pt x="857250" y="160734"/>
                </a:lnTo>
                <a:lnTo>
                  <a:pt x="830461" y="142875"/>
                </a:lnTo>
                <a:lnTo>
                  <a:pt x="794742" y="133945"/>
                </a:lnTo>
                <a:lnTo>
                  <a:pt x="759024" y="116085"/>
                </a:lnTo>
                <a:lnTo>
                  <a:pt x="723305" y="107156"/>
                </a:lnTo>
                <a:lnTo>
                  <a:pt x="678656" y="98226"/>
                </a:lnTo>
                <a:lnTo>
                  <a:pt x="642938" y="89296"/>
                </a:lnTo>
                <a:lnTo>
                  <a:pt x="598289" y="80367"/>
                </a:lnTo>
                <a:lnTo>
                  <a:pt x="562571" y="80367"/>
                </a:lnTo>
                <a:lnTo>
                  <a:pt x="535781" y="80367"/>
                </a:lnTo>
                <a:lnTo>
                  <a:pt x="508992" y="71437"/>
                </a:lnTo>
                <a:lnTo>
                  <a:pt x="508992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732984" y="3277195"/>
            <a:ext cx="598290" cy="607220"/>
          </a:xfrm>
          <a:custGeom>
            <a:avLst/>
            <a:gdLst/>
            <a:ahLst/>
            <a:cxnLst/>
            <a:rect l="0" t="0" r="0" b="0"/>
            <a:pathLst>
              <a:path w="598290" h="607220">
                <a:moveTo>
                  <a:pt x="598289" y="607219"/>
                </a:moveTo>
                <a:lnTo>
                  <a:pt x="598289" y="607219"/>
                </a:lnTo>
                <a:lnTo>
                  <a:pt x="598289" y="607219"/>
                </a:lnTo>
                <a:lnTo>
                  <a:pt x="589360" y="598289"/>
                </a:lnTo>
                <a:lnTo>
                  <a:pt x="589360" y="598289"/>
                </a:lnTo>
                <a:lnTo>
                  <a:pt x="580430" y="598289"/>
                </a:lnTo>
                <a:lnTo>
                  <a:pt x="580430" y="589359"/>
                </a:lnTo>
                <a:lnTo>
                  <a:pt x="571500" y="580430"/>
                </a:lnTo>
                <a:lnTo>
                  <a:pt x="571500" y="571500"/>
                </a:lnTo>
                <a:lnTo>
                  <a:pt x="562571" y="562570"/>
                </a:lnTo>
                <a:lnTo>
                  <a:pt x="562571" y="553641"/>
                </a:lnTo>
                <a:lnTo>
                  <a:pt x="553641" y="535781"/>
                </a:lnTo>
                <a:lnTo>
                  <a:pt x="535782" y="526851"/>
                </a:lnTo>
                <a:lnTo>
                  <a:pt x="526852" y="500062"/>
                </a:lnTo>
                <a:lnTo>
                  <a:pt x="517922" y="482203"/>
                </a:lnTo>
                <a:lnTo>
                  <a:pt x="491133" y="464344"/>
                </a:lnTo>
                <a:lnTo>
                  <a:pt x="473274" y="437555"/>
                </a:lnTo>
                <a:lnTo>
                  <a:pt x="455414" y="410766"/>
                </a:lnTo>
                <a:lnTo>
                  <a:pt x="428625" y="375047"/>
                </a:lnTo>
                <a:lnTo>
                  <a:pt x="401836" y="348258"/>
                </a:lnTo>
                <a:lnTo>
                  <a:pt x="375047" y="312539"/>
                </a:lnTo>
                <a:lnTo>
                  <a:pt x="348258" y="285750"/>
                </a:lnTo>
                <a:lnTo>
                  <a:pt x="321469" y="258961"/>
                </a:lnTo>
                <a:lnTo>
                  <a:pt x="294680" y="223242"/>
                </a:lnTo>
                <a:lnTo>
                  <a:pt x="267891" y="196453"/>
                </a:lnTo>
                <a:lnTo>
                  <a:pt x="232172" y="169664"/>
                </a:lnTo>
                <a:lnTo>
                  <a:pt x="196454" y="142875"/>
                </a:lnTo>
                <a:lnTo>
                  <a:pt x="160735" y="116086"/>
                </a:lnTo>
                <a:lnTo>
                  <a:pt x="133946" y="89297"/>
                </a:lnTo>
                <a:lnTo>
                  <a:pt x="98227" y="71437"/>
                </a:lnTo>
                <a:lnTo>
                  <a:pt x="71438" y="53578"/>
                </a:lnTo>
                <a:lnTo>
                  <a:pt x="44649" y="35719"/>
                </a:lnTo>
                <a:lnTo>
                  <a:pt x="26789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527602" y="2946796"/>
            <a:ext cx="169665" cy="214314"/>
          </a:xfrm>
          <a:custGeom>
            <a:avLst/>
            <a:gdLst/>
            <a:ahLst/>
            <a:cxnLst/>
            <a:rect l="0" t="0" r="0" b="0"/>
            <a:pathLst>
              <a:path w="169665" h="214314">
                <a:moveTo>
                  <a:pt x="133945" y="26790"/>
                </a:moveTo>
                <a:lnTo>
                  <a:pt x="133945" y="26790"/>
                </a:lnTo>
                <a:lnTo>
                  <a:pt x="133945" y="26790"/>
                </a:lnTo>
                <a:lnTo>
                  <a:pt x="125015" y="17860"/>
                </a:lnTo>
                <a:lnTo>
                  <a:pt x="125015" y="8930"/>
                </a:lnTo>
                <a:lnTo>
                  <a:pt x="116086" y="8930"/>
                </a:lnTo>
                <a:lnTo>
                  <a:pt x="98226" y="0"/>
                </a:lnTo>
                <a:lnTo>
                  <a:pt x="89296" y="8930"/>
                </a:lnTo>
                <a:lnTo>
                  <a:pt x="71437" y="17860"/>
                </a:lnTo>
                <a:lnTo>
                  <a:pt x="53578" y="35719"/>
                </a:lnTo>
                <a:lnTo>
                  <a:pt x="35718" y="62508"/>
                </a:lnTo>
                <a:lnTo>
                  <a:pt x="17859" y="89297"/>
                </a:lnTo>
                <a:lnTo>
                  <a:pt x="8929" y="116086"/>
                </a:lnTo>
                <a:lnTo>
                  <a:pt x="0" y="151805"/>
                </a:lnTo>
                <a:lnTo>
                  <a:pt x="8929" y="178594"/>
                </a:lnTo>
                <a:lnTo>
                  <a:pt x="8929" y="205383"/>
                </a:lnTo>
                <a:lnTo>
                  <a:pt x="26789" y="214313"/>
                </a:lnTo>
                <a:lnTo>
                  <a:pt x="44648" y="214313"/>
                </a:lnTo>
                <a:lnTo>
                  <a:pt x="71437" y="214313"/>
                </a:lnTo>
                <a:lnTo>
                  <a:pt x="107156" y="196454"/>
                </a:lnTo>
                <a:lnTo>
                  <a:pt x="142875" y="169665"/>
                </a:lnTo>
                <a:lnTo>
                  <a:pt x="169664" y="133946"/>
                </a:lnTo>
                <a:lnTo>
                  <a:pt x="169664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741914" y="2777133"/>
            <a:ext cx="187525" cy="392907"/>
          </a:xfrm>
          <a:custGeom>
            <a:avLst/>
            <a:gdLst/>
            <a:ahLst/>
            <a:cxnLst/>
            <a:rect l="0" t="0" r="0" b="0"/>
            <a:pathLst>
              <a:path w="187525" h="392907">
                <a:moveTo>
                  <a:pt x="35719" y="142874"/>
                </a:moveTo>
                <a:lnTo>
                  <a:pt x="35719" y="142874"/>
                </a:lnTo>
                <a:lnTo>
                  <a:pt x="35719" y="151804"/>
                </a:lnTo>
                <a:lnTo>
                  <a:pt x="35719" y="151804"/>
                </a:lnTo>
                <a:lnTo>
                  <a:pt x="44649" y="169663"/>
                </a:lnTo>
                <a:lnTo>
                  <a:pt x="53578" y="187523"/>
                </a:lnTo>
                <a:lnTo>
                  <a:pt x="80367" y="223242"/>
                </a:lnTo>
                <a:lnTo>
                  <a:pt x="98227" y="250031"/>
                </a:lnTo>
                <a:lnTo>
                  <a:pt x="116086" y="285749"/>
                </a:lnTo>
                <a:lnTo>
                  <a:pt x="133945" y="312538"/>
                </a:lnTo>
                <a:lnTo>
                  <a:pt x="142875" y="339328"/>
                </a:lnTo>
                <a:lnTo>
                  <a:pt x="151805" y="366117"/>
                </a:lnTo>
                <a:lnTo>
                  <a:pt x="160734" y="383976"/>
                </a:lnTo>
                <a:lnTo>
                  <a:pt x="160734" y="392906"/>
                </a:lnTo>
                <a:lnTo>
                  <a:pt x="151805" y="392906"/>
                </a:lnTo>
                <a:lnTo>
                  <a:pt x="142875" y="383976"/>
                </a:lnTo>
                <a:lnTo>
                  <a:pt x="133945" y="357187"/>
                </a:lnTo>
                <a:lnTo>
                  <a:pt x="116086" y="330398"/>
                </a:lnTo>
                <a:lnTo>
                  <a:pt x="89297" y="285749"/>
                </a:lnTo>
                <a:lnTo>
                  <a:pt x="62508" y="241101"/>
                </a:lnTo>
                <a:lnTo>
                  <a:pt x="35719" y="187523"/>
                </a:lnTo>
                <a:lnTo>
                  <a:pt x="8930" y="142874"/>
                </a:lnTo>
                <a:lnTo>
                  <a:pt x="0" y="107156"/>
                </a:lnTo>
                <a:lnTo>
                  <a:pt x="0" y="80367"/>
                </a:lnTo>
                <a:lnTo>
                  <a:pt x="8930" y="62507"/>
                </a:lnTo>
                <a:lnTo>
                  <a:pt x="26789" y="44648"/>
                </a:lnTo>
                <a:lnTo>
                  <a:pt x="62508" y="26788"/>
                </a:lnTo>
                <a:lnTo>
                  <a:pt x="98227" y="8930"/>
                </a:lnTo>
                <a:lnTo>
                  <a:pt x="133945" y="0"/>
                </a:lnTo>
                <a:lnTo>
                  <a:pt x="160734" y="0"/>
                </a:lnTo>
                <a:lnTo>
                  <a:pt x="178594" y="0"/>
                </a:lnTo>
                <a:lnTo>
                  <a:pt x="187524" y="17859"/>
                </a:lnTo>
                <a:lnTo>
                  <a:pt x="187524" y="35718"/>
                </a:lnTo>
                <a:lnTo>
                  <a:pt x="169664" y="62507"/>
                </a:lnTo>
                <a:lnTo>
                  <a:pt x="142875" y="98226"/>
                </a:lnTo>
                <a:lnTo>
                  <a:pt x="116086" y="125015"/>
                </a:lnTo>
                <a:lnTo>
                  <a:pt x="89297" y="160734"/>
                </a:lnTo>
                <a:lnTo>
                  <a:pt x="71438" y="178593"/>
                </a:lnTo>
                <a:lnTo>
                  <a:pt x="62508" y="178593"/>
                </a:lnTo>
                <a:lnTo>
                  <a:pt x="62508" y="169663"/>
                </a:lnTo>
                <a:lnTo>
                  <a:pt x="80367" y="151804"/>
                </a:lnTo>
                <a:lnTo>
                  <a:pt x="98227" y="133945"/>
                </a:lnTo>
                <a:lnTo>
                  <a:pt x="98227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991945" y="2652117"/>
            <a:ext cx="133947" cy="366118"/>
          </a:xfrm>
          <a:custGeom>
            <a:avLst/>
            <a:gdLst/>
            <a:ahLst/>
            <a:cxnLst/>
            <a:rect l="0" t="0" r="0" b="0"/>
            <a:pathLst>
              <a:path w="133947" h="366118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8930" y="71438"/>
                </a:lnTo>
                <a:lnTo>
                  <a:pt x="26789" y="89297"/>
                </a:lnTo>
                <a:lnTo>
                  <a:pt x="35719" y="116086"/>
                </a:lnTo>
                <a:lnTo>
                  <a:pt x="53578" y="151804"/>
                </a:lnTo>
                <a:lnTo>
                  <a:pt x="71438" y="187523"/>
                </a:lnTo>
                <a:lnTo>
                  <a:pt x="89297" y="232172"/>
                </a:lnTo>
                <a:lnTo>
                  <a:pt x="107157" y="267890"/>
                </a:lnTo>
                <a:lnTo>
                  <a:pt x="125016" y="312539"/>
                </a:lnTo>
                <a:lnTo>
                  <a:pt x="133946" y="339328"/>
                </a:lnTo>
                <a:lnTo>
                  <a:pt x="133946" y="357187"/>
                </a:lnTo>
                <a:lnTo>
                  <a:pt x="133946" y="366117"/>
                </a:lnTo>
                <a:lnTo>
                  <a:pt x="133946" y="366117"/>
                </a:lnTo>
                <a:lnTo>
                  <a:pt x="116086" y="348258"/>
                </a:lnTo>
                <a:lnTo>
                  <a:pt x="98227" y="321469"/>
                </a:lnTo>
                <a:lnTo>
                  <a:pt x="71438" y="285750"/>
                </a:lnTo>
                <a:lnTo>
                  <a:pt x="44649" y="232172"/>
                </a:lnTo>
                <a:lnTo>
                  <a:pt x="26789" y="178594"/>
                </a:lnTo>
                <a:lnTo>
                  <a:pt x="8930" y="125016"/>
                </a:lnTo>
                <a:lnTo>
                  <a:pt x="8930" y="89297"/>
                </a:lnTo>
                <a:lnTo>
                  <a:pt x="26789" y="62508"/>
                </a:lnTo>
                <a:lnTo>
                  <a:pt x="44649" y="35719"/>
                </a:lnTo>
                <a:lnTo>
                  <a:pt x="71438" y="17860"/>
                </a:lnTo>
                <a:lnTo>
                  <a:pt x="98227" y="8930"/>
                </a:lnTo>
                <a:lnTo>
                  <a:pt x="116086" y="0"/>
                </a:lnTo>
                <a:lnTo>
                  <a:pt x="133946" y="8930"/>
                </a:lnTo>
                <a:lnTo>
                  <a:pt x="133946" y="17860"/>
                </a:lnTo>
                <a:lnTo>
                  <a:pt x="133946" y="35719"/>
                </a:lnTo>
                <a:lnTo>
                  <a:pt x="107157" y="71438"/>
                </a:lnTo>
                <a:lnTo>
                  <a:pt x="80368" y="98227"/>
                </a:lnTo>
                <a:lnTo>
                  <a:pt x="62508" y="133946"/>
                </a:lnTo>
                <a:lnTo>
                  <a:pt x="44649" y="160734"/>
                </a:lnTo>
                <a:lnTo>
                  <a:pt x="35719" y="178594"/>
                </a:lnTo>
                <a:lnTo>
                  <a:pt x="44649" y="169664"/>
                </a:lnTo>
                <a:lnTo>
                  <a:pt x="4464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625578" y="4911328"/>
            <a:ext cx="821532" cy="62509"/>
          </a:xfrm>
          <a:custGeom>
            <a:avLst/>
            <a:gdLst/>
            <a:ahLst/>
            <a:cxnLst/>
            <a:rect l="0" t="0" r="0" b="0"/>
            <a:pathLst>
              <a:path w="821532" h="62509">
                <a:moveTo>
                  <a:pt x="0" y="62508"/>
                </a:moveTo>
                <a:lnTo>
                  <a:pt x="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26789" y="62508"/>
                </a:lnTo>
                <a:lnTo>
                  <a:pt x="53578" y="62508"/>
                </a:lnTo>
                <a:lnTo>
                  <a:pt x="80367" y="62508"/>
                </a:lnTo>
                <a:lnTo>
                  <a:pt x="116086" y="62508"/>
                </a:lnTo>
                <a:lnTo>
                  <a:pt x="160735" y="53578"/>
                </a:lnTo>
                <a:lnTo>
                  <a:pt x="205383" y="44649"/>
                </a:lnTo>
                <a:lnTo>
                  <a:pt x="258961" y="26789"/>
                </a:lnTo>
                <a:lnTo>
                  <a:pt x="312539" y="17860"/>
                </a:lnTo>
                <a:lnTo>
                  <a:pt x="366117" y="8930"/>
                </a:lnTo>
                <a:lnTo>
                  <a:pt x="428625" y="0"/>
                </a:lnTo>
                <a:lnTo>
                  <a:pt x="491133" y="0"/>
                </a:lnTo>
                <a:lnTo>
                  <a:pt x="562570" y="8930"/>
                </a:lnTo>
                <a:lnTo>
                  <a:pt x="634008" y="17860"/>
                </a:lnTo>
                <a:lnTo>
                  <a:pt x="696516" y="26789"/>
                </a:lnTo>
                <a:lnTo>
                  <a:pt x="767953" y="35719"/>
                </a:lnTo>
                <a:lnTo>
                  <a:pt x="821531" y="35719"/>
                </a:lnTo>
                <a:lnTo>
                  <a:pt x="821531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688086" y="5197078"/>
            <a:ext cx="901899" cy="80368"/>
          </a:xfrm>
          <a:custGeom>
            <a:avLst/>
            <a:gdLst/>
            <a:ahLst/>
            <a:cxnLst/>
            <a:rect l="0" t="0" r="0" b="0"/>
            <a:pathLst>
              <a:path w="901899" h="80368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0"/>
                </a:lnTo>
                <a:lnTo>
                  <a:pt x="44648" y="0"/>
                </a:lnTo>
                <a:lnTo>
                  <a:pt x="53578" y="0"/>
                </a:lnTo>
                <a:lnTo>
                  <a:pt x="62508" y="0"/>
                </a:lnTo>
                <a:lnTo>
                  <a:pt x="80367" y="0"/>
                </a:lnTo>
                <a:lnTo>
                  <a:pt x="98227" y="0"/>
                </a:lnTo>
                <a:lnTo>
                  <a:pt x="107156" y="8930"/>
                </a:lnTo>
                <a:lnTo>
                  <a:pt x="133945" y="8930"/>
                </a:lnTo>
                <a:lnTo>
                  <a:pt x="151805" y="17860"/>
                </a:lnTo>
                <a:lnTo>
                  <a:pt x="178594" y="17860"/>
                </a:lnTo>
                <a:lnTo>
                  <a:pt x="205383" y="26789"/>
                </a:lnTo>
                <a:lnTo>
                  <a:pt x="232172" y="26789"/>
                </a:lnTo>
                <a:lnTo>
                  <a:pt x="267891" y="26789"/>
                </a:lnTo>
                <a:lnTo>
                  <a:pt x="294680" y="26789"/>
                </a:lnTo>
                <a:lnTo>
                  <a:pt x="330398" y="26789"/>
                </a:lnTo>
                <a:lnTo>
                  <a:pt x="366117" y="35719"/>
                </a:lnTo>
                <a:lnTo>
                  <a:pt x="410766" y="35719"/>
                </a:lnTo>
                <a:lnTo>
                  <a:pt x="446484" y="44649"/>
                </a:lnTo>
                <a:lnTo>
                  <a:pt x="491133" y="44649"/>
                </a:lnTo>
                <a:lnTo>
                  <a:pt x="535781" y="53578"/>
                </a:lnTo>
                <a:lnTo>
                  <a:pt x="580430" y="53578"/>
                </a:lnTo>
                <a:lnTo>
                  <a:pt x="625078" y="62508"/>
                </a:lnTo>
                <a:lnTo>
                  <a:pt x="678656" y="62508"/>
                </a:lnTo>
                <a:lnTo>
                  <a:pt x="732234" y="62508"/>
                </a:lnTo>
                <a:lnTo>
                  <a:pt x="776883" y="62508"/>
                </a:lnTo>
                <a:lnTo>
                  <a:pt x="821531" y="62508"/>
                </a:lnTo>
                <a:lnTo>
                  <a:pt x="857250" y="71438"/>
                </a:lnTo>
                <a:lnTo>
                  <a:pt x="884039" y="80367"/>
                </a:lnTo>
                <a:lnTo>
                  <a:pt x="901898" y="80367"/>
                </a:lnTo>
                <a:lnTo>
                  <a:pt x="90189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714500" y="4179093"/>
            <a:ext cx="294681" cy="357189"/>
          </a:xfrm>
          <a:custGeom>
            <a:avLst/>
            <a:gdLst/>
            <a:ahLst/>
            <a:cxnLst/>
            <a:rect l="0" t="0" r="0" b="0"/>
            <a:pathLst>
              <a:path w="294681" h="357189">
                <a:moveTo>
                  <a:pt x="98227" y="53578"/>
                </a:moveTo>
                <a:lnTo>
                  <a:pt x="98227" y="44649"/>
                </a:lnTo>
                <a:lnTo>
                  <a:pt x="98227" y="44649"/>
                </a:lnTo>
                <a:lnTo>
                  <a:pt x="89297" y="35719"/>
                </a:lnTo>
                <a:lnTo>
                  <a:pt x="80367" y="26789"/>
                </a:lnTo>
                <a:lnTo>
                  <a:pt x="71438" y="17860"/>
                </a:lnTo>
                <a:lnTo>
                  <a:pt x="62508" y="8930"/>
                </a:lnTo>
                <a:lnTo>
                  <a:pt x="53578" y="0"/>
                </a:lnTo>
                <a:lnTo>
                  <a:pt x="44648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59" y="26789"/>
                </a:lnTo>
                <a:lnTo>
                  <a:pt x="8930" y="53578"/>
                </a:lnTo>
                <a:lnTo>
                  <a:pt x="8930" y="98227"/>
                </a:lnTo>
                <a:lnTo>
                  <a:pt x="0" y="151805"/>
                </a:lnTo>
                <a:lnTo>
                  <a:pt x="8930" y="205383"/>
                </a:lnTo>
                <a:lnTo>
                  <a:pt x="17859" y="258961"/>
                </a:lnTo>
                <a:lnTo>
                  <a:pt x="17859" y="303610"/>
                </a:lnTo>
                <a:lnTo>
                  <a:pt x="35719" y="339328"/>
                </a:lnTo>
                <a:lnTo>
                  <a:pt x="53578" y="357188"/>
                </a:lnTo>
                <a:lnTo>
                  <a:pt x="62508" y="357188"/>
                </a:lnTo>
                <a:lnTo>
                  <a:pt x="80367" y="339328"/>
                </a:lnTo>
                <a:lnTo>
                  <a:pt x="98227" y="312539"/>
                </a:lnTo>
                <a:lnTo>
                  <a:pt x="116086" y="276821"/>
                </a:lnTo>
                <a:lnTo>
                  <a:pt x="125016" y="232172"/>
                </a:lnTo>
                <a:lnTo>
                  <a:pt x="125016" y="178594"/>
                </a:lnTo>
                <a:lnTo>
                  <a:pt x="133945" y="133946"/>
                </a:lnTo>
                <a:lnTo>
                  <a:pt x="125016" y="89297"/>
                </a:lnTo>
                <a:lnTo>
                  <a:pt x="125016" y="62508"/>
                </a:lnTo>
                <a:lnTo>
                  <a:pt x="125016" y="53578"/>
                </a:lnTo>
                <a:lnTo>
                  <a:pt x="133945" y="71438"/>
                </a:lnTo>
                <a:lnTo>
                  <a:pt x="142875" y="107157"/>
                </a:lnTo>
                <a:lnTo>
                  <a:pt x="169664" y="160735"/>
                </a:lnTo>
                <a:lnTo>
                  <a:pt x="187523" y="223243"/>
                </a:lnTo>
                <a:lnTo>
                  <a:pt x="214313" y="267891"/>
                </a:lnTo>
                <a:lnTo>
                  <a:pt x="232172" y="312539"/>
                </a:lnTo>
                <a:lnTo>
                  <a:pt x="250031" y="330399"/>
                </a:lnTo>
                <a:lnTo>
                  <a:pt x="267891" y="330399"/>
                </a:lnTo>
                <a:lnTo>
                  <a:pt x="276820" y="321469"/>
                </a:lnTo>
                <a:lnTo>
                  <a:pt x="294680" y="285750"/>
                </a:lnTo>
                <a:lnTo>
                  <a:pt x="294680" y="241102"/>
                </a:lnTo>
                <a:lnTo>
                  <a:pt x="294680" y="187524"/>
                </a:lnTo>
                <a:lnTo>
                  <a:pt x="294680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991320" y="4054078"/>
            <a:ext cx="294681" cy="294680"/>
          </a:xfrm>
          <a:custGeom>
            <a:avLst/>
            <a:gdLst/>
            <a:ahLst/>
            <a:cxnLst/>
            <a:rect l="0" t="0" r="0" b="0"/>
            <a:pathLst>
              <a:path w="294681" h="294680">
                <a:moveTo>
                  <a:pt x="8930" y="62508"/>
                </a:moveTo>
                <a:lnTo>
                  <a:pt x="8930" y="71437"/>
                </a:lnTo>
                <a:lnTo>
                  <a:pt x="0" y="71437"/>
                </a:lnTo>
                <a:lnTo>
                  <a:pt x="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8930" y="142875"/>
                </a:lnTo>
                <a:lnTo>
                  <a:pt x="26789" y="178593"/>
                </a:lnTo>
                <a:lnTo>
                  <a:pt x="53578" y="214312"/>
                </a:lnTo>
                <a:lnTo>
                  <a:pt x="71438" y="241101"/>
                </a:lnTo>
                <a:lnTo>
                  <a:pt x="89297" y="267890"/>
                </a:lnTo>
                <a:lnTo>
                  <a:pt x="107157" y="285750"/>
                </a:lnTo>
                <a:lnTo>
                  <a:pt x="116086" y="294679"/>
                </a:lnTo>
                <a:lnTo>
                  <a:pt x="125016" y="285750"/>
                </a:lnTo>
                <a:lnTo>
                  <a:pt x="125016" y="267890"/>
                </a:lnTo>
                <a:lnTo>
                  <a:pt x="125016" y="232172"/>
                </a:lnTo>
                <a:lnTo>
                  <a:pt x="116086" y="187523"/>
                </a:lnTo>
                <a:lnTo>
                  <a:pt x="107157" y="142875"/>
                </a:lnTo>
                <a:lnTo>
                  <a:pt x="98227" y="98226"/>
                </a:lnTo>
                <a:lnTo>
                  <a:pt x="89297" y="71437"/>
                </a:lnTo>
                <a:lnTo>
                  <a:pt x="89297" y="53578"/>
                </a:lnTo>
                <a:lnTo>
                  <a:pt x="98227" y="71437"/>
                </a:lnTo>
                <a:lnTo>
                  <a:pt x="107157" y="98226"/>
                </a:lnTo>
                <a:lnTo>
                  <a:pt x="125016" y="125015"/>
                </a:lnTo>
                <a:lnTo>
                  <a:pt x="142875" y="160734"/>
                </a:lnTo>
                <a:lnTo>
                  <a:pt x="160735" y="196453"/>
                </a:lnTo>
                <a:lnTo>
                  <a:pt x="187524" y="214312"/>
                </a:lnTo>
                <a:lnTo>
                  <a:pt x="214313" y="223242"/>
                </a:lnTo>
                <a:lnTo>
                  <a:pt x="232172" y="223242"/>
                </a:lnTo>
                <a:lnTo>
                  <a:pt x="250032" y="205383"/>
                </a:lnTo>
                <a:lnTo>
                  <a:pt x="276821" y="169664"/>
                </a:lnTo>
                <a:lnTo>
                  <a:pt x="285750" y="125015"/>
                </a:lnTo>
                <a:lnTo>
                  <a:pt x="294680" y="71437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187773" y="3714750"/>
            <a:ext cx="187525" cy="428626"/>
          </a:xfrm>
          <a:custGeom>
            <a:avLst/>
            <a:gdLst/>
            <a:ahLst/>
            <a:cxnLst/>
            <a:rect l="0" t="0" r="0" b="0"/>
            <a:pathLst>
              <a:path w="187525" h="428626">
                <a:moveTo>
                  <a:pt x="26790" y="0"/>
                </a:moveTo>
                <a:lnTo>
                  <a:pt x="1786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0" y="35718"/>
                </a:lnTo>
                <a:lnTo>
                  <a:pt x="0" y="62507"/>
                </a:lnTo>
                <a:lnTo>
                  <a:pt x="8930" y="98226"/>
                </a:lnTo>
                <a:lnTo>
                  <a:pt x="17860" y="142875"/>
                </a:lnTo>
                <a:lnTo>
                  <a:pt x="44649" y="187523"/>
                </a:lnTo>
                <a:lnTo>
                  <a:pt x="62508" y="241101"/>
                </a:lnTo>
                <a:lnTo>
                  <a:pt x="98227" y="294679"/>
                </a:lnTo>
                <a:lnTo>
                  <a:pt x="125016" y="339328"/>
                </a:lnTo>
                <a:lnTo>
                  <a:pt x="151805" y="383976"/>
                </a:lnTo>
                <a:lnTo>
                  <a:pt x="169665" y="401836"/>
                </a:lnTo>
                <a:lnTo>
                  <a:pt x="178594" y="419695"/>
                </a:lnTo>
                <a:lnTo>
                  <a:pt x="187524" y="428625"/>
                </a:lnTo>
                <a:lnTo>
                  <a:pt x="178594" y="428625"/>
                </a:lnTo>
                <a:lnTo>
                  <a:pt x="160735" y="419695"/>
                </a:lnTo>
                <a:lnTo>
                  <a:pt x="133946" y="410765"/>
                </a:lnTo>
                <a:lnTo>
                  <a:pt x="107157" y="392906"/>
                </a:lnTo>
                <a:lnTo>
                  <a:pt x="107157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116336" y="3768328"/>
            <a:ext cx="339329" cy="178594"/>
          </a:xfrm>
          <a:custGeom>
            <a:avLst/>
            <a:gdLst/>
            <a:ahLst/>
            <a:cxnLst/>
            <a:rect l="0" t="0" r="0" b="0"/>
            <a:pathLst>
              <a:path w="339329" h="178594">
                <a:moveTo>
                  <a:pt x="0" y="178593"/>
                </a:moveTo>
                <a:lnTo>
                  <a:pt x="8930" y="178593"/>
                </a:lnTo>
                <a:lnTo>
                  <a:pt x="17859" y="178593"/>
                </a:lnTo>
                <a:lnTo>
                  <a:pt x="26789" y="169664"/>
                </a:lnTo>
                <a:lnTo>
                  <a:pt x="53578" y="160734"/>
                </a:lnTo>
                <a:lnTo>
                  <a:pt x="89297" y="142875"/>
                </a:lnTo>
                <a:lnTo>
                  <a:pt x="125016" y="125015"/>
                </a:lnTo>
                <a:lnTo>
                  <a:pt x="169664" y="107156"/>
                </a:lnTo>
                <a:lnTo>
                  <a:pt x="214312" y="80367"/>
                </a:lnTo>
                <a:lnTo>
                  <a:pt x="258961" y="62508"/>
                </a:lnTo>
                <a:lnTo>
                  <a:pt x="303609" y="2678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437805" y="3804046"/>
            <a:ext cx="107157" cy="214314"/>
          </a:xfrm>
          <a:custGeom>
            <a:avLst/>
            <a:gdLst/>
            <a:ahLst/>
            <a:cxnLst/>
            <a:rect l="0" t="0" r="0" b="0"/>
            <a:pathLst>
              <a:path w="107157" h="214314">
                <a:moveTo>
                  <a:pt x="53578" y="0"/>
                </a:moveTo>
                <a:lnTo>
                  <a:pt x="44648" y="0"/>
                </a:lnTo>
                <a:lnTo>
                  <a:pt x="35718" y="0"/>
                </a:lnTo>
                <a:lnTo>
                  <a:pt x="26789" y="8930"/>
                </a:lnTo>
                <a:lnTo>
                  <a:pt x="26789" y="17860"/>
                </a:lnTo>
                <a:lnTo>
                  <a:pt x="17859" y="26790"/>
                </a:lnTo>
                <a:lnTo>
                  <a:pt x="8929" y="53579"/>
                </a:lnTo>
                <a:lnTo>
                  <a:pt x="8929" y="80368"/>
                </a:lnTo>
                <a:lnTo>
                  <a:pt x="17859" y="116086"/>
                </a:lnTo>
                <a:lnTo>
                  <a:pt x="26789" y="151805"/>
                </a:lnTo>
                <a:lnTo>
                  <a:pt x="35718" y="178594"/>
                </a:lnTo>
                <a:lnTo>
                  <a:pt x="53578" y="196454"/>
                </a:lnTo>
                <a:lnTo>
                  <a:pt x="62508" y="214313"/>
                </a:lnTo>
                <a:lnTo>
                  <a:pt x="80367" y="205383"/>
                </a:lnTo>
                <a:lnTo>
                  <a:pt x="89297" y="196454"/>
                </a:lnTo>
                <a:lnTo>
                  <a:pt x="107156" y="178594"/>
                </a:lnTo>
                <a:lnTo>
                  <a:pt x="107156" y="160735"/>
                </a:lnTo>
                <a:lnTo>
                  <a:pt x="107156" y="133946"/>
                </a:lnTo>
                <a:lnTo>
                  <a:pt x="98226" y="107157"/>
                </a:lnTo>
                <a:lnTo>
                  <a:pt x="80367" y="80368"/>
                </a:lnTo>
                <a:lnTo>
                  <a:pt x="53578" y="53579"/>
                </a:lnTo>
                <a:lnTo>
                  <a:pt x="26789" y="35719"/>
                </a:lnTo>
                <a:lnTo>
                  <a:pt x="8929" y="44649"/>
                </a:lnTo>
                <a:lnTo>
                  <a:pt x="0" y="62508"/>
                </a:lnTo>
                <a:lnTo>
                  <a:pt x="8929" y="89297"/>
                </a:lnTo>
                <a:lnTo>
                  <a:pt x="17859" y="116086"/>
                </a:lnTo>
                <a:lnTo>
                  <a:pt x="44648" y="133946"/>
                </a:lnTo>
                <a:lnTo>
                  <a:pt x="71437" y="142875"/>
                </a:lnTo>
                <a:lnTo>
                  <a:pt x="7143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687836" y="3518296"/>
            <a:ext cx="160735" cy="339330"/>
          </a:xfrm>
          <a:custGeom>
            <a:avLst/>
            <a:gdLst/>
            <a:ahLst/>
            <a:cxnLst/>
            <a:rect l="0" t="0" r="0" b="0"/>
            <a:pathLst>
              <a:path w="160735" h="33933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44649"/>
                </a:lnTo>
                <a:lnTo>
                  <a:pt x="0" y="80368"/>
                </a:lnTo>
                <a:lnTo>
                  <a:pt x="0" y="125016"/>
                </a:lnTo>
                <a:lnTo>
                  <a:pt x="0" y="169665"/>
                </a:lnTo>
                <a:lnTo>
                  <a:pt x="0" y="223243"/>
                </a:lnTo>
                <a:lnTo>
                  <a:pt x="8930" y="267891"/>
                </a:lnTo>
                <a:lnTo>
                  <a:pt x="17859" y="303610"/>
                </a:lnTo>
                <a:lnTo>
                  <a:pt x="35719" y="330399"/>
                </a:lnTo>
                <a:lnTo>
                  <a:pt x="53578" y="339329"/>
                </a:lnTo>
                <a:lnTo>
                  <a:pt x="80367" y="339329"/>
                </a:lnTo>
                <a:lnTo>
                  <a:pt x="107156" y="321469"/>
                </a:lnTo>
                <a:lnTo>
                  <a:pt x="133945" y="294680"/>
                </a:lnTo>
                <a:lnTo>
                  <a:pt x="160734" y="258961"/>
                </a:lnTo>
                <a:lnTo>
                  <a:pt x="160734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839641" y="3464718"/>
            <a:ext cx="125016" cy="241103"/>
          </a:xfrm>
          <a:custGeom>
            <a:avLst/>
            <a:gdLst/>
            <a:ahLst/>
            <a:cxnLst/>
            <a:rect l="0" t="0" r="0" b="0"/>
            <a:pathLst>
              <a:path w="125016" h="241103">
                <a:moveTo>
                  <a:pt x="0" y="125016"/>
                </a:moveTo>
                <a:lnTo>
                  <a:pt x="0" y="133946"/>
                </a:lnTo>
                <a:lnTo>
                  <a:pt x="0" y="151805"/>
                </a:lnTo>
                <a:lnTo>
                  <a:pt x="8929" y="187524"/>
                </a:lnTo>
                <a:lnTo>
                  <a:pt x="8929" y="214313"/>
                </a:lnTo>
                <a:lnTo>
                  <a:pt x="26789" y="232172"/>
                </a:lnTo>
                <a:lnTo>
                  <a:pt x="44648" y="241102"/>
                </a:lnTo>
                <a:lnTo>
                  <a:pt x="62507" y="241102"/>
                </a:lnTo>
                <a:lnTo>
                  <a:pt x="80367" y="232172"/>
                </a:lnTo>
                <a:lnTo>
                  <a:pt x="98226" y="205383"/>
                </a:lnTo>
                <a:lnTo>
                  <a:pt x="116086" y="187524"/>
                </a:lnTo>
                <a:lnTo>
                  <a:pt x="125015" y="151805"/>
                </a:lnTo>
                <a:lnTo>
                  <a:pt x="125015" y="116086"/>
                </a:lnTo>
                <a:lnTo>
                  <a:pt x="116086" y="80368"/>
                </a:lnTo>
                <a:lnTo>
                  <a:pt x="107156" y="44649"/>
                </a:lnTo>
                <a:lnTo>
                  <a:pt x="80367" y="17860"/>
                </a:lnTo>
                <a:lnTo>
                  <a:pt x="62507" y="0"/>
                </a:lnTo>
                <a:lnTo>
                  <a:pt x="35718" y="8930"/>
                </a:lnTo>
                <a:lnTo>
                  <a:pt x="26789" y="26789"/>
                </a:lnTo>
                <a:lnTo>
                  <a:pt x="17859" y="62508"/>
                </a:lnTo>
                <a:lnTo>
                  <a:pt x="17859" y="98227"/>
                </a:lnTo>
                <a:lnTo>
                  <a:pt x="26789" y="125016"/>
                </a:lnTo>
                <a:lnTo>
                  <a:pt x="44648" y="142875"/>
                </a:lnTo>
                <a:lnTo>
                  <a:pt x="71437" y="151805"/>
                </a:lnTo>
                <a:lnTo>
                  <a:pt x="7143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018234" y="3366492"/>
            <a:ext cx="214314" cy="187524"/>
          </a:xfrm>
          <a:custGeom>
            <a:avLst/>
            <a:gdLst/>
            <a:ahLst/>
            <a:cxnLst/>
            <a:rect l="0" t="0" r="0" b="0"/>
            <a:pathLst>
              <a:path w="214314" h="187524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0" y="71437"/>
                </a:lnTo>
                <a:lnTo>
                  <a:pt x="0" y="98226"/>
                </a:lnTo>
                <a:lnTo>
                  <a:pt x="8930" y="125015"/>
                </a:lnTo>
                <a:lnTo>
                  <a:pt x="8930" y="151804"/>
                </a:lnTo>
                <a:lnTo>
                  <a:pt x="17860" y="169664"/>
                </a:lnTo>
                <a:lnTo>
                  <a:pt x="26789" y="178594"/>
                </a:lnTo>
                <a:lnTo>
                  <a:pt x="35719" y="187523"/>
                </a:lnTo>
                <a:lnTo>
                  <a:pt x="35719" y="178594"/>
                </a:lnTo>
                <a:lnTo>
                  <a:pt x="44649" y="151804"/>
                </a:lnTo>
                <a:lnTo>
                  <a:pt x="44649" y="125015"/>
                </a:lnTo>
                <a:lnTo>
                  <a:pt x="53579" y="89297"/>
                </a:lnTo>
                <a:lnTo>
                  <a:pt x="62508" y="44648"/>
                </a:lnTo>
                <a:lnTo>
                  <a:pt x="71438" y="17859"/>
                </a:lnTo>
                <a:lnTo>
                  <a:pt x="89297" y="0"/>
                </a:lnTo>
                <a:lnTo>
                  <a:pt x="98227" y="0"/>
                </a:lnTo>
                <a:lnTo>
                  <a:pt x="116086" y="8929"/>
                </a:lnTo>
                <a:lnTo>
                  <a:pt x="142875" y="17859"/>
                </a:lnTo>
                <a:lnTo>
                  <a:pt x="151805" y="35719"/>
                </a:lnTo>
                <a:lnTo>
                  <a:pt x="169664" y="53578"/>
                </a:lnTo>
                <a:lnTo>
                  <a:pt x="178594" y="71437"/>
                </a:lnTo>
                <a:lnTo>
                  <a:pt x="187524" y="80367"/>
                </a:lnTo>
                <a:lnTo>
                  <a:pt x="196454" y="80367"/>
                </a:lnTo>
                <a:lnTo>
                  <a:pt x="205383" y="71437"/>
                </a:lnTo>
                <a:lnTo>
                  <a:pt x="214313" y="53578"/>
                </a:lnTo>
                <a:lnTo>
                  <a:pt x="21431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277195" y="2839640"/>
            <a:ext cx="125017" cy="500064"/>
          </a:xfrm>
          <a:custGeom>
            <a:avLst/>
            <a:gdLst/>
            <a:ahLst/>
            <a:cxnLst/>
            <a:rect l="0" t="0" r="0" b="0"/>
            <a:pathLst>
              <a:path w="125017" h="500064">
                <a:moveTo>
                  <a:pt x="125016" y="17860"/>
                </a:moveTo>
                <a:lnTo>
                  <a:pt x="125016" y="17860"/>
                </a:lnTo>
                <a:lnTo>
                  <a:pt x="116086" y="8930"/>
                </a:lnTo>
                <a:lnTo>
                  <a:pt x="98227" y="8930"/>
                </a:lnTo>
                <a:lnTo>
                  <a:pt x="80368" y="0"/>
                </a:lnTo>
                <a:lnTo>
                  <a:pt x="62508" y="0"/>
                </a:lnTo>
                <a:lnTo>
                  <a:pt x="44649" y="8930"/>
                </a:lnTo>
                <a:lnTo>
                  <a:pt x="26789" y="26789"/>
                </a:lnTo>
                <a:lnTo>
                  <a:pt x="8930" y="44649"/>
                </a:lnTo>
                <a:lnTo>
                  <a:pt x="0" y="80367"/>
                </a:lnTo>
                <a:lnTo>
                  <a:pt x="0" y="125016"/>
                </a:lnTo>
                <a:lnTo>
                  <a:pt x="8930" y="178594"/>
                </a:lnTo>
                <a:lnTo>
                  <a:pt x="17860" y="232172"/>
                </a:lnTo>
                <a:lnTo>
                  <a:pt x="35719" y="294680"/>
                </a:lnTo>
                <a:lnTo>
                  <a:pt x="53578" y="339328"/>
                </a:lnTo>
                <a:lnTo>
                  <a:pt x="71438" y="383977"/>
                </a:lnTo>
                <a:lnTo>
                  <a:pt x="89297" y="428625"/>
                </a:lnTo>
                <a:lnTo>
                  <a:pt x="98227" y="455414"/>
                </a:lnTo>
                <a:lnTo>
                  <a:pt x="107157" y="482203"/>
                </a:lnTo>
                <a:lnTo>
                  <a:pt x="98227" y="491133"/>
                </a:lnTo>
                <a:lnTo>
                  <a:pt x="89297" y="500063"/>
                </a:lnTo>
                <a:lnTo>
                  <a:pt x="62508" y="500063"/>
                </a:lnTo>
                <a:lnTo>
                  <a:pt x="62508" y="5000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187898" y="3098601"/>
            <a:ext cx="250033" cy="151806"/>
          </a:xfrm>
          <a:custGeom>
            <a:avLst/>
            <a:gdLst/>
            <a:ahLst/>
            <a:cxnLst/>
            <a:rect l="0" t="0" r="0" b="0"/>
            <a:pathLst>
              <a:path w="250033" h="151806">
                <a:moveTo>
                  <a:pt x="0" y="151805"/>
                </a:moveTo>
                <a:lnTo>
                  <a:pt x="0" y="151805"/>
                </a:lnTo>
                <a:lnTo>
                  <a:pt x="17860" y="151805"/>
                </a:lnTo>
                <a:lnTo>
                  <a:pt x="35719" y="142875"/>
                </a:lnTo>
                <a:lnTo>
                  <a:pt x="62508" y="125016"/>
                </a:lnTo>
                <a:lnTo>
                  <a:pt x="98227" y="116086"/>
                </a:lnTo>
                <a:lnTo>
                  <a:pt x="133946" y="89297"/>
                </a:lnTo>
                <a:lnTo>
                  <a:pt x="169665" y="71438"/>
                </a:lnTo>
                <a:lnTo>
                  <a:pt x="196454" y="53578"/>
                </a:lnTo>
                <a:lnTo>
                  <a:pt x="223243" y="35719"/>
                </a:lnTo>
                <a:lnTo>
                  <a:pt x="241102" y="17860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455789" y="3152179"/>
            <a:ext cx="44650" cy="80368"/>
          </a:xfrm>
          <a:custGeom>
            <a:avLst/>
            <a:gdLst/>
            <a:ahLst/>
            <a:cxnLst/>
            <a:rect l="0" t="0" r="0" b="0"/>
            <a:pathLst>
              <a:path w="44650" h="80368">
                <a:moveTo>
                  <a:pt x="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17859" y="26789"/>
                </a:lnTo>
                <a:lnTo>
                  <a:pt x="26789" y="44649"/>
                </a:lnTo>
                <a:lnTo>
                  <a:pt x="35719" y="62508"/>
                </a:lnTo>
                <a:lnTo>
                  <a:pt x="35719" y="71438"/>
                </a:lnTo>
                <a:lnTo>
                  <a:pt x="44649" y="80367"/>
                </a:lnTo>
                <a:lnTo>
                  <a:pt x="44649" y="80367"/>
                </a:lnTo>
                <a:lnTo>
                  <a:pt x="44649" y="71438"/>
                </a:lnTo>
                <a:lnTo>
                  <a:pt x="44649" y="62508"/>
                </a:lnTo>
                <a:lnTo>
                  <a:pt x="35719" y="35719"/>
                </a:lnTo>
                <a:lnTo>
                  <a:pt x="3571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437930" y="2911078"/>
            <a:ext cx="35719" cy="35719"/>
          </a:xfrm>
          <a:custGeom>
            <a:avLst/>
            <a:gdLst/>
            <a:ahLst/>
            <a:cxnLst/>
            <a:rect l="0" t="0" r="0" b="0"/>
            <a:pathLst>
              <a:path w="35719" h="35719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29" y="26789"/>
                </a:lnTo>
                <a:lnTo>
                  <a:pt x="8929" y="26789"/>
                </a:lnTo>
                <a:lnTo>
                  <a:pt x="26789" y="8929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607594" y="2946796"/>
            <a:ext cx="151805" cy="446486"/>
          </a:xfrm>
          <a:custGeom>
            <a:avLst/>
            <a:gdLst/>
            <a:ahLst/>
            <a:cxnLst/>
            <a:rect l="0" t="0" r="0" b="0"/>
            <a:pathLst>
              <a:path w="151805" h="446486">
                <a:moveTo>
                  <a:pt x="62508" y="8930"/>
                </a:moveTo>
                <a:lnTo>
                  <a:pt x="62508" y="8930"/>
                </a:lnTo>
                <a:lnTo>
                  <a:pt x="53578" y="0"/>
                </a:lnTo>
                <a:lnTo>
                  <a:pt x="44648" y="0"/>
                </a:lnTo>
                <a:lnTo>
                  <a:pt x="35719" y="8930"/>
                </a:lnTo>
                <a:lnTo>
                  <a:pt x="17859" y="17860"/>
                </a:lnTo>
                <a:lnTo>
                  <a:pt x="8929" y="44649"/>
                </a:lnTo>
                <a:lnTo>
                  <a:pt x="8929" y="62508"/>
                </a:lnTo>
                <a:lnTo>
                  <a:pt x="0" y="89297"/>
                </a:lnTo>
                <a:lnTo>
                  <a:pt x="0" y="116086"/>
                </a:lnTo>
                <a:lnTo>
                  <a:pt x="8929" y="133946"/>
                </a:lnTo>
                <a:lnTo>
                  <a:pt x="17859" y="142875"/>
                </a:lnTo>
                <a:lnTo>
                  <a:pt x="26789" y="142875"/>
                </a:lnTo>
                <a:lnTo>
                  <a:pt x="44648" y="133946"/>
                </a:lnTo>
                <a:lnTo>
                  <a:pt x="53578" y="125016"/>
                </a:lnTo>
                <a:lnTo>
                  <a:pt x="53578" y="98227"/>
                </a:lnTo>
                <a:lnTo>
                  <a:pt x="53578" y="80368"/>
                </a:lnTo>
                <a:lnTo>
                  <a:pt x="53578" y="53579"/>
                </a:lnTo>
                <a:lnTo>
                  <a:pt x="44648" y="35719"/>
                </a:lnTo>
                <a:lnTo>
                  <a:pt x="44648" y="26790"/>
                </a:lnTo>
                <a:lnTo>
                  <a:pt x="44648" y="26790"/>
                </a:lnTo>
                <a:lnTo>
                  <a:pt x="44648" y="44649"/>
                </a:lnTo>
                <a:lnTo>
                  <a:pt x="62508" y="71438"/>
                </a:lnTo>
                <a:lnTo>
                  <a:pt x="80367" y="98227"/>
                </a:lnTo>
                <a:lnTo>
                  <a:pt x="98226" y="142875"/>
                </a:lnTo>
                <a:lnTo>
                  <a:pt x="116086" y="187524"/>
                </a:lnTo>
                <a:lnTo>
                  <a:pt x="133945" y="223243"/>
                </a:lnTo>
                <a:lnTo>
                  <a:pt x="151804" y="267891"/>
                </a:lnTo>
                <a:lnTo>
                  <a:pt x="151804" y="312540"/>
                </a:lnTo>
                <a:lnTo>
                  <a:pt x="151804" y="348258"/>
                </a:lnTo>
                <a:lnTo>
                  <a:pt x="133945" y="383977"/>
                </a:lnTo>
                <a:lnTo>
                  <a:pt x="107156" y="410766"/>
                </a:lnTo>
                <a:lnTo>
                  <a:pt x="80367" y="428625"/>
                </a:lnTo>
                <a:lnTo>
                  <a:pt x="53578" y="446485"/>
                </a:lnTo>
                <a:lnTo>
                  <a:pt x="53578" y="44648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536031" y="4241601"/>
            <a:ext cx="133947" cy="419696"/>
          </a:xfrm>
          <a:custGeom>
            <a:avLst/>
            <a:gdLst/>
            <a:ahLst/>
            <a:cxnLst/>
            <a:rect l="0" t="0" r="0" b="0"/>
            <a:pathLst>
              <a:path w="133947" h="419696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17860"/>
                </a:lnTo>
                <a:lnTo>
                  <a:pt x="8930" y="44649"/>
                </a:lnTo>
                <a:lnTo>
                  <a:pt x="26789" y="89297"/>
                </a:lnTo>
                <a:lnTo>
                  <a:pt x="44649" y="142875"/>
                </a:lnTo>
                <a:lnTo>
                  <a:pt x="71438" y="205383"/>
                </a:lnTo>
                <a:lnTo>
                  <a:pt x="89297" y="267891"/>
                </a:lnTo>
                <a:lnTo>
                  <a:pt x="107157" y="330399"/>
                </a:lnTo>
                <a:lnTo>
                  <a:pt x="125016" y="366117"/>
                </a:lnTo>
                <a:lnTo>
                  <a:pt x="133946" y="401836"/>
                </a:lnTo>
                <a:lnTo>
                  <a:pt x="133946" y="419695"/>
                </a:lnTo>
                <a:lnTo>
                  <a:pt x="125016" y="419695"/>
                </a:lnTo>
                <a:lnTo>
                  <a:pt x="107157" y="410766"/>
                </a:lnTo>
                <a:lnTo>
                  <a:pt x="80367" y="392906"/>
                </a:lnTo>
                <a:lnTo>
                  <a:pt x="53578" y="357188"/>
                </a:lnTo>
                <a:lnTo>
                  <a:pt x="53578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419945" y="4330898"/>
            <a:ext cx="383978" cy="250032"/>
          </a:xfrm>
          <a:custGeom>
            <a:avLst/>
            <a:gdLst/>
            <a:ahLst/>
            <a:cxnLst/>
            <a:rect l="0" t="0" r="0" b="0"/>
            <a:pathLst>
              <a:path w="383978" h="250032">
                <a:moveTo>
                  <a:pt x="0" y="232172"/>
                </a:moveTo>
                <a:lnTo>
                  <a:pt x="0" y="241102"/>
                </a:lnTo>
                <a:lnTo>
                  <a:pt x="8930" y="241102"/>
                </a:lnTo>
                <a:lnTo>
                  <a:pt x="26789" y="250031"/>
                </a:lnTo>
                <a:lnTo>
                  <a:pt x="44649" y="250031"/>
                </a:lnTo>
                <a:lnTo>
                  <a:pt x="62508" y="232172"/>
                </a:lnTo>
                <a:lnTo>
                  <a:pt x="89297" y="214313"/>
                </a:lnTo>
                <a:lnTo>
                  <a:pt x="116086" y="178594"/>
                </a:lnTo>
                <a:lnTo>
                  <a:pt x="160735" y="142875"/>
                </a:lnTo>
                <a:lnTo>
                  <a:pt x="196453" y="116086"/>
                </a:lnTo>
                <a:lnTo>
                  <a:pt x="241102" y="80367"/>
                </a:lnTo>
                <a:lnTo>
                  <a:pt x="294680" y="53578"/>
                </a:lnTo>
                <a:lnTo>
                  <a:pt x="339328" y="26789"/>
                </a:lnTo>
                <a:lnTo>
                  <a:pt x="383977" y="0"/>
                </a:lnTo>
                <a:lnTo>
                  <a:pt x="38397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794992" y="4313039"/>
            <a:ext cx="169665" cy="160735"/>
          </a:xfrm>
          <a:custGeom>
            <a:avLst/>
            <a:gdLst/>
            <a:ahLst/>
            <a:cxnLst/>
            <a:rect l="0" t="0" r="0" b="0"/>
            <a:pathLst>
              <a:path w="169665" h="160735">
                <a:moveTo>
                  <a:pt x="71438" y="62507"/>
                </a:moveTo>
                <a:lnTo>
                  <a:pt x="71438" y="71437"/>
                </a:lnTo>
                <a:lnTo>
                  <a:pt x="80367" y="89297"/>
                </a:lnTo>
                <a:lnTo>
                  <a:pt x="89297" y="116086"/>
                </a:lnTo>
                <a:lnTo>
                  <a:pt x="98227" y="133945"/>
                </a:lnTo>
                <a:lnTo>
                  <a:pt x="116086" y="151804"/>
                </a:lnTo>
                <a:lnTo>
                  <a:pt x="125016" y="160734"/>
                </a:lnTo>
                <a:lnTo>
                  <a:pt x="142875" y="160734"/>
                </a:lnTo>
                <a:lnTo>
                  <a:pt x="160735" y="151804"/>
                </a:lnTo>
                <a:lnTo>
                  <a:pt x="169664" y="142875"/>
                </a:lnTo>
                <a:lnTo>
                  <a:pt x="169664" y="125015"/>
                </a:lnTo>
                <a:lnTo>
                  <a:pt x="160735" y="98226"/>
                </a:lnTo>
                <a:lnTo>
                  <a:pt x="142875" y="71437"/>
                </a:lnTo>
                <a:lnTo>
                  <a:pt x="116086" y="44648"/>
                </a:lnTo>
                <a:lnTo>
                  <a:pt x="80367" y="26789"/>
                </a:lnTo>
                <a:lnTo>
                  <a:pt x="44649" y="8929"/>
                </a:lnTo>
                <a:lnTo>
                  <a:pt x="17860" y="0"/>
                </a:lnTo>
                <a:lnTo>
                  <a:pt x="0" y="8929"/>
                </a:lnTo>
                <a:lnTo>
                  <a:pt x="0" y="17859"/>
                </a:lnTo>
                <a:lnTo>
                  <a:pt x="17860" y="26789"/>
                </a:lnTo>
                <a:lnTo>
                  <a:pt x="35719" y="35718"/>
                </a:lnTo>
                <a:lnTo>
                  <a:pt x="71438" y="26789"/>
                </a:lnTo>
                <a:lnTo>
                  <a:pt x="7143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964656" y="4223742"/>
            <a:ext cx="142876" cy="151805"/>
          </a:xfrm>
          <a:custGeom>
            <a:avLst/>
            <a:gdLst/>
            <a:ahLst/>
            <a:cxnLst/>
            <a:rect l="0" t="0" r="0" b="0"/>
            <a:pathLst>
              <a:path w="142876" h="151805">
                <a:moveTo>
                  <a:pt x="17860" y="53578"/>
                </a:moveTo>
                <a:lnTo>
                  <a:pt x="26789" y="62508"/>
                </a:lnTo>
                <a:lnTo>
                  <a:pt x="35719" y="80367"/>
                </a:lnTo>
                <a:lnTo>
                  <a:pt x="53578" y="107156"/>
                </a:lnTo>
                <a:lnTo>
                  <a:pt x="71438" y="125015"/>
                </a:lnTo>
                <a:lnTo>
                  <a:pt x="89297" y="142875"/>
                </a:lnTo>
                <a:lnTo>
                  <a:pt x="107157" y="151804"/>
                </a:lnTo>
                <a:lnTo>
                  <a:pt x="125016" y="151804"/>
                </a:lnTo>
                <a:lnTo>
                  <a:pt x="133946" y="142875"/>
                </a:lnTo>
                <a:lnTo>
                  <a:pt x="142875" y="125015"/>
                </a:lnTo>
                <a:lnTo>
                  <a:pt x="133946" y="107156"/>
                </a:lnTo>
                <a:lnTo>
                  <a:pt x="125016" y="80367"/>
                </a:lnTo>
                <a:lnTo>
                  <a:pt x="98227" y="44648"/>
                </a:lnTo>
                <a:lnTo>
                  <a:pt x="71438" y="26789"/>
                </a:lnTo>
                <a:lnTo>
                  <a:pt x="44649" y="8929"/>
                </a:lnTo>
                <a:lnTo>
                  <a:pt x="17860" y="0"/>
                </a:lnTo>
                <a:lnTo>
                  <a:pt x="8930" y="8929"/>
                </a:lnTo>
                <a:lnTo>
                  <a:pt x="0" y="17859"/>
                </a:lnTo>
                <a:lnTo>
                  <a:pt x="8930" y="35719"/>
                </a:lnTo>
                <a:lnTo>
                  <a:pt x="17860" y="53578"/>
                </a:lnTo>
                <a:lnTo>
                  <a:pt x="44649" y="62508"/>
                </a:lnTo>
                <a:lnTo>
                  <a:pt x="71438" y="62508"/>
                </a:lnTo>
                <a:lnTo>
                  <a:pt x="7143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" name="Freeform 2047"/>
          <p:cNvSpPr/>
          <p:nvPr/>
        </p:nvSpPr>
        <p:spPr>
          <a:xfrm>
            <a:off x="3089672" y="3911203"/>
            <a:ext cx="169665" cy="375048"/>
          </a:xfrm>
          <a:custGeom>
            <a:avLst/>
            <a:gdLst/>
            <a:ahLst/>
            <a:cxnLst/>
            <a:rect l="0" t="0" r="0" b="0"/>
            <a:pathLst>
              <a:path w="169665" h="375048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80367"/>
                </a:lnTo>
                <a:lnTo>
                  <a:pt x="8930" y="116086"/>
                </a:lnTo>
                <a:lnTo>
                  <a:pt x="26789" y="160734"/>
                </a:lnTo>
                <a:lnTo>
                  <a:pt x="44648" y="214312"/>
                </a:lnTo>
                <a:lnTo>
                  <a:pt x="71437" y="258961"/>
                </a:lnTo>
                <a:lnTo>
                  <a:pt x="98226" y="303609"/>
                </a:lnTo>
                <a:lnTo>
                  <a:pt x="125016" y="339328"/>
                </a:lnTo>
                <a:lnTo>
                  <a:pt x="151805" y="366117"/>
                </a:lnTo>
                <a:lnTo>
                  <a:pt x="169664" y="375047"/>
                </a:lnTo>
                <a:lnTo>
                  <a:pt x="169664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Freeform 2048"/>
          <p:cNvSpPr/>
          <p:nvPr/>
        </p:nvSpPr>
        <p:spPr>
          <a:xfrm>
            <a:off x="3250406" y="3991570"/>
            <a:ext cx="160736" cy="321470"/>
          </a:xfrm>
          <a:custGeom>
            <a:avLst/>
            <a:gdLst/>
            <a:ahLst/>
            <a:cxnLst/>
            <a:rect l="0" t="0" r="0" b="0"/>
            <a:pathLst>
              <a:path w="160736" h="321470">
                <a:moveTo>
                  <a:pt x="35719" y="0"/>
                </a:moveTo>
                <a:lnTo>
                  <a:pt x="35719" y="8930"/>
                </a:lnTo>
                <a:lnTo>
                  <a:pt x="26789" y="8930"/>
                </a:lnTo>
                <a:lnTo>
                  <a:pt x="17860" y="17859"/>
                </a:lnTo>
                <a:lnTo>
                  <a:pt x="8930" y="35719"/>
                </a:lnTo>
                <a:lnTo>
                  <a:pt x="0" y="62508"/>
                </a:lnTo>
                <a:lnTo>
                  <a:pt x="8930" y="89297"/>
                </a:lnTo>
                <a:lnTo>
                  <a:pt x="17860" y="107156"/>
                </a:lnTo>
                <a:lnTo>
                  <a:pt x="35719" y="133945"/>
                </a:lnTo>
                <a:lnTo>
                  <a:pt x="53578" y="133945"/>
                </a:lnTo>
                <a:lnTo>
                  <a:pt x="80367" y="133945"/>
                </a:lnTo>
                <a:lnTo>
                  <a:pt x="107157" y="125016"/>
                </a:lnTo>
                <a:lnTo>
                  <a:pt x="125016" y="116086"/>
                </a:lnTo>
                <a:lnTo>
                  <a:pt x="142875" y="98226"/>
                </a:lnTo>
                <a:lnTo>
                  <a:pt x="151805" y="89297"/>
                </a:lnTo>
                <a:lnTo>
                  <a:pt x="160735" y="98226"/>
                </a:lnTo>
                <a:lnTo>
                  <a:pt x="160735" y="116086"/>
                </a:lnTo>
                <a:lnTo>
                  <a:pt x="151805" y="142875"/>
                </a:lnTo>
                <a:lnTo>
                  <a:pt x="151805" y="187523"/>
                </a:lnTo>
                <a:lnTo>
                  <a:pt x="142875" y="232172"/>
                </a:lnTo>
                <a:lnTo>
                  <a:pt x="133946" y="267891"/>
                </a:lnTo>
                <a:lnTo>
                  <a:pt x="125016" y="303609"/>
                </a:lnTo>
                <a:lnTo>
                  <a:pt x="125016" y="321469"/>
                </a:lnTo>
                <a:lnTo>
                  <a:pt x="125016" y="321469"/>
                </a:lnTo>
                <a:lnTo>
                  <a:pt x="125016" y="303609"/>
                </a:lnTo>
                <a:lnTo>
                  <a:pt x="133946" y="267891"/>
                </a:lnTo>
                <a:lnTo>
                  <a:pt x="133946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Freeform 2050"/>
          <p:cNvSpPr/>
          <p:nvPr/>
        </p:nvSpPr>
        <p:spPr>
          <a:xfrm>
            <a:off x="1071563" y="2268140"/>
            <a:ext cx="3277196" cy="2902150"/>
          </a:xfrm>
          <a:custGeom>
            <a:avLst/>
            <a:gdLst/>
            <a:ahLst/>
            <a:cxnLst/>
            <a:rect l="0" t="0" r="0" b="0"/>
            <a:pathLst>
              <a:path w="3277196" h="2902150">
                <a:moveTo>
                  <a:pt x="2652117" y="214313"/>
                </a:moveTo>
                <a:lnTo>
                  <a:pt x="2634257" y="205383"/>
                </a:lnTo>
                <a:lnTo>
                  <a:pt x="2598539" y="205383"/>
                </a:lnTo>
                <a:lnTo>
                  <a:pt x="2544960" y="196454"/>
                </a:lnTo>
                <a:lnTo>
                  <a:pt x="2482453" y="196454"/>
                </a:lnTo>
                <a:lnTo>
                  <a:pt x="2411015" y="196454"/>
                </a:lnTo>
                <a:lnTo>
                  <a:pt x="2330648" y="205383"/>
                </a:lnTo>
                <a:lnTo>
                  <a:pt x="2241351" y="214313"/>
                </a:lnTo>
                <a:lnTo>
                  <a:pt x="2143125" y="241102"/>
                </a:lnTo>
                <a:lnTo>
                  <a:pt x="2027039" y="267891"/>
                </a:lnTo>
                <a:lnTo>
                  <a:pt x="1910953" y="303610"/>
                </a:lnTo>
                <a:lnTo>
                  <a:pt x="1794867" y="357188"/>
                </a:lnTo>
                <a:lnTo>
                  <a:pt x="1669851" y="410766"/>
                </a:lnTo>
                <a:lnTo>
                  <a:pt x="1535906" y="473274"/>
                </a:lnTo>
                <a:lnTo>
                  <a:pt x="1410890" y="535781"/>
                </a:lnTo>
                <a:lnTo>
                  <a:pt x="1268015" y="607219"/>
                </a:lnTo>
                <a:lnTo>
                  <a:pt x="1143000" y="687586"/>
                </a:lnTo>
                <a:lnTo>
                  <a:pt x="1009054" y="785813"/>
                </a:lnTo>
                <a:lnTo>
                  <a:pt x="884039" y="884039"/>
                </a:lnTo>
                <a:lnTo>
                  <a:pt x="759023" y="982266"/>
                </a:lnTo>
                <a:lnTo>
                  <a:pt x="642937" y="1098352"/>
                </a:lnTo>
                <a:lnTo>
                  <a:pt x="535781" y="1214438"/>
                </a:lnTo>
                <a:lnTo>
                  <a:pt x="437554" y="1330524"/>
                </a:lnTo>
                <a:lnTo>
                  <a:pt x="348257" y="1455539"/>
                </a:lnTo>
                <a:lnTo>
                  <a:pt x="258960" y="1571625"/>
                </a:lnTo>
                <a:lnTo>
                  <a:pt x="187523" y="1687711"/>
                </a:lnTo>
                <a:lnTo>
                  <a:pt x="125015" y="1803797"/>
                </a:lnTo>
                <a:lnTo>
                  <a:pt x="71437" y="1910953"/>
                </a:lnTo>
                <a:lnTo>
                  <a:pt x="35718" y="2027039"/>
                </a:lnTo>
                <a:lnTo>
                  <a:pt x="8929" y="2134196"/>
                </a:lnTo>
                <a:lnTo>
                  <a:pt x="0" y="2241352"/>
                </a:lnTo>
                <a:lnTo>
                  <a:pt x="8929" y="2348508"/>
                </a:lnTo>
                <a:lnTo>
                  <a:pt x="35718" y="2464594"/>
                </a:lnTo>
                <a:lnTo>
                  <a:pt x="80367" y="2571750"/>
                </a:lnTo>
                <a:lnTo>
                  <a:pt x="133945" y="2661048"/>
                </a:lnTo>
                <a:lnTo>
                  <a:pt x="196453" y="2741415"/>
                </a:lnTo>
                <a:lnTo>
                  <a:pt x="276820" y="2803923"/>
                </a:lnTo>
                <a:lnTo>
                  <a:pt x="357187" y="2848571"/>
                </a:lnTo>
                <a:lnTo>
                  <a:pt x="446484" y="2875360"/>
                </a:lnTo>
                <a:lnTo>
                  <a:pt x="535781" y="2893219"/>
                </a:lnTo>
                <a:lnTo>
                  <a:pt x="642937" y="2902149"/>
                </a:lnTo>
                <a:lnTo>
                  <a:pt x="759023" y="2902149"/>
                </a:lnTo>
                <a:lnTo>
                  <a:pt x="892968" y="2884290"/>
                </a:lnTo>
                <a:lnTo>
                  <a:pt x="1026914" y="2875360"/>
                </a:lnTo>
                <a:lnTo>
                  <a:pt x="1178718" y="2848571"/>
                </a:lnTo>
                <a:lnTo>
                  <a:pt x="1321593" y="2812852"/>
                </a:lnTo>
                <a:lnTo>
                  <a:pt x="1473398" y="2768204"/>
                </a:lnTo>
                <a:lnTo>
                  <a:pt x="1625203" y="2723555"/>
                </a:lnTo>
                <a:lnTo>
                  <a:pt x="1768078" y="2661048"/>
                </a:lnTo>
                <a:lnTo>
                  <a:pt x="1902023" y="2580680"/>
                </a:lnTo>
                <a:lnTo>
                  <a:pt x="2035968" y="2482453"/>
                </a:lnTo>
                <a:lnTo>
                  <a:pt x="2152054" y="2384227"/>
                </a:lnTo>
                <a:lnTo>
                  <a:pt x="2268140" y="2268141"/>
                </a:lnTo>
                <a:lnTo>
                  <a:pt x="2393156" y="2152055"/>
                </a:lnTo>
                <a:lnTo>
                  <a:pt x="2500312" y="2018110"/>
                </a:lnTo>
                <a:lnTo>
                  <a:pt x="2616398" y="1893094"/>
                </a:lnTo>
                <a:lnTo>
                  <a:pt x="2723554" y="1768078"/>
                </a:lnTo>
                <a:lnTo>
                  <a:pt x="2821781" y="1634133"/>
                </a:lnTo>
                <a:lnTo>
                  <a:pt x="2911078" y="1509117"/>
                </a:lnTo>
                <a:lnTo>
                  <a:pt x="3000375" y="1375172"/>
                </a:lnTo>
                <a:lnTo>
                  <a:pt x="3071812" y="1241227"/>
                </a:lnTo>
                <a:lnTo>
                  <a:pt x="3134320" y="1107281"/>
                </a:lnTo>
                <a:lnTo>
                  <a:pt x="3187898" y="973336"/>
                </a:lnTo>
                <a:lnTo>
                  <a:pt x="3232546" y="839391"/>
                </a:lnTo>
                <a:lnTo>
                  <a:pt x="3259335" y="705446"/>
                </a:lnTo>
                <a:lnTo>
                  <a:pt x="3277195" y="580430"/>
                </a:lnTo>
                <a:lnTo>
                  <a:pt x="3277195" y="464344"/>
                </a:lnTo>
                <a:lnTo>
                  <a:pt x="3259335" y="357188"/>
                </a:lnTo>
                <a:lnTo>
                  <a:pt x="3223617" y="267891"/>
                </a:lnTo>
                <a:lnTo>
                  <a:pt x="3178968" y="187524"/>
                </a:lnTo>
                <a:lnTo>
                  <a:pt x="3107531" y="116086"/>
                </a:lnTo>
                <a:lnTo>
                  <a:pt x="3027164" y="71438"/>
                </a:lnTo>
                <a:lnTo>
                  <a:pt x="2928937" y="35719"/>
                </a:lnTo>
                <a:lnTo>
                  <a:pt x="2821781" y="8930"/>
                </a:lnTo>
                <a:lnTo>
                  <a:pt x="2696765" y="0"/>
                </a:lnTo>
                <a:lnTo>
                  <a:pt x="2562820" y="0"/>
                </a:lnTo>
                <a:lnTo>
                  <a:pt x="2428875" y="17860"/>
                </a:lnTo>
                <a:lnTo>
                  <a:pt x="2286000" y="44649"/>
                </a:lnTo>
                <a:lnTo>
                  <a:pt x="2143125" y="89297"/>
                </a:lnTo>
                <a:lnTo>
                  <a:pt x="2000250" y="142875"/>
                </a:lnTo>
                <a:lnTo>
                  <a:pt x="200025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2" name="Freeform 2051"/>
          <p:cNvSpPr/>
          <p:nvPr/>
        </p:nvSpPr>
        <p:spPr>
          <a:xfrm>
            <a:off x="1991320" y="5563195"/>
            <a:ext cx="357189" cy="446485"/>
          </a:xfrm>
          <a:custGeom>
            <a:avLst/>
            <a:gdLst/>
            <a:ahLst/>
            <a:cxnLst/>
            <a:rect l="0" t="0" r="0" b="0"/>
            <a:pathLst>
              <a:path w="357189" h="446485">
                <a:moveTo>
                  <a:pt x="26789" y="107156"/>
                </a:moveTo>
                <a:lnTo>
                  <a:pt x="26789" y="98226"/>
                </a:lnTo>
                <a:lnTo>
                  <a:pt x="17860" y="89296"/>
                </a:lnTo>
                <a:lnTo>
                  <a:pt x="8930" y="89296"/>
                </a:lnTo>
                <a:lnTo>
                  <a:pt x="8930" y="80367"/>
                </a:lnTo>
                <a:lnTo>
                  <a:pt x="0" y="71437"/>
                </a:lnTo>
                <a:lnTo>
                  <a:pt x="0" y="71437"/>
                </a:lnTo>
                <a:lnTo>
                  <a:pt x="0" y="80367"/>
                </a:lnTo>
                <a:lnTo>
                  <a:pt x="8930" y="89296"/>
                </a:lnTo>
                <a:lnTo>
                  <a:pt x="17860" y="116085"/>
                </a:lnTo>
                <a:lnTo>
                  <a:pt x="44649" y="151804"/>
                </a:lnTo>
                <a:lnTo>
                  <a:pt x="62508" y="196453"/>
                </a:lnTo>
                <a:lnTo>
                  <a:pt x="89297" y="258960"/>
                </a:lnTo>
                <a:lnTo>
                  <a:pt x="116086" y="312539"/>
                </a:lnTo>
                <a:lnTo>
                  <a:pt x="133946" y="366117"/>
                </a:lnTo>
                <a:lnTo>
                  <a:pt x="151805" y="410765"/>
                </a:lnTo>
                <a:lnTo>
                  <a:pt x="160735" y="437554"/>
                </a:lnTo>
                <a:lnTo>
                  <a:pt x="169664" y="446484"/>
                </a:lnTo>
                <a:lnTo>
                  <a:pt x="169664" y="446484"/>
                </a:lnTo>
                <a:lnTo>
                  <a:pt x="160735" y="428625"/>
                </a:lnTo>
                <a:lnTo>
                  <a:pt x="142875" y="401835"/>
                </a:lnTo>
                <a:lnTo>
                  <a:pt x="125016" y="357187"/>
                </a:lnTo>
                <a:lnTo>
                  <a:pt x="98227" y="303609"/>
                </a:lnTo>
                <a:lnTo>
                  <a:pt x="71438" y="241101"/>
                </a:lnTo>
                <a:lnTo>
                  <a:pt x="44649" y="178593"/>
                </a:lnTo>
                <a:lnTo>
                  <a:pt x="17860" y="116085"/>
                </a:lnTo>
                <a:lnTo>
                  <a:pt x="8930" y="62507"/>
                </a:lnTo>
                <a:lnTo>
                  <a:pt x="0" y="26789"/>
                </a:lnTo>
                <a:lnTo>
                  <a:pt x="8930" y="0"/>
                </a:lnTo>
                <a:lnTo>
                  <a:pt x="17860" y="0"/>
                </a:lnTo>
                <a:lnTo>
                  <a:pt x="35719" y="17859"/>
                </a:lnTo>
                <a:lnTo>
                  <a:pt x="71438" y="53578"/>
                </a:lnTo>
                <a:lnTo>
                  <a:pt x="107157" y="98226"/>
                </a:lnTo>
                <a:lnTo>
                  <a:pt x="151805" y="151804"/>
                </a:lnTo>
                <a:lnTo>
                  <a:pt x="196453" y="205382"/>
                </a:lnTo>
                <a:lnTo>
                  <a:pt x="241102" y="258960"/>
                </a:lnTo>
                <a:lnTo>
                  <a:pt x="276821" y="303609"/>
                </a:lnTo>
                <a:lnTo>
                  <a:pt x="312539" y="339328"/>
                </a:lnTo>
                <a:lnTo>
                  <a:pt x="339328" y="366117"/>
                </a:lnTo>
                <a:lnTo>
                  <a:pt x="348258" y="383976"/>
                </a:lnTo>
                <a:lnTo>
                  <a:pt x="357188" y="392906"/>
                </a:lnTo>
                <a:lnTo>
                  <a:pt x="348258" y="383976"/>
                </a:lnTo>
                <a:lnTo>
                  <a:pt x="321469" y="375046"/>
                </a:lnTo>
                <a:lnTo>
                  <a:pt x="276821" y="357187"/>
                </a:lnTo>
                <a:lnTo>
                  <a:pt x="276821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Freeform 2052"/>
          <p:cNvSpPr/>
          <p:nvPr/>
        </p:nvSpPr>
        <p:spPr>
          <a:xfrm>
            <a:off x="2107406" y="5786437"/>
            <a:ext cx="178595" cy="160735"/>
          </a:xfrm>
          <a:custGeom>
            <a:avLst/>
            <a:gdLst/>
            <a:ahLst/>
            <a:cxnLst/>
            <a:rect l="0" t="0" r="0" b="0"/>
            <a:pathLst>
              <a:path w="178595" h="160735">
                <a:moveTo>
                  <a:pt x="0" y="151804"/>
                </a:moveTo>
                <a:lnTo>
                  <a:pt x="8930" y="151804"/>
                </a:lnTo>
                <a:lnTo>
                  <a:pt x="17860" y="160734"/>
                </a:lnTo>
                <a:lnTo>
                  <a:pt x="26789" y="160734"/>
                </a:lnTo>
                <a:lnTo>
                  <a:pt x="44649" y="151804"/>
                </a:lnTo>
                <a:lnTo>
                  <a:pt x="62508" y="133945"/>
                </a:lnTo>
                <a:lnTo>
                  <a:pt x="80367" y="116086"/>
                </a:lnTo>
                <a:lnTo>
                  <a:pt x="98227" y="89297"/>
                </a:lnTo>
                <a:lnTo>
                  <a:pt x="125016" y="62508"/>
                </a:lnTo>
                <a:lnTo>
                  <a:pt x="142875" y="44648"/>
                </a:lnTo>
                <a:lnTo>
                  <a:pt x="160735" y="17859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Freeform 2053"/>
          <p:cNvSpPr/>
          <p:nvPr/>
        </p:nvSpPr>
        <p:spPr>
          <a:xfrm>
            <a:off x="2277070" y="5679280"/>
            <a:ext cx="276822" cy="214314"/>
          </a:xfrm>
          <a:custGeom>
            <a:avLst/>
            <a:gdLst/>
            <a:ahLst/>
            <a:cxnLst/>
            <a:rect l="0" t="0" r="0" b="0"/>
            <a:pathLst>
              <a:path w="276822" h="214314">
                <a:moveTo>
                  <a:pt x="0" y="26790"/>
                </a:moveTo>
                <a:lnTo>
                  <a:pt x="0" y="35719"/>
                </a:lnTo>
                <a:lnTo>
                  <a:pt x="8930" y="44649"/>
                </a:lnTo>
                <a:lnTo>
                  <a:pt x="17860" y="71438"/>
                </a:lnTo>
                <a:lnTo>
                  <a:pt x="35719" y="98227"/>
                </a:lnTo>
                <a:lnTo>
                  <a:pt x="53578" y="125016"/>
                </a:lnTo>
                <a:lnTo>
                  <a:pt x="80368" y="151805"/>
                </a:lnTo>
                <a:lnTo>
                  <a:pt x="98227" y="178594"/>
                </a:lnTo>
                <a:lnTo>
                  <a:pt x="125016" y="205383"/>
                </a:lnTo>
                <a:lnTo>
                  <a:pt x="133946" y="214313"/>
                </a:lnTo>
                <a:lnTo>
                  <a:pt x="142875" y="214313"/>
                </a:lnTo>
                <a:lnTo>
                  <a:pt x="142875" y="205383"/>
                </a:lnTo>
                <a:lnTo>
                  <a:pt x="142875" y="187524"/>
                </a:lnTo>
                <a:lnTo>
                  <a:pt x="133946" y="151805"/>
                </a:lnTo>
                <a:lnTo>
                  <a:pt x="116086" y="107157"/>
                </a:lnTo>
                <a:lnTo>
                  <a:pt x="98227" y="62508"/>
                </a:lnTo>
                <a:lnTo>
                  <a:pt x="80368" y="26790"/>
                </a:lnTo>
                <a:lnTo>
                  <a:pt x="80368" y="0"/>
                </a:lnTo>
                <a:lnTo>
                  <a:pt x="80368" y="0"/>
                </a:lnTo>
                <a:lnTo>
                  <a:pt x="98227" y="26790"/>
                </a:lnTo>
                <a:lnTo>
                  <a:pt x="125016" y="53579"/>
                </a:lnTo>
                <a:lnTo>
                  <a:pt x="151805" y="98227"/>
                </a:lnTo>
                <a:lnTo>
                  <a:pt x="187524" y="133946"/>
                </a:lnTo>
                <a:lnTo>
                  <a:pt x="214313" y="169665"/>
                </a:lnTo>
                <a:lnTo>
                  <a:pt x="241102" y="187524"/>
                </a:lnTo>
                <a:lnTo>
                  <a:pt x="267891" y="205383"/>
                </a:lnTo>
                <a:lnTo>
                  <a:pt x="276821" y="196454"/>
                </a:lnTo>
                <a:lnTo>
                  <a:pt x="276821" y="187524"/>
                </a:lnTo>
                <a:lnTo>
                  <a:pt x="267891" y="142875"/>
                </a:lnTo>
                <a:lnTo>
                  <a:pt x="250032" y="98227"/>
                </a:lnTo>
                <a:lnTo>
                  <a:pt x="250032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Freeform 2054"/>
          <p:cNvSpPr/>
          <p:nvPr/>
        </p:nvSpPr>
        <p:spPr>
          <a:xfrm>
            <a:off x="2393156" y="5366742"/>
            <a:ext cx="223243" cy="428625"/>
          </a:xfrm>
          <a:custGeom>
            <a:avLst/>
            <a:gdLst/>
            <a:ahLst/>
            <a:cxnLst/>
            <a:rect l="0" t="0" r="0" b="0"/>
            <a:pathLst>
              <a:path w="223243" h="428625">
                <a:moveTo>
                  <a:pt x="0" y="0"/>
                </a:moveTo>
                <a:lnTo>
                  <a:pt x="8930" y="17860"/>
                </a:lnTo>
                <a:lnTo>
                  <a:pt x="17860" y="44649"/>
                </a:lnTo>
                <a:lnTo>
                  <a:pt x="35719" y="80367"/>
                </a:lnTo>
                <a:lnTo>
                  <a:pt x="71438" y="133946"/>
                </a:lnTo>
                <a:lnTo>
                  <a:pt x="98227" y="196453"/>
                </a:lnTo>
                <a:lnTo>
                  <a:pt x="133946" y="250031"/>
                </a:lnTo>
                <a:lnTo>
                  <a:pt x="160735" y="312538"/>
                </a:lnTo>
                <a:lnTo>
                  <a:pt x="187524" y="357187"/>
                </a:lnTo>
                <a:lnTo>
                  <a:pt x="205383" y="392906"/>
                </a:lnTo>
                <a:lnTo>
                  <a:pt x="214313" y="419695"/>
                </a:lnTo>
                <a:lnTo>
                  <a:pt x="223242" y="428624"/>
                </a:lnTo>
                <a:lnTo>
                  <a:pt x="214313" y="419695"/>
                </a:lnTo>
                <a:lnTo>
                  <a:pt x="205383" y="392906"/>
                </a:lnTo>
                <a:lnTo>
                  <a:pt x="178594" y="366117"/>
                </a:lnTo>
                <a:lnTo>
                  <a:pt x="142875" y="321468"/>
                </a:lnTo>
                <a:lnTo>
                  <a:pt x="142875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Freeform 2055"/>
          <p:cNvSpPr/>
          <p:nvPr/>
        </p:nvSpPr>
        <p:spPr>
          <a:xfrm>
            <a:off x="2411016" y="5545336"/>
            <a:ext cx="196454" cy="107156"/>
          </a:xfrm>
          <a:custGeom>
            <a:avLst/>
            <a:gdLst/>
            <a:ahLst/>
            <a:cxnLst/>
            <a:rect l="0" t="0" r="0" b="0"/>
            <a:pathLst>
              <a:path w="196454" h="107156">
                <a:moveTo>
                  <a:pt x="0" y="98226"/>
                </a:moveTo>
                <a:lnTo>
                  <a:pt x="8929" y="98226"/>
                </a:lnTo>
                <a:lnTo>
                  <a:pt x="17859" y="107155"/>
                </a:lnTo>
                <a:lnTo>
                  <a:pt x="26789" y="98226"/>
                </a:lnTo>
                <a:lnTo>
                  <a:pt x="44648" y="98226"/>
                </a:lnTo>
                <a:lnTo>
                  <a:pt x="62507" y="80366"/>
                </a:lnTo>
                <a:lnTo>
                  <a:pt x="80367" y="62507"/>
                </a:lnTo>
                <a:lnTo>
                  <a:pt x="107156" y="44648"/>
                </a:lnTo>
                <a:lnTo>
                  <a:pt x="133945" y="26789"/>
                </a:lnTo>
                <a:lnTo>
                  <a:pt x="160734" y="17859"/>
                </a:lnTo>
                <a:lnTo>
                  <a:pt x="178593" y="893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 2056"/>
          <p:cNvSpPr/>
          <p:nvPr/>
        </p:nvSpPr>
        <p:spPr>
          <a:xfrm>
            <a:off x="2607469" y="5554266"/>
            <a:ext cx="151805" cy="169664"/>
          </a:xfrm>
          <a:custGeom>
            <a:avLst/>
            <a:gdLst/>
            <a:ahLst/>
            <a:cxnLst/>
            <a:rect l="0" t="0" r="0" b="0"/>
            <a:pathLst>
              <a:path w="151805" h="169664">
                <a:moveTo>
                  <a:pt x="8929" y="44647"/>
                </a:moveTo>
                <a:lnTo>
                  <a:pt x="17859" y="53577"/>
                </a:lnTo>
                <a:lnTo>
                  <a:pt x="26789" y="80366"/>
                </a:lnTo>
                <a:lnTo>
                  <a:pt x="35719" y="107155"/>
                </a:lnTo>
                <a:lnTo>
                  <a:pt x="62508" y="133944"/>
                </a:lnTo>
                <a:lnTo>
                  <a:pt x="80367" y="151804"/>
                </a:lnTo>
                <a:lnTo>
                  <a:pt x="98226" y="169663"/>
                </a:lnTo>
                <a:lnTo>
                  <a:pt x="125015" y="169663"/>
                </a:lnTo>
                <a:lnTo>
                  <a:pt x="142875" y="169663"/>
                </a:lnTo>
                <a:lnTo>
                  <a:pt x="151804" y="151804"/>
                </a:lnTo>
                <a:lnTo>
                  <a:pt x="151804" y="125014"/>
                </a:lnTo>
                <a:lnTo>
                  <a:pt x="151804" y="89296"/>
                </a:lnTo>
                <a:lnTo>
                  <a:pt x="133945" y="62507"/>
                </a:lnTo>
                <a:lnTo>
                  <a:pt x="107156" y="26788"/>
                </a:lnTo>
                <a:lnTo>
                  <a:pt x="71437" y="8929"/>
                </a:lnTo>
                <a:lnTo>
                  <a:pt x="35719" y="0"/>
                </a:lnTo>
                <a:lnTo>
                  <a:pt x="17859" y="8929"/>
                </a:lnTo>
                <a:lnTo>
                  <a:pt x="0" y="26788"/>
                </a:lnTo>
                <a:lnTo>
                  <a:pt x="0" y="62507"/>
                </a:lnTo>
                <a:lnTo>
                  <a:pt x="8929" y="98225"/>
                </a:lnTo>
                <a:lnTo>
                  <a:pt x="17859" y="125014"/>
                </a:lnTo>
                <a:lnTo>
                  <a:pt x="35719" y="133944"/>
                </a:lnTo>
                <a:lnTo>
                  <a:pt x="35719" y="1339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Freeform 2057"/>
          <p:cNvSpPr/>
          <p:nvPr/>
        </p:nvSpPr>
        <p:spPr>
          <a:xfrm>
            <a:off x="2687836" y="5214938"/>
            <a:ext cx="285751" cy="383976"/>
          </a:xfrm>
          <a:custGeom>
            <a:avLst/>
            <a:gdLst/>
            <a:ahLst/>
            <a:cxnLst/>
            <a:rect l="0" t="0" r="0" b="0"/>
            <a:pathLst>
              <a:path w="285751" h="383976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59" y="17859"/>
                </a:lnTo>
                <a:lnTo>
                  <a:pt x="26789" y="53578"/>
                </a:lnTo>
                <a:lnTo>
                  <a:pt x="53578" y="89296"/>
                </a:lnTo>
                <a:lnTo>
                  <a:pt x="80367" y="142875"/>
                </a:lnTo>
                <a:lnTo>
                  <a:pt x="116086" y="205382"/>
                </a:lnTo>
                <a:lnTo>
                  <a:pt x="151805" y="258960"/>
                </a:lnTo>
                <a:lnTo>
                  <a:pt x="187523" y="312539"/>
                </a:lnTo>
                <a:lnTo>
                  <a:pt x="214312" y="348257"/>
                </a:lnTo>
                <a:lnTo>
                  <a:pt x="241102" y="375046"/>
                </a:lnTo>
                <a:lnTo>
                  <a:pt x="267891" y="383975"/>
                </a:lnTo>
                <a:lnTo>
                  <a:pt x="276820" y="383975"/>
                </a:lnTo>
                <a:lnTo>
                  <a:pt x="285750" y="366116"/>
                </a:lnTo>
                <a:lnTo>
                  <a:pt x="276820" y="348257"/>
                </a:lnTo>
                <a:lnTo>
                  <a:pt x="250031" y="312539"/>
                </a:lnTo>
                <a:lnTo>
                  <a:pt x="214312" y="276820"/>
                </a:lnTo>
                <a:lnTo>
                  <a:pt x="169664" y="241101"/>
                </a:lnTo>
                <a:lnTo>
                  <a:pt x="169664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Freeform 2058"/>
          <p:cNvSpPr/>
          <p:nvPr/>
        </p:nvSpPr>
        <p:spPr>
          <a:xfrm>
            <a:off x="2732484" y="5357813"/>
            <a:ext cx="232173" cy="133946"/>
          </a:xfrm>
          <a:custGeom>
            <a:avLst/>
            <a:gdLst/>
            <a:ahLst/>
            <a:cxnLst/>
            <a:rect l="0" t="0" r="0" b="0"/>
            <a:pathLst>
              <a:path w="232173" h="133946">
                <a:moveTo>
                  <a:pt x="0" y="125015"/>
                </a:moveTo>
                <a:lnTo>
                  <a:pt x="8930" y="125015"/>
                </a:lnTo>
                <a:lnTo>
                  <a:pt x="17860" y="133945"/>
                </a:lnTo>
                <a:lnTo>
                  <a:pt x="35719" y="133945"/>
                </a:lnTo>
                <a:lnTo>
                  <a:pt x="53579" y="133945"/>
                </a:lnTo>
                <a:lnTo>
                  <a:pt x="71438" y="116085"/>
                </a:lnTo>
                <a:lnTo>
                  <a:pt x="98227" y="98226"/>
                </a:lnTo>
                <a:lnTo>
                  <a:pt x="125016" y="71437"/>
                </a:lnTo>
                <a:lnTo>
                  <a:pt x="151805" y="44648"/>
                </a:lnTo>
                <a:lnTo>
                  <a:pt x="187524" y="26789"/>
                </a:lnTo>
                <a:lnTo>
                  <a:pt x="214313" y="8929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0" name="Freeform 2059"/>
          <p:cNvSpPr/>
          <p:nvPr/>
        </p:nvSpPr>
        <p:spPr>
          <a:xfrm>
            <a:off x="2982516" y="5331023"/>
            <a:ext cx="125016" cy="151806"/>
          </a:xfrm>
          <a:custGeom>
            <a:avLst/>
            <a:gdLst/>
            <a:ahLst/>
            <a:cxnLst/>
            <a:rect l="0" t="0" r="0" b="0"/>
            <a:pathLst>
              <a:path w="125016" h="151806">
                <a:moveTo>
                  <a:pt x="8929" y="53579"/>
                </a:moveTo>
                <a:lnTo>
                  <a:pt x="17859" y="62508"/>
                </a:lnTo>
                <a:lnTo>
                  <a:pt x="26789" y="71438"/>
                </a:lnTo>
                <a:lnTo>
                  <a:pt x="35718" y="98227"/>
                </a:lnTo>
                <a:lnTo>
                  <a:pt x="53578" y="116086"/>
                </a:lnTo>
                <a:lnTo>
                  <a:pt x="71437" y="133946"/>
                </a:lnTo>
                <a:lnTo>
                  <a:pt x="89297" y="151805"/>
                </a:lnTo>
                <a:lnTo>
                  <a:pt x="107156" y="151805"/>
                </a:lnTo>
                <a:lnTo>
                  <a:pt x="116086" y="151805"/>
                </a:lnTo>
                <a:lnTo>
                  <a:pt x="125015" y="142875"/>
                </a:lnTo>
                <a:lnTo>
                  <a:pt x="125015" y="125016"/>
                </a:lnTo>
                <a:lnTo>
                  <a:pt x="125015" y="98227"/>
                </a:lnTo>
                <a:lnTo>
                  <a:pt x="107156" y="62508"/>
                </a:lnTo>
                <a:lnTo>
                  <a:pt x="80367" y="35719"/>
                </a:lnTo>
                <a:lnTo>
                  <a:pt x="53578" y="8930"/>
                </a:lnTo>
                <a:lnTo>
                  <a:pt x="26789" y="0"/>
                </a:lnTo>
                <a:lnTo>
                  <a:pt x="8929" y="0"/>
                </a:lnTo>
                <a:lnTo>
                  <a:pt x="0" y="17860"/>
                </a:lnTo>
                <a:lnTo>
                  <a:pt x="0" y="53579"/>
                </a:lnTo>
                <a:lnTo>
                  <a:pt x="0" y="80368"/>
                </a:lnTo>
                <a:lnTo>
                  <a:pt x="17859" y="107157"/>
                </a:lnTo>
                <a:lnTo>
                  <a:pt x="35718" y="125016"/>
                </a:lnTo>
                <a:lnTo>
                  <a:pt x="35718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Freeform 2060"/>
          <p:cNvSpPr/>
          <p:nvPr/>
        </p:nvSpPr>
        <p:spPr>
          <a:xfrm>
            <a:off x="3116461" y="5223867"/>
            <a:ext cx="125017" cy="151806"/>
          </a:xfrm>
          <a:custGeom>
            <a:avLst/>
            <a:gdLst/>
            <a:ahLst/>
            <a:cxnLst/>
            <a:rect l="0" t="0" r="0" b="0"/>
            <a:pathLst>
              <a:path w="125017" h="151806">
                <a:moveTo>
                  <a:pt x="17859" y="17860"/>
                </a:moveTo>
                <a:lnTo>
                  <a:pt x="26789" y="26789"/>
                </a:lnTo>
                <a:lnTo>
                  <a:pt x="26789" y="35719"/>
                </a:lnTo>
                <a:lnTo>
                  <a:pt x="35719" y="62508"/>
                </a:lnTo>
                <a:lnTo>
                  <a:pt x="53578" y="89297"/>
                </a:lnTo>
                <a:lnTo>
                  <a:pt x="62508" y="107156"/>
                </a:lnTo>
                <a:lnTo>
                  <a:pt x="80367" y="125016"/>
                </a:lnTo>
                <a:lnTo>
                  <a:pt x="98227" y="142875"/>
                </a:lnTo>
                <a:lnTo>
                  <a:pt x="107156" y="151805"/>
                </a:lnTo>
                <a:lnTo>
                  <a:pt x="125016" y="151805"/>
                </a:lnTo>
                <a:lnTo>
                  <a:pt x="125016" y="142875"/>
                </a:lnTo>
                <a:lnTo>
                  <a:pt x="125016" y="133946"/>
                </a:lnTo>
                <a:lnTo>
                  <a:pt x="125016" y="116086"/>
                </a:lnTo>
                <a:lnTo>
                  <a:pt x="116086" y="89297"/>
                </a:lnTo>
                <a:lnTo>
                  <a:pt x="98227" y="62508"/>
                </a:lnTo>
                <a:lnTo>
                  <a:pt x="71437" y="35719"/>
                </a:lnTo>
                <a:lnTo>
                  <a:pt x="44648" y="17860"/>
                </a:lnTo>
                <a:lnTo>
                  <a:pt x="17859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26789" y="53578"/>
                </a:lnTo>
                <a:lnTo>
                  <a:pt x="53578" y="62508"/>
                </a:lnTo>
                <a:lnTo>
                  <a:pt x="80367" y="62508"/>
                </a:lnTo>
                <a:lnTo>
                  <a:pt x="8036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Freeform 2061"/>
          <p:cNvSpPr/>
          <p:nvPr/>
        </p:nvSpPr>
        <p:spPr>
          <a:xfrm>
            <a:off x="3161109" y="4982766"/>
            <a:ext cx="241103" cy="339329"/>
          </a:xfrm>
          <a:custGeom>
            <a:avLst/>
            <a:gdLst/>
            <a:ahLst/>
            <a:cxnLst/>
            <a:rect l="0" t="0" r="0" b="0"/>
            <a:pathLst>
              <a:path w="241103" h="339329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17860" y="44648"/>
                </a:lnTo>
                <a:lnTo>
                  <a:pt x="35719" y="71437"/>
                </a:lnTo>
                <a:lnTo>
                  <a:pt x="53579" y="107156"/>
                </a:lnTo>
                <a:lnTo>
                  <a:pt x="89297" y="142875"/>
                </a:lnTo>
                <a:lnTo>
                  <a:pt x="125016" y="187523"/>
                </a:lnTo>
                <a:lnTo>
                  <a:pt x="151805" y="232172"/>
                </a:lnTo>
                <a:lnTo>
                  <a:pt x="187524" y="276820"/>
                </a:lnTo>
                <a:lnTo>
                  <a:pt x="214313" y="312539"/>
                </a:lnTo>
                <a:lnTo>
                  <a:pt x="232172" y="330398"/>
                </a:lnTo>
                <a:lnTo>
                  <a:pt x="241102" y="339328"/>
                </a:lnTo>
                <a:lnTo>
                  <a:pt x="241102" y="339328"/>
                </a:lnTo>
                <a:lnTo>
                  <a:pt x="241102" y="330398"/>
                </a:lnTo>
                <a:lnTo>
                  <a:pt x="223243" y="294679"/>
                </a:lnTo>
                <a:lnTo>
                  <a:pt x="223243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Freeform 2062"/>
          <p:cNvSpPr/>
          <p:nvPr/>
        </p:nvSpPr>
        <p:spPr>
          <a:xfrm>
            <a:off x="3366492" y="5045273"/>
            <a:ext cx="169665" cy="205384"/>
          </a:xfrm>
          <a:custGeom>
            <a:avLst/>
            <a:gdLst/>
            <a:ahLst/>
            <a:cxnLst/>
            <a:rect l="0" t="0" r="0" b="0"/>
            <a:pathLst>
              <a:path w="169665" h="205384">
                <a:moveTo>
                  <a:pt x="26789" y="0"/>
                </a:moveTo>
                <a:lnTo>
                  <a:pt x="26789" y="0"/>
                </a:lnTo>
                <a:lnTo>
                  <a:pt x="17860" y="8930"/>
                </a:lnTo>
                <a:lnTo>
                  <a:pt x="17860" y="8930"/>
                </a:lnTo>
                <a:lnTo>
                  <a:pt x="8930" y="17860"/>
                </a:lnTo>
                <a:lnTo>
                  <a:pt x="0" y="17860"/>
                </a:lnTo>
                <a:lnTo>
                  <a:pt x="0" y="26790"/>
                </a:lnTo>
                <a:lnTo>
                  <a:pt x="0" y="44649"/>
                </a:lnTo>
                <a:lnTo>
                  <a:pt x="0" y="53579"/>
                </a:lnTo>
                <a:lnTo>
                  <a:pt x="8930" y="71438"/>
                </a:lnTo>
                <a:lnTo>
                  <a:pt x="26789" y="89297"/>
                </a:lnTo>
                <a:lnTo>
                  <a:pt x="44649" y="98227"/>
                </a:lnTo>
                <a:lnTo>
                  <a:pt x="62508" y="98227"/>
                </a:lnTo>
                <a:lnTo>
                  <a:pt x="80367" y="98227"/>
                </a:lnTo>
                <a:lnTo>
                  <a:pt x="98227" y="89297"/>
                </a:lnTo>
                <a:lnTo>
                  <a:pt x="125016" y="80368"/>
                </a:lnTo>
                <a:lnTo>
                  <a:pt x="133946" y="80368"/>
                </a:lnTo>
                <a:lnTo>
                  <a:pt x="151805" y="80368"/>
                </a:lnTo>
                <a:lnTo>
                  <a:pt x="160735" y="89297"/>
                </a:lnTo>
                <a:lnTo>
                  <a:pt x="169664" y="98227"/>
                </a:lnTo>
                <a:lnTo>
                  <a:pt x="160735" y="125016"/>
                </a:lnTo>
                <a:lnTo>
                  <a:pt x="160735" y="142875"/>
                </a:lnTo>
                <a:lnTo>
                  <a:pt x="151805" y="169665"/>
                </a:lnTo>
                <a:lnTo>
                  <a:pt x="133946" y="187524"/>
                </a:lnTo>
                <a:lnTo>
                  <a:pt x="125016" y="196454"/>
                </a:lnTo>
                <a:lnTo>
                  <a:pt x="116086" y="205383"/>
                </a:lnTo>
                <a:lnTo>
                  <a:pt x="107156" y="196454"/>
                </a:lnTo>
                <a:lnTo>
                  <a:pt x="98227" y="187524"/>
                </a:lnTo>
                <a:lnTo>
                  <a:pt x="98227" y="187524"/>
                </a:lnTo>
                <a:lnTo>
                  <a:pt x="107156" y="187524"/>
                </a:lnTo>
                <a:lnTo>
                  <a:pt x="107156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4" name="Freeform 2063"/>
          <p:cNvSpPr/>
          <p:nvPr/>
        </p:nvSpPr>
        <p:spPr>
          <a:xfrm>
            <a:off x="2330648" y="5313164"/>
            <a:ext cx="1348384" cy="839391"/>
          </a:xfrm>
          <a:custGeom>
            <a:avLst/>
            <a:gdLst/>
            <a:ahLst/>
            <a:cxnLst/>
            <a:rect l="0" t="0" r="0" b="0"/>
            <a:pathLst>
              <a:path w="1348384" h="839391">
                <a:moveTo>
                  <a:pt x="35719" y="794741"/>
                </a:moveTo>
                <a:lnTo>
                  <a:pt x="26790" y="794741"/>
                </a:lnTo>
                <a:lnTo>
                  <a:pt x="17860" y="812601"/>
                </a:lnTo>
                <a:lnTo>
                  <a:pt x="0" y="821531"/>
                </a:lnTo>
                <a:lnTo>
                  <a:pt x="0" y="839390"/>
                </a:lnTo>
                <a:lnTo>
                  <a:pt x="0" y="839390"/>
                </a:lnTo>
                <a:lnTo>
                  <a:pt x="17860" y="839390"/>
                </a:lnTo>
                <a:lnTo>
                  <a:pt x="35719" y="821531"/>
                </a:lnTo>
                <a:lnTo>
                  <a:pt x="71438" y="803671"/>
                </a:lnTo>
                <a:lnTo>
                  <a:pt x="116086" y="767952"/>
                </a:lnTo>
                <a:lnTo>
                  <a:pt x="169665" y="714374"/>
                </a:lnTo>
                <a:lnTo>
                  <a:pt x="232172" y="660796"/>
                </a:lnTo>
                <a:lnTo>
                  <a:pt x="312540" y="598288"/>
                </a:lnTo>
                <a:lnTo>
                  <a:pt x="410766" y="526851"/>
                </a:lnTo>
                <a:lnTo>
                  <a:pt x="517922" y="464343"/>
                </a:lnTo>
                <a:lnTo>
                  <a:pt x="625079" y="392906"/>
                </a:lnTo>
                <a:lnTo>
                  <a:pt x="750094" y="339327"/>
                </a:lnTo>
                <a:lnTo>
                  <a:pt x="866180" y="285749"/>
                </a:lnTo>
                <a:lnTo>
                  <a:pt x="973336" y="232172"/>
                </a:lnTo>
                <a:lnTo>
                  <a:pt x="1080493" y="178594"/>
                </a:lnTo>
                <a:lnTo>
                  <a:pt x="1160860" y="133945"/>
                </a:lnTo>
                <a:lnTo>
                  <a:pt x="1232297" y="89297"/>
                </a:lnTo>
                <a:lnTo>
                  <a:pt x="1285875" y="53578"/>
                </a:lnTo>
                <a:lnTo>
                  <a:pt x="1321594" y="17859"/>
                </a:lnTo>
                <a:lnTo>
                  <a:pt x="1339454" y="0"/>
                </a:lnTo>
                <a:lnTo>
                  <a:pt x="1348383" y="0"/>
                </a:lnTo>
                <a:lnTo>
                  <a:pt x="1348383" y="0"/>
                </a:lnTo>
                <a:lnTo>
                  <a:pt x="1339454" y="17859"/>
                </a:lnTo>
                <a:lnTo>
                  <a:pt x="133945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5" name="Freeform 2064"/>
          <p:cNvSpPr/>
          <p:nvPr/>
        </p:nvSpPr>
        <p:spPr>
          <a:xfrm>
            <a:off x="5045273" y="2027039"/>
            <a:ext cx="660798" cy="535782"/>
          </a:xfrm>
          <a:custGeom>
            <a:avLst/>
            <a:gdLst/>
            <a:ahLst/>
            <a:cxnLst/>
            <a:rect l="0" t="0" r="0" b="0"/>
            <a:pathLst>
              <a:path w="660798" h="535782">
                <a:moveTo>
                  <a:pt x="0" y="508992"/>
                </a:moveTo>
                <a:lnTo>
                  <a:pt x="0" y="508992"/>
                </a:lnTo>
                <a:lnTo>
                  <a:pt x="0" y="508992"/>
                </a:lnTo>
                <a:lnTo>
                  <a:pt x="8930" y="508992"/>
                </a:lnTo>
                <a:lnTo>
                  <a:pt x="8930" y="508992"/>
                </a:lnTo>
                <a:lnTo>
                  <a:pt x="8930" y="517922"/>
                </a:lnTo>
                <a:lnTo>
                  <a:pt x="17860" y="517922"/>
                </a:lnTo>
                <a:lnTo>
                  <a:pt x="17860" y="517922"/>
                </a:lnTo>
                <a:lnTo>
                  <a:pt x="26790" y="517922"/>
                </a:lnTo>
                <a:lnTo>
                  <a:pt x="44649" y="517922"/>
                </a:lnTo>
                <a:lnTo>
                  <a:pt x="53579" y="517922"/>
                </a:lnTo>
                <a:lnTo>
                  <a:pt x="62508" y="517922"/>
                </a:lnTo>
                <a:lnTo>
                  <a:pt x="80368" y="517922"/>
                </a:lnTo>
                <a:lnTo>
                  <a:pt x="98227" y="517922"/>
                </a:lnTo>
                <a:lnTo>
                  <a:pt x="116086" y="508992"/>
                </a:lnTo>
                <a:lnTo>
                  <a:pt x="142875" y="517922"/>
                </a:lnTo>
                <a:lnTo>
                  <a:pt x="169665" y="517922"/>
                </a:lnTo>
                <a:lnTo>
                  <a:pt x="196454" y="517922"/>
                </a:lnTo>
                <a:lnTo>
                  <a:pt x="223243" y="526852"/>
                </a:lnTo>
                <a:lnTo>
                  <a:pt x="250032" y="535781"/>
                </a:lnTo>
                <a:lnTo>
                  <a:pt x="276821" y="535781"/>
                </a:lnTo>
                <a:lnTo>
                  <a:pt x="303610" y="535781"/>
                </a:lnTo>
                <a:lnTo>
                  <a:pt x="330399" y="535781"/>
                </a:lnTo>
                <a:lnTo>
                  <a:pt x="357188" y="526852"/>
                </a:lnTo>
                <a:lnTo>
                  <a:pt x="375047" y="526852"/>
                </a:lnTo>
                <a:lnTo>
                  <a:pt x="392907" y="517922"/>
                </a:lnTo>
                <a:lnTo>
                  <a:pt x="401836" y="517922"/>
                </a:lnTo>
                <a:lnTo>
                  <a:pt x="410766" y="517922"/>
                </a:lnTo>
                <a:lnTo>
                  <a:pt x="419696" y="517922"/>
                </a:lnTo>
                <a:lnTo>
                  <a:pt x="419696" y="517922"/>
                </a:lnTo>
                <a:lnTo>
                  <a:pt x="428625" y="517922"/>
                </a:lnTo>
                <a:lnTo>
                  <a:pt x="428625" y="517922"/>
                </a:lnTo>
                <a:lnTo>
                  <a:pt x="428625" y="517922"/>
                </a:lnTo>
                <a:lnTo>
                  <a:pt x="419696" y="517922"/>
                </a:lnTo>
                <a:lnTo>
                  <a:pt x="419696" y="508992"/>
                </a:lnTo>
                <a:lnTo>
                  <a:pt x="419696" y="508992"/>
                </a:lnTo>
                <a:lnTo>
                  <a:pt x="419696" y="500063"/>
                </a:lnTo>
                <a:lnTo>
                  <a:pt x="419696" y="491133"/>
                </a:lnTo>
                <a:lnTo>
                  <a:pt x="428625" y="482203"/>
                </a:lnTo>
                <a:lnTo>
                  <a:pt x="437555" y="455414"/>
                </a:lnTo>
                <a:lnTo>
                  <a:pt x="437555" y="428625"/>
                </a:lnTo>
                <a:lnTo>
                  <a:pt x="446485" y="392906"/>
                </a:lnTo>
                <a:lnTo>
                  <a:pt x="464344" y="348258"/>
                </a:lnTo>
                <a:lnTo>
                  <a:pt x="482204" y="294680"/>
                </a:lnTo>
                <a:lnTo>
                  <a:pt x="508993" y="232172"/>
                </a:lnTo>
                <a:lnTo>
                  <a:pt x="544711" y="169664"/>
                </a:lnTo>
                <a:lnTo>
                  <a:pt x="580430" y="116086"/>
                </a:lnTo>
                <a:lnTo>
                  <a:pt x="616149" y="71437"/>
                </a:lnTo>
                <a:lnTo>
                  <a:pt x="634008" y="35719"/>
                </a:lnTo>
                <a:lnTo>
                  <a:pt x="651868" y="8930"/>
                </a:lnTo>
                <a:lnTo>
                  <a:pt x="660797" y="0"/>
                </a:lnTo>
                <a:lnTo>
                  <a:pt x="651868" y="0"/>
                </a:lnTo>
                <a:lnTo>
                  <a:pt x="642938" y="8930"/>
                </a:lnTo>
                <a:lnTo>
                  <a:pt x="616149" y="26789"/>
                </a:lnTo>
                <a:lnTo>
                  <a:pt x="61614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Freeform 2065"/>
          <p:cNvSpPr/>
          <p:nvPr/>
        </p:nvSpPr>
        <p:spPr>
          <a:xfrm>
            <a:off x="4991695" y="2402086"/>
            <a:ext cx="241103" cy="223243"/>
          </a:xfrm>
          <a:custGeom>
            <a:avLst/>
            <a:gdLst/>
            <a:ahLst/>
            <a:cxnLst/>
            <a:rect l="0" t="0" r="0" b="0"/>
            <a:pathLst>
              <a:path w="241103" h="223243">
                <a:moveTo>
                  <a:pt x="133946" y="17859"/>
                </a:moveTo>
                <a:lnTo>
                  <a:pt x="142875" y="17859"/>
                </a:lnTo>
                <a:lnTo>
                  <a:pt x="142875" y="17859"/>
                </a:lnTo>
                <a:lnTo>
                  <a:pt x="142875" y="8929"/>
                </a:lnTo>
                <a:lnTo>
                  <a:pt x="142875" y="8929"/>
                </a:lnTo>
                <a:lnTo>
                  <a:pt x="151805" y="8929"/>
                </a:lnTo>
                <a:lnTo>
                  <a:pt x="151805" y="8929"/>
                </a:lnTo>
                <a:lnTo>
                  <a:pt x="151805" y="0"/>
                </a:lnTo>
                <a:lnTo>
                  <a:pt x="151805" y="8929"/>
                </a:lnTo>
                <a:lnTo>
                  <a:pt x="142875" y="8929"/>
                </a:lnTo>
                <a:lnTo>
                  <a:pt x="125016" y="26789"/>
                </a:lnTo>
                <a:lnTo>
                  <a:pt x="107157" y="44648"/>
                </a:lnTo>
                <a:lnTo>
                  <a:pt x="89297" y="62508"/>
                </a:lnTo>
                <a:lnTo>
                  <a:pt x="71438" y="80367"/>
                </a:lnTo>
                <a:lnTo>
                  <a:pt x="44649" y="98227"/>
                </a:lnTo>
                <a:lnTo>
                  <a:pt x="26789" y="116086"/>
                </a:lnTo>
                <a:lnTo>
                  <a:pt x="8930" y="125016"/>
                </a:lnTo>
                <a:lnTo>
                  <a:pt x="0" y="133945"/>
                </a:lnTo>
                <a:lnTo>
                  <a:pt x="0" y="133945"/>
                </a:lnTo>
                <a:lnTo>
                  <a:pt x="17860" y="142875"/>
                </a:lnTo>
                <a:lnTo>
                  <a:pt x="44649" y="142875"/>
                </a:lnTo>
                <a:lnTo>
                  <a:pt x="80368" y="151805"/>
                </a:lnTo>
                <a:lnTo>
                  <a:pt x="125016" y="160734"/>
                </a:lnTo>
                <a:lnTo>
                  <a:pt x="160735" y="178594"/>
                </a:lnTo>
                <a:lnTo>
                  <a:pt x="196453" y="196453"/>
                </a:lnTo>
                <a:lnTo>
                  <a:pt x="223243" y="205383"/>
                </a:lnTo>
                <a:lnTo>
                  <a:pt x="241102" y="223242"/>
                </a:lnTo>
                <a:lnTo>
                  <a:pt x="241102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Freeform 2066"/>
          <p:cNvSpPr/>
          <p:nvPr/>
        </p:nvSpPr>
        <p:spPr>
          <a:xfrm>
            <a:off x="5902523" y="1687711"/>
            <a:ext cx="223244" cy="383977"/>
          </a:xfrm>
          <a:custGeom>
            <a:avLst/>
            <a:gdLst/>
            <a:ahLst/>
            <a:cxnLst/>
            <a:rect l="0" t="0" r="0" b="0"/>
            <a:pathLst>
              <a:path w="223244" h="383977">
                <a:moveTo>
                  <a:pt x="142875" y="53578"/>
                </a:moveTo>
                <a:lnTo>
                  <a:pt x="142875" y="53578"/>
                </a:lnTo>
                <a:lnTo>
                  <a:pt x="133946" y="53578"/>
                </a:lnTo>
                <a:lnTo>
                  <a:pt x="133946" y="44648"/>
                </a:lnTo>
                <a:lnTo>
                  <a:pt x="133946" y="44648"/>
                </a:lnTo>
                <a:lnTo>
                  <a:pt x="125016" y="26789"/>
                </a:lnTo>
                <a:lnTo>
                  <a:pt x="125016" y="17859"/>
                </a:lnTo>
                <a:lnTo>
                  <a:pt x="116086" y="8929"/>
                </a:lnTo>
                <a:lnTo>
                  <a:pt x="107157" y="0"/>
                </a:lnTo>
                <a:lnTo>
                  <a:pt x="98227" y="0"/>
                </a:lnTo>
                <a:lnTo>
                  <a:pt x="71438" y="0"/>
                </a:lnTo>
                <a:lnTo>
                  <a:pt x="53579" y="26789"/>
                </a:lnTo>
                <a:lnTo>
                  <a:pt x="35719" y="62508"/>
                </a:lnTo>
                <a:lnTo>
                  <a:pt x="17860" y="116086"/>
                </a:lnTo>
                <a:lnTo>
                  <a:pt x="0" y="178593"/>
                </a:lnTo>
                <a:lnTo>
                  <a:pt x="0" y="232172"/>
                </a:lnTo>
                <a:lnTo>
                  <a:pt x="0" y="285750"/>
                </a:lnTo>
                <a:lnTo>
                  <a:pt x="8930" y="321468"/>
                </a:lnTo>
                <a:lnTo>
                  <a:pt x="35719" y="348258"/>
                </a:lnTo>
                <a:lnTo>
                  <a:pt x="62508" y="366117"/>
                </a:lnTo>
                <a:lnTo>
                  <a:pt x="98227" y="383976"/>
                </a:lnTo>
                <a:lnTo>
                  <a:pt x="142875" y="383976"/>
                </a:lnTo>
                <a:lnTo>
                  <a:pt x="178594" y="383976"/>
                </a:lnTo>
                <a:lnTo>
                  <a:pt x="223243" y="383976"/>
                </a:lnTo>
                <a:lnTo>
                  <a:pt x="223243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Freeform 2067"/>
          <p:cNvSpPr/>
          <p:nvPr/>
        </p:nvSpPr>
        <p:spPr>
          <a:xfrm>
            <a:off x="6125766" y="1768078"/>
            <a:ext cx="133946" cy="187524"/>
          </a:xfrm>
          <a:custGeom>
            <a:avLst/>
            <a:gdLst/>
            <a:ahLst/>
            <a:cxnLst/>
            <a:rect l="0" t="0" r="0" b="0"/>
            <a:pathLst>
              <a:path w="133946" h="187524">
                <a:moveTo>
                  <a:pt x="8929" y="0"/>
                </a:moveTo>
                <a:lnTo>
                  <a:pt x="8929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89297"/>
                </a:lnTo>
                <a:lnTo>
                  <a:pt x="8929" y="125016"/>
                </a:lnTo>
                <a:lnTo>
                  <a:pt x="26789" y="151805"/>
                </a:lnTo>
                <a:lnTo>
                  <a:pt x="44648" y="169664"/>
                </a:lnTo>
                <a:lnTo>
                  <a:pt x="62507" y="178594"/>
                </a:lnTo>
                <a:lnTo>
                  <a:pt x="89297" y="187523"/>
                </a:lnTo>
                <a:lnTo>
                  <a:pt x="107156" y="178594"/>
                </a:lnTo>
                <a:lnTo>
                  <a:pt x="125015" y="160734"/>
                </a:lnTo>
                <a:lnTo>
                  <a:pt x="133945" y="142875"/>
                </a:lnTo>
                <a:lnTo>
                  <a:pt x="133945" y="107156"/>
                </a:lnTo>
                <a:lnTo>
                  <a:pt x="116086" y="80367"/>
                </a:lnTo>
                <a:lnTo>
                  <a:pt x="98226" y="44648"/>
                </a:lnTo>
                <a:lnTo>
                  <a:pt x="71437" y="17859"/>
                </a:lnTo>
                <a:lnTo>
                  <a:pt x="53578" y="0"/>
                </a:lnTo>
                <a:lnTo>
                  <a:pt x="26789" y="0"/>
                </a:lnTo>
                <a:lnTo>
                  <a:pt x="17859" y="17859"/>
                </a:lnTo>
                <a:lnTo>
                  <a:pt x="17859" y="44648"/>
                </a:lnTo>
                <a:lnTo>
                  <a:pt x="26789" y="71437"/>
                </a:lnTo>
                <a:lnTo>
                  <a:pt x="35718" y="98226"/>
                </a:lnTo>
                <a:lnTo>
                  <a:pt x="62507" y="116086"/>
                </a:lnTo>
                <a:lnTo>
                  <a:pt x="89297" y="133945"/>
                </a:lnTo>
                <a:lnTo>
                  <a:pt x="116086" y="133945"/>
                </a:lnTo>
                <a:lnTo>
                  <a:pt x="116086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Freeform 2068"/>
          <p:cNvSpPr/>
          <p:nvPr/>
        </p:nvSpPr>
        <p:spPr>
          <a:xfrm>
            <a:off x="6295430" y="1526976"/>
            <a:ext cx="428626" cy="419697"/>
          </a:xfrm>
          <a:custGeom>
            <a:avLst/>
            <a:gdLst/>
            <a:ahLst/>
            <a:cxnLst/>
            <a:rect l="0" t="0" r="0" b="0"/>
            <a:pathLst>
              <a:path w="428626" h="419697">
                <a:moveTo>
                  <a:pt x="8929" y="169664"/>
                </a:moveTo>
                <a:lnTo>
                  <a:pt x="8929" y="169664"/>
                </a:lnTo>
                <a:lnTo>
                  <a:pt x="0" y="178594"/>
                </a:lnTo>
                <a:lnTo>
                  <a:pt x="0" y="187524"/>
                </a:lnTo>
                <a:lnTo>
                  <a:pt x="0" y="205383"/>
                </a:lnTo>
                <a:lnTo>
                  <a:pt x="0" y="214313"/>
                </a:lnTo>
                <a:lnTo>
                  <a:pt x="8929" y="241102"/>
                </a:lnTo>
                <a:lnTo>
                  <a:pt x="17859" y="267891"/>
                </a:lnTo>
                <a:lnTo>
                  <a:pt x="35718" y="294680"/>
                </a:lnTo>
                <a:lnTo>
                  <a:pt x="44648" y="321469"/>
                </a:lnTo>
                <a:lnTo>
                  <a:pt x="53578" y="339328"/>
                </a:lnTo>
                <a:lnTo>
                  <a:pt x="53578" y="348258"/>
                </a:lnTo>
                <a:lnTo>
                  <a:pt x="62508" y="357188"/>
                </a:lnTo>
                <a:lnTo>
                  <a:pt x="62508" y="348258"/>
                </a:lnTo>
                <a:lnTo>
                  <a:pt x="62508" y="330399"/>
                </a:lnTo>
                <a:lnTo>
                  <a:pt x="62508" y="303610"/>
                </a:lnTo>
                <a:lnTo>
                  <a:pt x="62508" y="267891"/>
                </a:lnTo>
                <a:lnTo>
                  <a:pt x="62508" y="232172"/>
                </a:lnTo>
                <a:lnTo>
                  <a:pt x="62508" y="196453"/>
                </a:lnTo>
                <a:lnTo>
                  <a:pt x="71437" y="169664"/>
                </a:lnTo>
                <a:lnTo>
                  <a:pt x="80367" y="151805"/>
                </a:lnTo>
                <a:lnTo>
                  <a:pt x="89297" y="151805"/>
                </a:lnTo>
                <a:lnTo>
                  <a:pt x="89297" y="160735"/>
                </a:lnTo>
                <a:lnTo>
                  <a:pt x="98226" y="187524"/>
                </a:lnTo>
                <a:lnTo>
                  <a:pt x="107156" y="214313"/>
                </a:lnTo>
                <a:lnTo>
                  <a:pt x="116086" y="232172"/>
                </a:lnTo>
                <a:lnTo>
                  <a:pt x="116086" y="258961"/>
                </a:lnTo>
                <a:lnTo>
                  <a:pt x="125015" y="276821"/>
                </a:lnTo>
                <a:lnTo>
                  <a:pt x="125015" y="285750"/>
                </a:lnTo>
                <a:lnTo>
                  <a:pt x="125015" y="285750"/>
                </a:lnTo>
                <a:lnTo>
                  <a:pt x="133945" y="276821"/>
                </a:lnTo>
                <a:lnTo>
                  <a:pt x="142875" y="258961"/>
                </a:lnTo>
                <a:lnTo>
                  <a:pt x="151804" y="241102"/>
                </a:lnTo>
                <a:lnTo>
                  <a:pt x="160734" y="205383"/>
                </a:lnTo>
                <a:lnTo>
                  <a:pt x="169664" y="178594"/>
                </a:lnTo>
                <a:lnTo>
                  <a:pt x="178593" y="151805"/>
                </a:lnTo>
                <a:lnTo>
                  <a:pt x="187523" y="142875"/>
                </a:lnTo>
                <a:lnTo>
                  <a:pt x="196453" y="142875"/>
                </a:lnTo>
                <a:lnTo>
                  <a:pt x="196453" y="151805"/>
                </a:lnTo>
                <a:lnTo>
                  <a:pt x="205383" y="169664"/>
                </a:lnTo>
                <a:lnTo>
                  <a:pt x="205383" y="187524"/>
                </a:lnTo>
                <a:lnTo>
                  <a:pt x="214312" y="205383"/>
                </a:lnTo>
                <a:lnTo>
                  <a:pt x="214312" y="223243"/>
                </a:lnTo>
                <a:lnTo>
                  <a:pt x="223242" y="232172"/>
                </a:lnTo>
                <a:lnTo>
                  <a:pt x="223242" y="232172"/>
                </a:lnTo>
                <a:lnTo>
                  <a:pt x="232172" y="223243"/>
                </a:lnTo>
                <a:lnTo>
                  <a:pt x="241101" y="205383"/>
                </a:lnTo>
                <a:lnTo>
                  <a:pt x="250031" y="178594"/>
                </a:lnTo>
                <a:lnTo>
                  <a:pt x="258961" y="151805"/>
                </a:lnTo>
                <a:lnTo>
                  <a:pt x="258961" y="125016"/>
                </a:lnTo>
                <a:lnTo>
                  <a:pt x="267890" y="98227"/>
                </a:lnTo>
                <a:lnTo>
                  <a:pt x="276820" y="89297"/>
                </a:lnTo>
                <a:lnTo>
                  <a:pt x="276820" y="80368"/>
                </a:lnTo>
                <a:lnTo>
                  <a:pt x="285750" y="98227"/>
                </a:lnTo>
                <a:lnTo>
                  <a:pt x="285750" y="125016"/>
                </a:lnTo>
                <a:lnTo>
                  <a:pt x="294679" y="151805"/>
                </a:lnTo>
                <a:lnTo>
                  <a:pt x="303609" y="196453"/>
                </a:lnTo>
                <a:lnTo>
                  <a:pt x="312539" y="241102"/>
                </a:lnTo>
                <a:lnTo>
                  <a:pt x="330398" y="285750"/>
                </a:lnTo>
                <a:lnTo>
                  <a:pt x="330398" y="321469"/>
                </a:lnTo>
                <a:lnTo>
                  <a:pt x="339328" y="357188"/>
                </a:lnTo>
                <a:lnTo>
                  <a:pt x="339328" y="392907"/>
                </a:lnTo>
                <a:lnTo>
                  <a:pt x="339328" y="410766"/>
                </a:lnTo>
                <a:lnTo>
                  <a:pt x="330398" y="419696"/>
                </a:lnTo>
                <a:lnTo>
                  <a:pt x="321468" y="410766"/>
                </a:lnTo>
                <a:lnTo>
                  <a:pt x="303609" y="392907"/>
                </a:lnTo>
                <a:lnTo>
                  <a:pt x="294679" y="366118"/>
                </a:lnTo>
                <a:lnTo>
                  <a:pt x="285750" y="321469"/>
                </a:lnTo>
                <a:lnTo>
                  <a:pt x="276820" y="267891"/>
                </a:lnTo>
                <a:lnTo>
                  <a:pt x="267890" y="205383"/>
                </a:lnTo>
                <a:lnTo>
                  <a:pt x="276820" y="142875"/>
                </a:lnTo>
                <a:lnTo>
                  <a:pt x="294679" y="89297"/>
                </a:lnTo>
                <a:lnTo>
                  <a:pt x="312539" y="53578"/>
                </a:lnTo>
                <a:lnTo>
                  <a:pt x="339328" y="26789"/>
                </a:lnTo>
                <a:lnTo>
                  <a:pt x="375047" y="8930"/>
                </a:lnTo>
                <a:lnTo>
                  <a:pt x="401836" y="0"/>
                </a:lnTo>
                <a:lnTo>
                  <a:pt x="419695" y="0"/>
                </a:lnTo>
                <a:lnTo>
                  <a:pt x="428625" y="8930"/>
                </a:lnTo>
                <a:lnTo>
                  <a:pt x="428625" y="26789"/>
                </a:lnTo>
                <a:lnTo>
                  <a:pt x="419695" y="44649"/>
                </a:lnTo>
                <a:lnTo>
                  <a:pt x="392906" y="71438"/>
                </a:lnTo>
                <a:lnTo>
                  <a:pt x="375047" y="98227"/>
                </a:lnTo>
                <a:lnTo>
                  <a:pt x="348258" y="125016"/>
                </a:lnTo>
                <a:lnTo>
                  <a:pt x="330398" y="142875"/>
                </a:lnTo>
                <a:lnTo>
                  <a:pt x="330398" y="160735"/>
                </a:lnTo>
                <a:lnTo>
                  <a:pt x="330398" y="160735"/>
                </a:lnTo>
                <a:lnTo>
                  <a:pt x="339328" y="151805"/>
                </a:lnTo>
                <a:lnTo>
                  <a:pt x="357187" y="125016"/>
                </a:lnTo>
                <a:lnTo>
                  <a:pt x="35718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Freeform 2069"/>
          <p:cNvSpPr/>
          <p:nvPr/>
        </p:nvSpPr>
        <p:spPr>
          <a:xfrm>
            <a:off x="6777633" y="1464469"/>
            <a:ext cx="17860" cy="178594"/>
          </a:xfrm>
          <a:custGeom>
            <a:avLst/>
            <a:gdLst/>
            <a:ahLst/>
            <a:cxnLst/>
            <a:rect l="0" t="0" r="0" b="0"/>
            <a:pathLst>
              <a:path w="17860" h="178594">
                <a:moveTo>
                  <a:pt x="17859" y="0"/>
                </a:moveTo>
                <a:lnTo>
                  <a:pt x="17859" y="0"/>
                </a:lnTo>
                <a:lnTo>
                  <a:pt x="8930" y="17859"/>
                </a:lnTo>
                <a:lnTo>
                  <a:pt x="8930" y="35718"/>
                </a:lnTo>
                <a:lnTo>
                  <a:pt x="0" y="62507"/>
                </a:lnTo>
                <a:lnTo>
                  <a:pt x="0" y="89296"/>
                </a:lnTo>
                <a:lnTo>
                  <a:pt x="0" y="116085"/>
                </a:lnTo>
                <a:lnTo>
                  <a:pt x="0" y="142875"/>
                </a:lnTo>
                <a:lnTo>
                  <a:pt x="8930" y="160734"/>
                </a:lnTo>
                <a:lnTo>
                  <a:pt x="8930" y="169664"/>
                </a:lnTo>
                <a:lnTo>
                  <a:pt x="8930" y="178593"/>
                </a:lnTo>
                <a:lnTo>
                  <a:pt x="17859" y="178593"/>
                </a:lnTo>
                <a:lnTo>
                  <a:pt x="17859" y="169664"/>
                </a:lnTo>
                <a:lnTo>
                  <a:pt x="8930" y="142875"/>
                </a:lnTo>
                <a:lnTo>
                  <a:pt x="893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1" name="Freeform 2070"/>
          <p:cNvSpPr/>
          <p:nvPr/>
        </p:nvSpPr>
        <p:spPr>
          <a:xfrm>
            <a:off x="6768703" y="1178719"/>
            <a:ext cx="35720" cy="17860"/>
          </a:xfrm>
          <a:custGeom>
            <a:avLst/>
            <a:gdLst/>
            <a:ahLst/>
            <a:cxnLst/>
            <a:rect l="0" t="0" r="0" b="0"/>
            <a:pathLst>
              <a:path w="35720" h="17860">
                <a:moveTo>
                  <a:pt x="35719" y="17859"/>
                </a:moveTo>
                <a:lnTo>
                  <a:pt x="26789" y="17859"/>
                </a:lnTo>
                <a:lnTo>
                  <a:pt x="26789" y="8929"/>
                </a:lnTo>
                <a:lnTo>
                  <a:pt x="17860" y="8929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Freeform 2071"/>
          <p:cNvSpPr/>
          <p:nvPr/>
        </p:nvSpPr>
        <p:spPr>
          <a:xfrm>
            <a:off x="6858000" y="1205508"/>
            <a:ext cx="53579" cy="375047"/>
          </a:xfrm>
          <a:custGeom>
            <a:avLst/>
            <a:gdLst/>
            <a:ahLst/>
            <a:cxnLst/>
            <a:rect l="0" t="0" r="0" b="0"/>
            <a:pathLst>
              <a:path w="53579" h="37504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26789"/>
                </a:lnTo>
                <a:lnTo>
                  <a:pt x="8930" y="53578"/>
                </a:lnTo>
                <a:lnTo>
                  <a:pt x="17859" y="80367"/>
                </a:lnTo>
                <a:lnTo>
                  <a:pt x="26789" y="116086"/>
                </a:lnTo>
                <a:lnTo>
                  <a:pt x="26789" y="160734"/>
                </a:lnTo>
                <a:lnTo>
                  <a:pt x="26789" y="205382"/>
                </a:lnTo>
                <a:lnTo>
                  <a:pt x="26789" y="250031"/>
                </a:lnTo>
                <a:lnTo>
                  <a:pt x="26789" y="294679"/>
                </a:lnTo>
                <a:lnTo>
                  <a:pt x="26789" y="321468"/>
                </a:lnTo>
                <a:lnTo>
                  <a:pt x="26789" y="357187"/>
                </a:lnTo>
                <a:lnTo>
                  <a:pt x="35719" y="366117"/>
                </a:lnTo>
                <a:lnTo>
                  <a:pt x="44648" y="375046"/>
                </a:lnTo>
                <a:lnTo>
                  <a:pt x="53578" y="357187"/>
                </a:lnTo>
                <a:lnTo>
                  <a:pt x="53578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Freeform 2072"/>
          <p:cNvSpPr/>
          <p:nvPr/>
        </p:nvSpPr>
        <p:spPr>
          <a:xfrm>
            <a:off x="6929438" y="1375172"/>
            <a:ext cx="151805" cy="205383"/>
          </a:xfrm>
          <a:custGeom>
            <a:avLst/>
            <a:gdLst/>
            <a:ahLst/>
            <a:cxnLst/>
            <a:rect l="0" t="0" r="0" b="0"/>
            <a:pathLst>
              <a:path w="151805" h="205383">
                <a:moveTo>
                  <a:pt x="0" y="71437"/>
                </a:move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8929" y="107156"/>
                </a:lnTo>
                <a:lnTo>
                  <a:pt x="17859" y="116086"/>
                </a:lnTo>
                <a:lnTo>
                  <a:pt x="35718" y="116086"/>
                </a:lnTo>
                <a:lnTo>
                  <a:pt x="44648" y="116086"/>
                </a:lnTo>
                <a:lnTo>
                  <a:pt x="62507" y="107156"/>
                </a:lnTo>
                <a:lnTo>
                  <a:pt x="71437" y="98226"/>
                </a:lnTo>
                <a:lnTo>
                  <a:pt x="80367" y="89297"/>
                </a:lnTo>
                <a:lnTo>
                  <a:pt x="98226" y="71437"/>
                </a:lnTo>
                <a:lnTo>
                  <a:pt x="107156" y="53578"/>
                </a:lnTo>
                <a:lnTo>
                  <a:pt x="107156" y="35718"/>
                </a:lnTo>
                <a:lnTo>
                  <a:pt x="116085" y="17859"/>
                </a:lnTo>
                <a:lnTo>
                  <a:pt x="116085" y="8930"/>
                </a:lnTo>
                <a:lnTo>
                  <a:pt x="116085" y="0"/>
                </a:lnTo>
                <a:lnTo>
                  <a:pt x="107156" y="8930"/>
                </a:lnTo>
                <a:lnTo>
                  <a:pt x="98226" y="35718"/>
                </a:lnTo>
                <a:lnTo>
                  <a:pt x="80367" y="62507"/>
                </a:lnTo>
                <a:lnTo>
                  <a:pt x="62507" y="98226"/>
                </a:lnTo>
                <a:lnTo>
                  <a:pt x="53578" y="133945"/>
                </a:lnTo>
                <a:lnTo>
                  <a:pt x="44648" y="160734"/>
                </a:lnTo>
                <a:lnTo>
                  <a:pt x="44648" y="187523"/>
                </a:lnTo>
                <a:lnTo>
                  <a:pt x="53578" y="205382"/>
                </a:lnTo>
                <a:lnTo>
                  <a:pt x="62507" y="205382"/>
                </a:lnTo>
                <a:lnTo>
                  <a:pt x="71437" y="205382"/>
                </a:lnTo>
                <a:lnTo>
                  <a:pt x="80367" y="187523"/>
                </a:lnTo>
                <a:lnTo>
                  <a:pt x="98226" y="169664"/>
                </a:lnTo>
                <a:lnTo>
                  <a:pt x="116085" y="133945"/>
                </a:lnTo>
                <a:lnTo>
                  <a:pt x="133945" y="98226"/>
                </a:lnTo>
                <a:lnTo>
                  <a:pt x="151804" y="62507"/>
                </a:lnTo>
                <a:lnTo>
                  <a:pt x="151804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Freeform 2073"/>
          <p:cNvSpPr/>
          <p:nvPr/>
        </p:nvSpPr>
        <p:spPr>
          <a:xfrm>
            <a:off x="7108031" y="1321594"/>
            <a:ext cx="142876" cy="151805"/>
          </a:xfrm>
          <a:custGeom>
            <a:avLst/>
            <a:gdLst/>
            <a:ahLst/>
            <a:cxnLst/>
            <a:rect l="0" t="0" r="0" b="0"/>
            <a:pathLst>
              <a:path w="142876" h="151805">
                <a:moveTo>
                  <a:pt x="44649" y="0"/>
                </a:moveTo>
                <a:lnTo>
                  <a:pt x="44649" y="8929"/>
                </a:lnTo>
                <a:lnTo>
                  <a:pt x="44649" y="17859"/>
                </a:lnTo>
                <a:lnTo>
                  <a:pt x="35719" y="35719"/>
                </a:lnTo>
                <a:lnTo>
                  <a:pt x="26789" y="53578"/>
                </a:lnTo>
                <a:lnTo>
                  <a:pt x="17860" y="71437"/>
                </a:lnTo>
                <a:lnTo>
                  <a:pt x="8930" y="98226"/>
                </a:lnTo>
                <a:lnTo>
                  <a:pt x="0" y="116085"/>
                </a:lnTo>
                <a:lnTo>
                  <a:pt x="0" y="133945"/>
                </a:lnTo>
                <a:lnTo>
                  <a:pt x="0" y="151804"/>
                </a:lnTo>
                <a:lnTo>
                  <a:pt x="0" y="151804"/>
                </a:lnTo>
                <a:lnTo>
                  <a:pt x="0" y="151804"/>
                </a:lnTo>
                <a:lnTo>
                  <a:pt x="17860" y="142875"/>
                </a:lnTo>
                <a:lnTo>
                  <a:pt x="26789" y="125015"/>
                </a:lnTo>
                <a:lnTo>
                  <a:pt x="44649" y="98226"/>
                </a:lnTo>
                <a:lnTo>
                  <a:pt x="62508" y="71437"/>
                </a:lnTo>
                <a:lnTo>
                  <a:pt x="89297" y="44648"/>
                </a:lnTo>
                <a:lnTo>
                  <a:pt x="107157" y="17859"/>
                </a:lnTo>
                <a:lnTo>
                  <a:pt x="125016" y="8929"/>
                </a:lnTo>
                <a:lnTo>
                  <a:pt x="133946" y="8929"/>
                </a:lnTo>
                <a:lnTo>
                  <a:pt x="142875" y="8929"/>
                </a:lnTo>
                <a:lnTo>
                  <a:pt x="142875" y="8929"/>
                </a:lnTo>
                <a:lnTo>
                  <a:pt x="142875" y="17859"/>
                </a:lnTo>
                <a:lnTo>
                  <a:pt x="133946" y="17859"/>
                </a:lnTo>
                <a:lnTo>
                  <a:pt x="13394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Freeform 2074"/>
          <p:cNvSpPr/>
          <p:nvPr/>
        </p:nvSpPr>
        <p:spPr>
          <a:xfrm>
            <a:off x="4411266" y="2107406"/>
            <a:ext cx="437555" cy="17860"/>
          </a:xfrm>
          <a:custGeom>
            <a:avLst/>
            <a:gdLst/>
            <a:ahLst/>
            <a:cxnLst/>
            <a:rect l="0" t="0" r="0" b="0"/>
            <a:pathLst>
              <a:path w="437555" h="17860">
                <a:moveTo>
                  <a:pt x="44648" y="8930"/>
                </a:moveTo>
                <a:lnTo>
                  <a:pt x="35718" y="8930"/>
                </a:lnTo>
                <a:lnTo>
                  <a:pt x="26789" y="8930"/>
                </a:lnTo>
                <a:lnTo>
                  <a:pt x="1785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8930"/>
                </a:lnTo>
                <a:lnTo>
                  <a:pt x="26789" y="17859"/>
                </a:lnTo>
                <a:lnTo>
                  <a:pt x="53578" y="17859"/>
                </a:lnTo>
                <a:lnTo>
                  <a:pt x="89297" y="17859"/>
                </a:lnTo>
                <a:lnTo>
                  <a:pt x="142875" y="17859"/>
                </a:lnTo>
                <a:lnTo>
                  <a:pt x="205382" y="17859"/>
                </a:lnTo>
                <a:lnTo>
                  <a:pt x="267890" y="8930"/>
                </a:lnTo>
                <a:lnTo>
                  <a:pt x="339328" y="8930"/>
                </a:lnTo>
                <a:lnTo>
                  <a:pt x="392906" y="0"/>
                </a:lnTo>
                <a:lnTo>
                  <a:pt x="437554" y="0"/>
                </a:lnTo>
                <a:lnTo>
                  <a:pt x="43755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6" name="Freeform 2075"/>
          <p:cNvSpPr/>
          <p:nvPr/>
        </p:nvSpPr>
        <p:spPr>
          <a:xfrm>
            <a:off x="4420195" y="1830586"/>
            <a:ext cx="687587" cy="53579"/>
          </a:xfrm>
          <a:custGeom>
            <a:avLst/>
            <a:gdLst/>
            <a:ahLst/>
            <a:cxnLst/>
            <a:rect l="0" t="0" r="0" b="0"/>
            <a:pathLst>
              <a:path w="687587" h="53579">
                <a:moveTo>
                  <a:pt x="8930" y="53578"/>
                </a:moveTo>
                <a:lnTo>
                  <a:pt x="8930" y="53578"/>
                </a:lnTo>
                <a:lnTo>
                  <a:pt x="0" y="53578"/>
                </a:lnTo>
                <a:lnTo>
                  <a:pt x="0" y="44648"/>
                </a:lnTo>
                <a:lnTo>
                  <a:pt x="8930" y="44648"/>
                </a:lnTo>
                <a:lnTo>
                  <a:pt x="17860" y="35718"/>
                </a:lnTo>
                <a:lnTo>
                  <a:pt x="35719" y="26789"/>
                </a:lnTo>
                <a:lnTo>
                  <a:pt x="53578" y="26789"/>
                </a:lnTo>
                <a:lnTo>
                  <a:pt x="89297" y="17859"/>
                </a:lnTo>
                <a:lnTo>
                  <a:pt x="133946" y="17859"/>
                </a:lnTo>
                <a:lnTo>
                  <a:pt x="187524" y="17859"/>
                </a:lnTo>
                <a:lnTo>
                  <a:pt x="250032" y="17859"/>
                </a:lnTo>
                <a:lnTo>
                  <a:pt x="321469" y="17859"/>
                </a:lnTo>
                <a:lnTo>
                  <a:pt x="392907" y="17859"/>
                </a:lnTo>
                <a:lnTo>
                  <a:pt x="464344" y="17859"/>
                </a:lnTo>
                <a:lnTo>
                  <a:pt x="544711" y="17859"/>
                </a:lnTo>
                <a:lnTo>
                  <a:pt x="616149" y="8929"/>
                </a:lnTo>
                <a:lnTo>
                  <a:pt x="687586" y="0"/>
                </a:lnTo>
                <a:lnTo>
                  <a:pt x="6875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7" name="Freeform 2076"/>
          <p:cNvSpPr/>
          <p:nvPr/>
        </p:nvSpPr>
        <p:spPr>
          <a:xfrm>
            <a:off x="4420195" y="1071562"/>
            <a:ext cx="607220" cy="35720"/>
          </a:xfrm>
          <a:custGeom>
            <a:avLst/>
            <a:gdLst/>
            <a:ahLst/>
            <a:cxnLst/>
            <a:rect l="0" t="0" r="0" b="0"/>
            <a:pathLst>
              <a:path w="607220" h="3572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35719"/>
                </a:lnTo>
                <a:lnTo>
                  <a:pt x="62508" y="35719"/>
                </a:lnTo>
                <a:lnTo>
                  <a:pt x="107157" y="35719"/>
                </a:lnTo>
                <a:lnTo>
                  <a:pt x="169664" y="35719"/>
                </a:lnTo>
                <a:lnTo>
                  <a:pt x="232172" y="35719"/>
                </a:lnTo>
                <a:lnTo>
                  <a:pt x="312539" y="26789"/>
                </a:lnTo>
                <a:lnTo>
                  <a:pt x="383977" y="26789"/>
                </a:lnTo>
                <a:lnTo>
                  <a:pt x="464344" y="17860"/>
                </a:lnTo>
                <a:lnTo>
                  <a:pt x="535782" y="8930"/>
                </a:lnTo>
                <a:lnTo>
                  <a:pt x="607219" y="0"/>
                </a:lnTo>
                <a:lnTo>
                  <a:pt x="6072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8" name="Freeform 2077"/>
          <p:cNvSpPr/>
          <p:nvPr/>
        </p:nvSpPr>
        <p:spPr>
          <a:xfrm>
            <a:off x="4491633" y="776883"/>
            <a:ext cx="830462" cy="62509"/>
          </a:xfrm>
          <a:custGeom>
            <a:avLst/>
            <a:gdLst/>
            <a:ahLst/>
            <a:cxnLst/>
            <a:rect l="0" t="0" r="0" b="0"/>
            <a:pathLst>
              <a:path w="830462" h="62509">
                <a:moveTo>
                  <a:pt x="8930" y="53578"/>
                </a:move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30" y="53578"/>
                </a:lnTo>
                <a:lnTo>
                  <a:pt x="26789" y="53578"/>
                </a:lnTo>
                <a:lnTo>
                  <a:pt x="62508" y="62508"/>
                </a:lnTo>
                <a:lnTo>
                  <a:pt x="107156" y="62508"/>
                </a:lnTo>
                <a:lnTo>
                  <a:pt x="160734" y="62508"/>
                </a:lnTo>
                <a:lnTo>
                  <a:pt x="241101" y="53578"/>
                </a:lnTo>
                <a:lnTo>
                  <a:pt x="321469" y="44648"/>
                </a:lnTo>
                <a:lnTo>
                  <a:pt x="410765" y="26789"/>
                </a:lnTo>
                <a:lnTo>
                  <a:pt x="500062" y="17859"/>
                </a:lnTo>
                <a:lnTo>
                  <a:pt x="589359" y="0"/>
                </a:lnTo>
                <a:lnTo>
                  <a:pt x="669726" y="0"/>
                </a:lnTo>
                <a:lnTo>
                  <a:pt x="732234" y="17859"/>
                </a:lnTo>
                <a:lnTo>
                  <a:pt x="785812" y="26789"/>
                </a:lnTo>
                <a:lnTo>
                  <a:pt x="830461" y="44648"/>
                </a:lnTo>
                <a:lnTo>
                  <a:pt x="830461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9" name="Freeform 2078"/>
          <p:cNvSpPr/>
          <p:nvPr/>
        </p:nvSpPr>
        <p:spPr>
          <a:xfrm>
            <a:off x="5384602" y="767953"/>
            <a:ext cx="589360" cy="357189"/>
          </a:xfrm>
          <a:custGeom>
            <a:avLst/>
            <a:gdLst/>
            <a:ahLst/>
            <a:cxnLst/>
            <a:rect l="0" t="0" r="0" b="0"/>
            <a:pathLst>
              <a:path w="589360" h="357189">
                <a:moveTo>
                  <a:pt x="8929" y="357188"/>
                </a:moveTo>
                <a:lnTo>
                  <a:pt x="8929" y="357188"/>
                </a:lnTo>
                <a:lnTo>
                  <a:pt x="8929" y="357188"/>
                </a:lnTo>
                <a:lnTo>
                  <a:pt x="8929" y="357188"/>
                </a:lnTo>
                <a:lnTo>
                  <a:pt x="0" y="357188"/>
                </a:lnTo>
                <a:lnTo>
                  <a:pt x="0" y="357188"/>
                </a:lnTo>
                <a:lnTo>
                  <a:pt x="8929" y="357188"/>
                </a:lnTo>
                <a:lnTo>
                  <a:pt x="8929" y="348258"/>
                </a:lnTo>
                <a:lnTo>
                  <a:pt x="35718" y="330398"/>
                </a:lnTo>
                <a:lnTo>
                  <a:pt x="62507" y="303609"/>
                </a:lnTo>
                <a:lnTo>
                  <a:pt x="125015" y="267891"/>
                </a:lnTo>
                <a:lnTo>
                  <a:pt x="187523" y="223242"/>
                </a:lnTo>
                <a:lnTo>
                  <a:pt x="267890" y="169664"/>
                </a:lnTo>
                <a:lnTo>
                  <a:pt x="357187" y="116086"/>
                </a:lnTo>
                <a:lnTo>
                  <a:pt x="437554" y="71438"/>
                </a:lnTo>
                <a:lnTo>
                  <a:pt x="508992" y="35719"/>
                </a:lnTo>
                <a:lnTo>
                  <a:pt x="562570" y="17859"/>
                </a:lnTo>
                <a:lnTo>
                  <a:pt x="589359" y="0"/>
                </a:lnTo>
                <a:lnTo>
                  <a:pt x="5893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0" name="Freeform 2079"/>
          <p:cNvSpPr/>
          <p:nvPr/>
        </p:nvSpPr>
        <p:spPr>
          <a:xfrm>
            <a:off x="5331023" y="892969"/>
            <a:ext cx="223244" cy="321469"/>
          </a:xfrm>
          <a:custGeom>
            <a:avLst/>
            <a:gdLst/>
            <a:ahLst/>
            <a:cxnLst/>
            <a:rect l="0" t="0" r="0" b="0"/>
            <a:pathLst>
              <a:path w="223244" h="321469">
                <a:moveTo>
                  <a:pt x="178594" y="8929"/>
                </a:moveTo>
                <a:lnTo>
                  <a:pt x="178594" y="8929"/>
                </a:lnTo>
                <a:lnTo>
                  <a:pt x="169665" y="8929"/>
                </a:lnTo>
                <a:lnTo>
                  <a:pt x="160735" y="8929"/>
                </a:lnTo>
                <a:lnTo>
                  <a:pt x="142875" y="0"/>
                </a:lnTo>
                <a:lnTo>
                  <a:pt x="133946" y="0"/>
                </a:lnTo>
                <a:lnTo>
                  <a:pt x="125016" y="0"/>
                </a:lnTo>
                <a:lnTo>
                  <a:pt x="107157" y="8929"/>
                </a:lnTo>
                <a:lnTo>
                  <a:pt x="98227" y="17859"/>
                </a:lnTo>
                <a:lnTo>
                  <a:pt x="89297" y="35718"/>
                </a:lnTo>
                <a:lnTo>
                  <a:pt x="71438" y="62507"/>
                </a:lnTo>
                <a:lnTo>
                  <a:pt x="53579" y="107156"/>
                </a:lnTo>
                <a:lnTo>
                  <a:pt x="35719" y="151804"/>
                </a:lnTo>
                <a:lnTo>
                  <a:pt x="17860" y="205382"/>
                </a:lnTo>
                <a:lnTo>
                  <a:pt x="0" y="258961"/>
                </a:lnTo>
                <a:lnTo>
                  <a:pt x="0" y="294679"/>
                </a:lnTo>
                <a:lnTo>
                  <a:pt x="8930" y="312539"/>
                </a:lnTo>
                <a:lnTo>
                  <a:pt x="26790" y="321468"/>
                </a:lnTo>
                <a:lnTo>
                  <a:pt x="62508" y="312539"/>
                </a:lnTo>
                <a:lnTo>
                  <a:pt x="116086" y="285750"/>
                </a:lnTo>
                <a:lnTo>
                  <a:pt x="169665" y="258961"/>
                </a:lnTo>
                <a:lnTo>
                  <a:pt x="223243" y="232172"/>
                </a:lnTo>
                <a:lnTo>
                  <a:pt x="223243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1" name="Freeform 2080"/>
          <p:cNvSpPr/>
          <p:nvPr/>
        </p:nvSpPr>
        <p:spPr>
          <a:xfrm>
            <a:off x="4429125" y="2339578"/>
            <a:ext cx="616149" cy="98227"/>
          </a:xfrm>
          <a:custGeom>
            <a:avLst/>
            <a:gdLst/>
            <a:ahLst/>
            <a:cxnLst/>
            <a:rect l="0" t="0" r="0" b="0"/>
            <a:pathLst>
              <a:path w="616149" h="9822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8930" y="26789"/>
                </a:lnTo>
                <a:lnTo>
                  <a:pt x="17859" y="35719"/>
                </a:lnTo>
                <a:lnTo>
                  <a:pt x="35719" y="35719"/>
                </a:lnTo>
                <a:lnTo>
                  <a:pt x="53578" y="44648"/>
                </a:lnTo>
                <a:lnTo>
                  <a:pt x="80367" y="44648"/>
                </a:lnTo>
                <a:lnTo>
                  <a:pt x="116086" y="53578"/>
                </a:lnTo>
                <a:lnTo>
                  <a:pt x="151805" y="62508"/>
                </a:lnTo>
                <a:lnTo>
                  <a:pt x="196453" y="80367"/>
                </a:lnTo>
                <a:lnTo>
                  <a:pt x="250031" y="89297"/>
                </a:lnTo>
                <a:lnTo>
                  <a:pt x="312539" y="98226"/>
                </a:lnTo>
                <a:lnTo>
                  <a:pt x="375047" y="98226"/>
                </a:lnTo>
                <a:lnTo>
                  <a:pt x="455414" y="80367"/>
                </a:lnTo>
                <a:lnTo>
                  <a:pt x="535781" y="62508"/>
                </a:lnTo>
                <a:lnTo>
                  <a:pt x="616148" y="26789"/>
                </a:lnTo>
                <a:lnTo>
                  <a:pt x="61614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 Question 1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Sequence of Behavior - User Stories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Print time-of-day; print day-of-week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Does time1 intersect time2?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Print list of times of meetings associated with a course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two courses conflict, i.e. have any meetings that intersect?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any of the courses in which  a TA is enrolled conflict with course1?</a:t>
            </a:r>
          </a:p>
          <a:p>
            <a:r>
              <a:rPr lang="en-US" dirty="0" smtClean="0"/>
              <a:t>Required tools – only </a:t>
            </a:r>
            <a:r>
              <a:rPr lang="en-US" dirty="0" err="1" smtClean="0"/>
              <a:t>JUnit</a:t>
            </a:r>
            <a:r>
              <a:rPr lang="en-US" dirty="0" smtClean="0"/>
              <a:t> required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733800" cy="365125"/>
          </a:xfrm>
        </p:spPr>
        <p:txBody>
          <a:bodyPr/>
          <a:lstStyle/>
          <a:p>
            <a:r>
              <a:rPr lang="en-US" sz="2400" b="1" dirty="0"/>
              <a:t>http://jenkins-ci.org/</a:t>
            </a:r>
            <a:endParaRPr lang="en-US" sz="2400" b="1" dirty="0" smtClean="0"/>
          </a:p>
        </p:txBody>
      </p:sp>
      <p:sp>
        <p:nvSpPr>
          <p:cNvPr id="5" name="Freeform 4"/>
          <p:cNvSpPr/>
          <p:nvPr/>
        </p:nvSpPr>
        <p:spPr>
          <a:xfrm>
            <a:off x="6027539" y="2330648"/>
            <a:ext cx="107157" cy="241103"/>
          </a:xfrm>
          <a:custGeom>
            <a:avLst/>
            <a:gdLst/>
            <a:ahLst/>
            <a:cxnLst/>
            <a:rect l="0" t="0" r="0" b="0"/>
            <a:pathLst>
              <a:path w="107157" h="241103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62508"/>
                </a:lnTo>
                <a:lnTo>
                  <a:pt x="0" y="98227"/>
                </a:lnTo>
                <a:lnTo>
                  <a:pt x="0" y="133946"/>
                </a:lnTo>
                <a:lnTo>
                  <a:pt x="0" y="160735"/>
                </a:lnTo>
                <a:lnTo>
                  <a:pt x="0" y="196454"/>
                </a:lnTo>
                <a:lnTo>
                  <a:pt x="0" y="214313"/>
                </a:lnTo>
                <a:lnTo>
                  <a:pt x="8930" y="232172"/>
                </a:lnTo>
                <a:lnTo>
                  <a:pt x="17859" y="241102"/>
                </a:lnTo>
                <a:lnTo>
                  <a:pt x="35719" y="241102"/>
                </a:lnTo>
                <a:lnTo>
                  <a:pt x="53578" y="241102"/>
                </a:lnTo>
                <a:lnTo>
                  <a:pt x="71438" y="232172"/>
                </a:lnTo>
                <a:lnTo>
                  <a:pt x="89297" y="223243"/>
                </a:lnTo>
                <a:lnTo>
                  <a:pt x="98227" y="214313"/>
                </a:lnTo>
                <a:lnTo>
                  <a:pt x="107156" y="196454"/>
                </a:lnTo>
                <a:lnTo>
                  <a:pt x="107156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911453" y="2437804"/>
            <a:ext cx="196454" cy="62510"/>
          </a:xfrm>
          <a:custGeom>
            <a:avLst/>
            <a:gdLst/>
            <a:ahLst/>
            <a:cxnLst/>
            <a:rect l="0" t="0" r="0" b="0"/>
            <a:pathLst>
              <a:path w="196454" h="62510">
                <a:moveTo>
                  <a:pt x="0" y="62509"/>
                </a:moveTo>
                <a:lnTo>
                  <a:pt x="8930" y="62509"/>
                </a:lnTo>
                <a:lnTo>
                  <a:pt x="8930" y="62509"/>
                </a:lnTo>
                <a:lnTo>
                  <a:pt x="17860" y="62509"/>
                </a:lnTo>
                <a:lnTo>
                  <a:pt x="35719" y="62509"/>
                </a:lnTo>
                <a:lnTo>
                  <a:pt x="53578" y="62509"/>
                </a:lnTo>
                <a:lnTo>
                  <a:pt x="71438" y="53579"/>
                </a:lnTo>
                <a:lnTo>
                  <a:pt x="98227" y="53579"/>
                </a:lnTo>
                <a:lnTo>
                  <a:pt x="125016" y="35719"/>
                </a:lnTo>
                <a:lnTo>
                  <a:pt x="151805" y="26790"/>
                </a:lnTo>
                <a:lnTo>
                  <a:pt x="178594" y="1786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206133" y="2446734"/>
            <a:ext cx="26790" cy="98228"/>
          </a:xfrm>
          <a:custGeom>
            <a:avLst/>
            <a:gdLst/>
            <a:ahLst/>
            <a:cxnLst/>
            <a:rect l="0" t="0" r="0" b="0"/>
            <a:pathLst>
              <a:path w="26790" h="98228">
                <a:moveTo>
                  <a:pt x="1785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0" y="35719"/>
                </a:lnTo>
                <a:lnTo>
                  <a:pt x="0" y="44649"/>
                </a:lnTo>
                <a:lnTo>
                  <a:pt x="0" y="62508"/>
                </a:lnTo>
                <a:lnTo>
                  <a:pt x="8930" y="71438"/>
                </a:lnTo>
                <a:lnTo>
                  <a:pt x="8930" y="89297"/>
                </a:lnTo>
                <a:lnTo>
                  <a:pt x="1785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89297"/>
                </a:lnTo>
                <a:lnTo>
                  <a:pt x="26789" y="71438"/>
                </a:lnTo>
                <a:lnTo>
                  <a:pt x="26789" y="53579"/>
                </a:lnTo>
                <a:lnTo>
                  <a:pt x="26789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197203" y="2348508"/>
            <a:ext cx="17861" cy="44649"/>
          </a:xfrm>
          <a:custGeom>
            <a:avLst/>
            <a:gdLst/>
            <a:ahLst/>
            <a:cxnLst/>
            <a:rect l="0" t="0" r="0" b="0"/>
            <a:pathLst>
              <a:path w="17861" h="44649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17860" y="44648"/>
                </a:lnTo>
                <a:lnTo>
                  <a:pt x="1786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304359" y="2437804"/>
            <a:ext cx="223244" cy="116088"/>
          </a:xfrm>
          <a:custGeom>
            <a:avLst/>
            <a:gdLst/>
            <a:ahLst/>
            <a:cxnLst/>
            <a:rect l="0" t="0" r="0" b="0"/>
            <a:pathLst>
              <a:path w="223244" h="116088">
                <a:moveTo>
                  <a:pt x="0" y="17860"/>
                </a:moveTo>
                <a:lnTo>
                  <a:pt x="0" y="26790"/>
                </a:lnTo>
                <a:lnTo>
                  <a:pt x="0" y="35719"/>
                </a:lnTo>
                <a:lnTo>
                  <a:pt x="0" y="53579"/>
                </a:lnTo>
                <a:lnTo>
                  <a:pt x="0" y="71438"/>
                </a:lnTo>
                <a:lnTo>
                  <a:pt x="0" y="89298"/>
                </a:lnTo>
                <a:lnTo>
                  <a:pt x="0" y="98227"/>
                </a:lnTo>
                <a:lnTo>
                  <a:pt x="8930" y="107157"/>
                </a:lnTo>
                <a:lnTo>
                  <a:pt x="8930" y="116087"/>
                </a:lnTo>
                <a:lnTo>
                  <a:pt x="8930" y="116087"/>
                </a:lnTo>
                <a:lnTo>
                  <a:pt x="17860" y="107157"/>
                </a:lnTo>
                <a:lnTo>
                  <a:pt x="17860" y="98227"/>
                </a:lnTo>
                <a:lnTo>
                  <a:pt x="26789" y="80368"/>
                </a:lnTo>
                <a:lnTo>
                  <a:pt x="26789" y="62509"/>
                </a:lnTo>
                <a:lnTo>
                  <a:pt x="35719" y="35719"/>
                </a:lnTo>
                <a:lnTo>
                  <a:pt x="44649" y="17860"/>
                </a:lnTo>
                <a:lnTo>
                  <a:pt x="53579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8930"/>
                </a:lnTo>
                <a:lnTo>
                  <a:pt x="62508" y="17860"/>
                </a:lnTo>
                <a:lnTo>
                  <a:pt x="71438" y="35719"/>
                </a:lnTo>
                <a:lnTo>
                  <a:pt x="71438" y="53579"/>
                </a:lnTo>
                <a:lnTo>
                  <a:pt x="71438" y="71438"/>
                </a:lnTo>
                <a:lnTo>
                  <a:pt x="71438" y="89298"/>
                </a:lnTo>
                <a:lnTo>
                  <a:pt x="71438" y="98227"/>
                </a:lnTo>
                <a:lnTo>
                  <a:pt x="71438" y="107157"/>
                </a:lnTo>
                <a:lnTo>
                  <a:pt x="80368" y="107157"/>
                </a:lnTo>
                <a:lnTo>
                  <a:pt x="80368" y="98227"/>
                </a:lnTo>
                <a:lnTo>
                  <a:pt x="89297" y="89298"/>
                </a:lnTo>
                <a:lnTo>
                  <a:pt x="98227" y="71438"/>
                </a:lnTo>
                <a:lnTo>
                  <a:pt x="107157" y="44649"/>
                </a:lnTo>
                <a:lnTo>
                  <a:pt x="116086" y="26790"/>
                </a:lnTo>
                <a:lnTo>
                  <a:pt x="125016" y="8930"/>
                </a:lnTo>
                <a:lnTo>
                  <a:pt x="133946" y="0"/>
                </a:lnTo>
                <a:lnTo>
                  <a:pt x="142875" y="8930"/>
                </a:lnTo>
                <a:lnTo>
                  <a:pt x="142875" y="17860"/>
                </a:lnTo>
                <a:lnTo>
                  <a:pt x="142875" y="35719"/>
                </a:lnTo>
                <a:lnTo>
                  <a:pt x="151805" y="62509"/>
                </a:lnTo>
                <a:lnTo>
                  <a:pt x="151805" y="80368"/>
                </a:lnTo>
                <a:lnTo>
                  <a:pt x="151805" y="98227"/>
                </a:lnTo>
                <a:lnTo>
                  <a:pt x="151805" y="107157"/>
                </a:lnTo>
                <a:lnTo>
                  <a:pt x="160735" y="116087"/>
                </a:lnTo>
                <a:lnTo>
                  <a:pt x="160735" y="116087"/>
                </a:lnTo>
                <a:lnTo>
                  <a:pt x="169664" y="116087"/>
                </a:lnTo>
                <a:lnTo>
                  <a:pt x="178594" y="98227"/>
                </a:lnTo>
                <a:lnTo>
                  <a:pt x="178594" y="80368"/>
                </a:lnTo>
                <a:lnTo>
                  <a:pt x="196454" y="62509"/>
                </a:lnTo>
                <a:lnTo>
                  <a:pt x="205383" y="35719"/>
                </a:lnTo>
                <a:lnTo>
                  <a:pt x="223243" y="8930"/>
                </a:lnTo>
                <a:lnTo>
                  <a:pt x="223243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509742" y="2437804"/>
            <a:ext cx="107157" cy="142877"/>
          </a:xfrm>
          <a:custGeom>
            <a:avLst/>
            <a:gdLst/>
            <a:ahLst/>
            <a:cxnLst/>
            <a:rect l="0" t="0" r="0" b="0"/>
            <a:pathLst>
              <a:path w="107157" h="142877">
                <a:moveTo>
                  <a:pt x="17860" y="71438"/>
                </a:moveTo>
                <a:lnTo>
                  <a:pt x="17860" y="71438"/>
                </a:lnTo>
                <a:lnTo>
                  <a:pt x="17860" y="71438"/>
                </a:lnTo>
                <a:lnTo>
                  <a:pt x="17860" y="62509"/>
                </a:lnTo>
                <a:lnTo>
                  <a:pt x="17860" y="62509"/>
                </a:lnTo>
                <a:lnTo>
                  <a:pt x="17860" y="62509"/>
                </a:lnTo>
                <a:lnTo>
                  <a:pt x="17860" y="62509"/>
                </a:lnTo>
                <a:lnTo>
                  <a:pt x="26789" y="62509"/>
                </a:lnTo>
                <a:lnTo>
                  <a:pt x="26789" y="62509"/>
                </a:lnTo>
                <a:lnTo>
                  <a:pt x="35719" y="62509"/>
                </a:lnTo>
                <a:lnTo>
                  <a:pt x="35719" y="62509"/>
                </a:lnTo>
                <a:lnTo>
                  <a:pt x="44649" y="62509"/>
                </a:lnTo>
                <a:lnTo>
                  <a:pt x="53578" y="62509"/>
                </a:lnTo>
                <a:lnTo>
                  <a:pt x="62508" y="53579"/>
                </a:lnTo>
                <a:lnTo>
                  <a:pt x="62508" y="53579"/>
                </a:lnTo>
                <a:lnTo>
                  <a:pt x="62508" y="44649"/>
                </a:lnTo>
                <a:lnTo>
                  <a:pt x="71438" y="35719"/>
                </a:lnTo>
                <a:lnTo>
                  <a:pt x="71438" y="26790"/>
                </a:lnTo>
                <a:lnTo>
                  <a:pt x="62508" y="17860"/>
                </a:lnTo>
                <a:lnTo>
                  <a:pt x="62508" y="8930"/>
                </a:lnTo>
                <a:lnTo>
                  <a:pt x="53578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17860"/>
                </a:lnTo>
                <a:lnTo>
                  <a:pt x="8930" y="35719"/>
                </a:lnTo>
                <a:lnTo>
                  <a:pt x="8930" y="62509"/>
                </a:lnTo>
                <a:lnTo>
                  <a:pt x="0" y="89298"/>
                </a:lnTo>
                <a:lnTo>
                  <a:pt x="8930" y="107157"/>
                </a:lnTo>
                <a:lnTo>
                  <a:pt x="17860" y="125016"/>
                </a:lnTo>
                <a:lnTo>
                  <a:pt x="26789" y="133946"/>
                </a:lnTo>
                <a:lnTo>
                  <a:pt x="44649" y="142876"/>
                </a:lnTo>
                <a:lnTo>
                  <a:pt x="62508" y="142876"/>
                </a:lnTo>
                <a:lnTo>
                  <a:pt x="80367" y="133946"/>
                </a:lnTo>
                <a:lnTo>
                  <a:pt x="89297" y="116087"/>
                </a:lnTo>
                <a:lnTo>
                  <a:pt x="98227" y="98227"/>
                </a:lnTo>
                <a:lnTo>
                  <a:pt x="107156" y="71438"/>
                </a:lnTo>
                <a:lnTo>
                  <a:pt x="10715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688336" y="2339578"/>
            <a:ext cx="17860" cy="223243"/>
          </a:xfrm>
          <a:custGeom>
            <a:avLst/>
            <a:gdLst/>
            <a:ahLst/>
            <a:cxnLst/>
            <a:rect l="0" t="0" r="0" b="0"/>
            <a:pathLst>
              <a:path w="17860" h="223243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96453"/>
                </a:lnTo>
                <a:lnTo>
                  <a:pt x="8930" y="205383"/>
                </a:lnTo>
                <a:lnTo>
                  <a:pt x="8930" y="223242"/>
                </a:lnTo>
                <a:lnTo>
                  <a:pt x="8930" y="223242"/>
                </a:lnTo>
                <a:lnTo>
                  <a:pt x="8930" y="223242"/>
                </a:lnTo>
                <a:lnTo>
                  <a:pt x="17859" y="214313"/>
                </a:lnTo>
                <a:lnTo>
                  <a:pt x="17859" y="196453"/>
                </a:lnTo>
                <a:lnTo>
                  <a:pt x="1785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50844" y="2562820"/>
            <a:ext cx="1" cy="35720"/>
          </a:xfrm>
          <a:custGeom>
            <a:avLst/>
            <a:gdLst/>
            <a:ahLst/>
            <a:cxnLst/>
            <a:rect l="0" t="0" r="0" b="0"/>
            <a:pathLst>
              <a:path w="1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1786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866930" y="2375297"/>
            <a:ext cx="160735" cy="196454"/>
          </a:xfrm>
          <a:custGeom>
            <a:avLst/>
            <a:gdLst/>
            <a:ahLst/>
            <a:cxnLst/>
            <a:rect l="0" t="0" r="0" b="0"/>
            <a:pathLst>
              <a:path w="160735" h="196454">
                <a:moveTo>
                  <a:pt x="71437" y="62507"/>
                </a:moveTo>
                <a:lnTo>
                  <a:pt x="71437" y="62507"/>
                </a:lnTo>
                <a:lnTo>
                  <a:pt x="71437" y="62507"/>
                </a:lnTo>
                <a:lnTo>
                  <a:pt x="71437" y="53578"/>
                </a:lnTo>
                <a:lnTo>
                  <a:pt x="71437" y="44648"/>
                </a:lnTo>
                <a:lnTo>
                  <a:pt x="71437" y="35718"/>
                </a:lnTo>
                <a:lnTo>
                  <a:pt x="71437" y="26789"/>
                </a:lnTo>
                <a:lnTo>
                  <a:pt x="71437" y="17859"/>
                </a:lnTo>
                <a:lnTo>
                  <a:pt x="71437" y="8929"/>
                </a:ln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44648" y="8929"/>
                </a:lnTo>
                <a:lnTo>
                  <a:pt x="26789" y="35718"/>
                </a:lnTo>
                <a:lnTo>
                  <a:pt x="17859" y="62507"/>
                </a:lnTo>
                <a:lnTo>
                  <a:pt x="8929" y="89297"/>
                </a:lnTo>
                <a:lnTo>
                  <a:pt x="0" y="125016"/>
                </a:lnTo>
                <a:lnTo>
                  <a:pt x="0" y="151805"/>
                </a:lnTo>
                <a:lnTo>
                  <a:pt x="17859" y="169664"/>
                </a:lnTo>
                <a:lnTo>
                  <a:pt x="26789" y="187523"/>
                </a:lnTo>
                <a:lnTo>
                  <a:pt x="44648" y="196453"/>
                </a:lnTo>
                <a:lnTo>
                  <a:pt x="71437" y="196453"/>
                </a:lnTo>
                <a:lnTo>
                  <a:pt x="98226" y="187523"/>
                </a:lnTo>
                <a:lnTo>
                  <a:pt x="125015" y="178594"/>
                </a:lnTo>
                <a:lnTo>
                  <a:pt x="142875" y="160734"/>
                </a:lnTo>
                <a:lnTo>
                  <a:pt x="160734" y="133945"/>
                </a:lnTo>
                <a:lnTo>
                  <a:pt x="160734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983016" y="2428875"/>
            <a:ext cx="223243" cy="125017"/>
          </a:xfrm>
          <a:custGeom>
            <a:avLst/>
            <a:gdLst/>
            <a:ahLst/>
            <a:cxnLst/>
            <a:rect l="0" t="0" r="0" b="0"/>
            <a:pathLst>
              <a:path w="223243" h="125017">
                <a:moveTo>
                  <a:pt x="26789" y="8929"/>
                </a:moveTo>
                <a:lnTo>
                  <a:pt x="17859" y="17859"/>
                </a:lnTo>
                <a:lnTo>
                  <a:pt x="17859" y="26789"/>
                </a:lnTo>
                <a:lnTo>
                  <a:pt x="8929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29" y="107156"/>
                </a:lnTo>
                <a:lnTo>
                  <a:pt x="17859" y="116086"/>
                </a:lnTo>
                <a:lnTo>
                  <a:pt x="26789" y="125016"/>
                </a:lnTo>
                <a:lnTo>
                  <a:pt x="35718" y="125016"/>
                </a:lnTo>
                <a:lnTo>
                  <a:pt x="44648" y="125016"/>
                </a:lnTo>
                <a:lnTo>
                  <a:pt x="62507" y="116086"/>
                </a:lnTo>
                <a:lnTo>
                  <a:pt x="62507" y="107156"/>
                </a:lnTo>
                <a:lnTo>
                  <a:pt x="71437" y="89297"/>
                </a:lnTo>
                <a:lnTo>
                  <a:pt x="62507" y="71438"/>
                </a:lnTo>
                <a:lnTo>
                  <a:pt x="53578" y="53578"/>
                </a:lnTo>
                <a:lnTo>
                  <a:pt x="44648" y="35719"/>
                </a:lnTo>
                <a:lnTo>
                  <a:pt x="35718" y="17859"/>
                </a:lnTo>
                <a:lnTo>
                  <a:pt x="35718" y="17859"/>
                </a:lnTo>
                <a:lnTo>
                  <a:pt x="26789" y="8929"/>
                </a:lnTo>
                <a:lnTo>
                  <a:pt x="26789" y="17859"/>
                </a:lnTo>
                <a:lnTo>
                  <a:pt x="35718" y="26789"/>
                </a:lnTo>
                <a:lnTo>
                  <a:pt x="44648" y="35719"/>
                </a:lnTo>
                <a:lnTo>
                  <a:pt x="53578" y="35719"/>
                </a:lnTo>
                <a:lnTo>
                  <a:pt x="62507" y="44648"/>
                </a:lnTo>
                <a:lnTo>
                  <a:pt x="80367" y="53578"/>
                </a:lnTo>
                <a:lnTo>
                  <a:pt x="89297" y="53578"/>
                </a:lnTo>
                <a:lnTo>
                  <a:pt x="98226" y="62508"/>
                </a:lnTo>
                <a:lnTo>
                  <a:pt x="98226" y="71438"/>
                </a:lnTo>
                <a:lnTo>
                  <a:pt x="107156" y="71438"/>
                </a:lnTo>
                <a:lnTo>
                  <a:pt x="107156" y="71438"/>
                </a:lnTo>
                <a:lnTo>
                  <a:pt x="107156" y="71438"/>
                </a:lnTo>
                <a:lnTo>
                  <a:pt x="107156" y="71438"/>
                </a:lnTo>
                <a:lnTo>
                  <a:pt x="107156" y="71438"/>
                </a:lnTo>
                <a:lnTo>
                  <a:pt x="116086" y="71438"/>
                </a:lnTo>
                <a:lnTo>
                  <a:pt x="116086" y="62508"/>
                </a:lnTo>
                <a:lnTo>
                  <a:pt x="125015" y="53578"/>
                </a:lnTo>
                <a:lnTo>
                  <a:pt x="133945" y="53578"/>
                </a:lnTo>
                <a:lnTo>
                  <a:pt x="142875" y="53578"/>
                </a:lnTo>
                <a:lnTo>
                  <a:pt x="142875" y="62508"/>
                </a:lnTo>
                <a:lnTo>
                  <a:pt x="151804" y="62508"/>
                </a:lnTo>
                <a:lnTo>
                  <a:pt x="151804" y="80367"/>
                </a:lnTo>
                <a:lnTo>
                  <a:pt x="160734" y="89297"/>
                </a:lnTo>
                <a:lnTo>
                  <a:pt x="160734" y="89297"/>
                </a:lnTo>
                <a:lnTo>
                  <a:pt x="169664" y="89297"/>
                </a:lnTo>
                <a:lnTo>
                  <a:pt x="169664" y="89297"/>
                </a:lnTo>
                <a:lnTo>
                  <a:pt x="187523" y="80367"/>
                </a:lnTo>
                <a:lnTo>
                  <a:pt x="196453" y="62508"/>
                </a:lnTo>
                <a:lnTo>
                  <a:pt x="205382" y="3571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179469" y="2214562"/>
            <a:ext cx="205384" cy="321470"/>
          </a:xfrm>
          <a:custGeom>
            <a:avLst/>
            <a:gdLst/>
            <a:ahLst/>
            <a:cxnLst/>
            <a:rect l="0" t="0" r="0" b="0"/>
            <a:pathLst>
              <a:path w="205384" h="321470">
                <a:moveTo>
                  <a:pt x="178594" y="62508"/>
                </a:moveTo>
                <a:lnTo>
                  <a:pt x="169664" y="53578"/>
                </a:lnTo>
                <a:lnTo>
                  <a:pt x="169664" y="44649"/>
                </a:lnTo>
                <a:lnTo>
                  <a:pt x="160734" y="35719"/>
                </a:lnTo>
                <a:lnTo>
                  <a:pt x="160734" y="8930"/>
                </a:lnTo>
                <a:lnTo>
                  <a:pt x="151804" y="8930"/>
                </a:lnTo>
                <a:lnTo>
                  <a:pt x="142875" y="0"/>
                </a:lnTo>
                <a:lnTo>
                  <a:pt x="133945" y="8930"/>
                </a:lnTo>
                <a:lnTo>
                  <a:pt x="125015" y="35719"/>
                </a:lnTo>
                <a:lnTo>
                  <a:pt x="116086" y="62508"/>
                </a:lnTo>
                <a:lnTo>
                  <a:pt x="116086" y="107157"/>
                </a:lnTo>
                <a:lnTo>
                  <a:pt x="107156" y="142875"/>
                </a:lnTo>
                <a:lnTo>
                  <a:pt x="116086" y="187524"/>
                </a:lnTo>
                <a:lnTo>
                  <a:pt x="116086" y="223242"/>
                </a:lnTo>
                <a:lnTo>
                  <a:pt x="116086" y="258961"/>
                </a:lnTo>
                <a:lnTo>
                  <a:pt x="125015" y="285751"/>
                </a:lnTo>
                <a:lnTo>
                  <a:pt x="116086" y="303610"/>
                </a:lnTo>
                <a:lnTo>
                  <a:pt x="116086" y="312540"/>
                </a:lnTo>
                <a:lnTo>
                  <a:pt x="107156" y="321469"/>
                </a:lnTo>
                <a:lnTo>
                  <a:pt x="98226" y="312540"/>
                </a:lnTo>
                <a:lnTo>
                  <a:pt x="80367" y="303610"/>
                </a:lnTo>
                <a:lnTo>
                  <a:pt x="62508" y="285751"/>
                </a:lnTo>
                <a:lnTo>
                  <a:pt x="35719" y="258961"/>
                </a:lnTo>
                <a:lnTo>
                  <a:pt x="17859" y="232172"/>
                </a:lnTo>
                <a:lnTo>
                  <a:pt x="8929" y="223242"/>
                </a:lnTo>
                <a:lnTo>
                  <a:pt x="0" y="214313"/>
                </a:lnTo>
                <a:lnTo>
                  <a:pt x="0" y="205383"/>
                </a:lnTo>
                <a:lnTo>
                  <a:pt x="8929" y="205383"/>
                </a:lnTo>
                <a:lnTo>
                  <a:pt x="26789" y="214313"/>
                </a:lnTo>
                <a:lnTo>
                  <a:pt x="44648" y="214313"/>
                </a:lnTo>
                <a:lnTo>
                  <a:pt x="71437" y="214313"/>
                </a:lnTo>
                <a:lnTo>
                  <a:pt x="98226" y="214313"/>
                </a:lnTo>
                <a:lnTo>
                  <a:pt x="116086" y="214313"/>
                </a:lnTo>
                <a:lnTo>
                  <a:pt x="133945" y="205383"/>
                </a:lnTo>
                <a:lnTo>
                  <a:pt x="160734" y="196453"/>
                </a:lnTo>
                <a:lnTo>
                  <a:pt x="169664" y="187524"/>
                </a:lnTo>
                <a:lnTo>
                  <a:pt x="187523" y="178594"/>
                </a:lnTo>
                <a:lnTo>
                  <a:pt x="205383" y="151805"/>
                </a:lnTo>
                <a:lnTo>
                  <a:pt x="205383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420570" y="2268140"/>
            <a:ext cx="26790" cy="241103"/>
          </a:xfrm>
          <a:custGeom>
            <a:avLst/>
            <a:gdLst/>
            <a:ahLst/>
            <a:cxnLst/>
            <a:rect l="0" t="0" r="0" b="0"/>
            <a:pathLst>
              <a:path w="26790" h="241103">
                <a:moveTo>
                  <a:pt x="17860" y="0"/>
                </a:moveTo>
                <a:lnTo>
                  <a:pt x="1786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51805"/>
                </a:lnTo>
                <a:lnTo>
                  <a:pt x="0" y="178594"/>
                </a:lnTo>
                <a:lnTo>
                  <a:pt x="0" y="205383"/>
                </a:lnTo>
                <a:lnTo>
                  <a:pt x="0" y="223243"/>
                </a:lnTo>
                <a:lnTo>
                  <a:pt x="8930" y="241102"/>
                </a:lnTo>
                <a:lnTo>
                  <a:pt x="8930" y="241102"/>
                </a:lnTo>
                <a:lnTo>
                  <a:pt x="17860" y="232173"/>
                </a:lnTo>
                <a:lnTo>
                  <a:pt x="17860" y="223243"/>
                </a:lnTo>
                <a:lnTo>
                  <a:pt x="26789" y="187524"/>
                </a:lnTo>
                <a:lnTo>
                  <a:pt x="26789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456289" y="2277070"/>
            <a:ext cx="62509" cy="285751"/>
          </a:xfrm>
          <a:custGeom>
            <a:avLst/>
            <a:gdLst/>
            <a:ahLst/>
            <a:cxnLst/>
            <a:rect l="0" t="0" r="0" b="0"/>
            <a:pathLst>
              <a:path w="62509" h="285751">
                <a:moveTo>
                  <a:pt x="26789" y="98227"/>
                </a:moveTo>
                <a:lnTo>
                  <a:pt x="17859" y="116086"/>
                </a:lnTo>
                <a:lnTo>
                  <a:pt x="17859" y="133945"/>
                </a:lnTo>
                <a:lnTo>
                  <a:pt x="8930" y="169664"/>
                </a:lnTo>
                <a:lnTo>
                  <a:pt x="8930" y="205383"/>
                </a:lnTo>
                <a:lnTo>
                  <a:pt x="0" y="232172"/>
                </a:lnTo>
                <a:lnTo>
                  <a:pt x="0" y="258961"/>
                </a:lnTo>
                <a:lnTo>
                  <a:pt x="8930" y="276821"/>
                </a:lnTo>
                <a:lnTo>
                  <a:pt x="8930" y="285750"/>
                </a:lnTo>
                <a:lnTo>
                  <a:pt x="17859" y="276821"/>
                </a:lnTo>
                <a:lnTo>
                  <a:pt x="17859" y="267891"/>
                </a:lnTo>
                <a:lnTo>
                  <a:pt x="17859" y="241102"/>
                </a:lnTo>
                <a:lnTo>
                  <a:pt x="26789" y="205383"/>
                </a:lnTo>
                <a:lnTo>
                  <a:pt x="26789" y="160734"/>
                </a:lnTo>
                <a:lnTo>
                  <a:pt x="26789" y="107156"/>
                </a:lnTo>
                <a:lnTo>
                  <a:pt x="35719" y="62508"/>
                </a:lnTo>
                <a:lnTo>
                  <a:pt x="44649" y="26789"/>
                </a:lnTo>
                <a:lnTo>
                  <a:pt x="44649" y="17859"/>
                </a:lnTo>
                <a:lnTo>
                  <a:pt x="44649" y="8930"/>
                </a:lnTo>
                <a:lnTo>
                  <a:pt x="44649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44649" y="8930"/>
                </a:lnTo>
                <a:lnTo>
                  <a:pt x="53578" y="893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536656" y="2357437"/>
            <a:ext cx="125017" cy="187525"/>
          </a:xfrm>
          <a:custGeom>
            <a:avLst/>
            <a:gdLst/>
            <a:ahLst/>
            <a:cxnLst/>
            <a:rect l="0" t="0" r="0" b="0"/>
            <a:pathLst>
              <a:path w="125017" h="187525">
                <a:moveTo>
                  <a:pt x="17860" y="71438"/>
                </a:moveTo>
                <a:lnTo>
                  <a:pt x="893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0" y="142876"/>
                </a:lnTo>
                <a:lnTo>
                  <a:pt x="0" y="160735"/>
                </a:lnTo>
                <a:lnTo>
                  <a:pt x="0" y="178594"/>
                </a:lnTo>
                <a:lnTo>
                  <a:pt x="8930" y="187524"/>
                </a:lnTo>
                <a:lnTo>
                  <a:pt x="26789" y="187524"/>
                </a:lnTo>
                <a:lnTo>
                  <a:pt x="35719" y="187524"/>
                </a:lnTo>
                <a:lnTo>
                  <a:pt x="53578" y="178594"/>
                </a:lnTo>
                <a:lnTo>
                  <a:pt x="71438" y="160735"/>
                </a:lnTo>
                <a:lnTo>
                  <a:pt x="89297" y="133946"/>
                </a:lnTo>
                <a:lnTo>
                  <a:pt x="98227" y="98227"/>
                </a:lnTo>
                <a:lnTo>
                  <a:pt x="116086" y="44649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634883" y="2196703"/>
            <a:ext cx="44649" cy="357189"/>
          </a:xfrm>
          <a:custGeom>
            <a:avLst/>
            <a:gdLst/>
            <a:ahLst/>
            <a:cxnLst/>
            <a:rect l="0" t="0" r="0" b="0"/>
            <a:pathLst>
              <a:path w="44649" h="357189">
                <a:moveTo>
                  <a:pt x="44648" y="0"/>
                </a:moveTo>
                <a:lnTo>
                  <a:pt x="44648" y="0"/>
                </a:lnTo>
                <a:lnTo>
                  <a:pt x="44648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26789"/>
                </a:lnTo>
                <a:lnTo>
                  <a:pt x="26789" y="44648"/>
                </a:lnTo>
                <a:lnTo>
                  <a:pt x="26789" y="80367"/>
                </a:lnTo>
                <a:lnTo>
                  <a:pt x="17859" y="133945"/>
                </a:lnTo>
                <a:lnTo>
                  <a:pt x="8930" y="178594"/>
                </a:lnTo>
                <a:lnTo>
                  <a:pt x="8930" y="232172"/>
                </a:lnTo>
                <a:lnTo>
                  <a:pt x="8930" y="276820"/>
                </a:lnTo>
                <a:lnTo>
                  <a:pt x="8930" y="312539"/>
                </a:lnTo>
                <a:lnTo>
                  <a:pt x="17859" y="339328"/>
                </a:lnTo>
                <a:lnTo>
                  <a:pt x="17859" y="348258"/>
                </a:lnTo>
                <a:lnTo>
                  <a:pt x="17859" y="357188"/>
                </a:lnTo>
                <a:lnTo>
                  <a:pt x="26789" y="348258"/>
                </a:lnTo>
                <a:lnTo>
                  <a:pt x="26789" y="339328"/>
                </a:lnTo>
                <a:lnTo>
                  <a:pt x="26789" y="312539"/>
                </a:lnTo>
                <a:lnTo>
                  <a:pt x="17859" y="267891"/>
                </a:lnTo>
                <a:lnTo>
                  <a:pt x="17859" y="223242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563445" y="2330648"/>
            <a:ext cx="169665" cy="8931"/>
          </a:xfrm>
          <a:custGeom>
            <a:avLst/>
            <a:gdLst/>
            <a:ahLst/>
            <a:cxnLst/>
            <a:rect l="0" t="0" r="0" b="0"/>
            <a:pathLst>
              <a:path w="169665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80368" y="0"/>
                </a:lnTo>
                <a:lnTo>
                  <a:pt x="107157" y="0"/>
                </a:lnTo>
                <a:lnTo>
                  <a:pt x="125016" y="0"/>
                </a:lnTo>
                <a:lnTo>
                  <a:pt x="151805" y="0"/>
                </a:lnTo>
                <a:lnTo>
                  <a:pt x="169664" y="8930"/>
                </a:lnTo>
                <a:lnTo>
                  <a:pt x="16966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724180" y="2339578"/>
            <a:ext cx="142876" cy="196454"/>
          </a:xfrm>
          <a:custGeom>
            <a:avLst/>
            <a:gdLst/>
            <a:ahLst/>
            <a:cxnLst/>
            <a:rect l="0" t="0" r="0" b="0"/>
            <a:pathLst>
              <a:path w="142876" h="196454">
                <a:moveTo>
                  <a:pt x="98226" y="0"/>
                </a:moveTo>
                <a:lnTo>
                  <a:pt x="89297" y="0"/>
                </a:lnTo>
                <a:lnTo>
                  <a:pt x="80367" y="8930"/>
                </a:lnTo>
                <a:lnTo>
                  <a:pt x="62508" y="17859"/>
                </a:lnTo>
                <a:lnTo>
                  <a:pt x="44648" y="26789"/>
                </a:lnTo>
                <a:lnTo>
                  <a:pt x="26789" y="44648"/>
                </a:lnTo>
                <a:lnTo>
                  <a:pt x="17859" y="62508"/>
                </a:lnTo>
                <a:lnTo>
                  <a:pt x="0" y="71437"/>
                </a:lnTo>
                <a:lnTo>
                  <a:pt x="0" y="89297"/>
                </a:lnTo>
                <a:lnTo>
                  <a:pt x="17859" y="98226"/>
                </a:lnTo>
                <a:lnTo>
                  <a:pt x="26789" y="98226"/>
                </a:lnTo>
                <a:lnTo>
                  <a:pt x="53578" y="107156"/>
                </a:lnTo>
                <a:lnTo>
                  <a:pt x="71437" y="116086"/>
                </a:lnTo>
                <a:lnTo>
                  <a:pt x="98226" y="125016"/>
                </a:lnTo>
                <a:lnTo>
                  <a:pt x="125015" y="133945"/>
                </a:lnTo>
                <a:lnTo>
                  <a:pt x="142875" y="142875"/>
                </a:lnTo>
                <a:lnTo>
                  <a:pt x="142875" y="151805"/>
                </a:lnTo>
                <a:lnTo>
                  <a:pt x="142875" y="160735"/>
                </a:lnTo>
                <a:lnTo>
                  <a:pt x="125015" y="178594"/>
                </a:lnTo>
                <a:lnTo>
                  <a:pt x="98226" y="187524"/>
                </a:lnTo>
                <a:lnTo>
                  <a:pt x="80367" y="196453"/>
                </a:lnTo>
                <a:lnTo>
                  <a:pt x="62508" y="196453"/>
                </a:lnTo>
                <a:lnTo>
                  <a:pt x="44648" y="196453"/>
                </a:lnTo>
                <a:lnTo>
                  <a:pt x="35718" y="178594"/>
                </a:lnTo>
                <a:lnTo>
                  <a:pt x="44648" y="160735"/>
                </a:lnTo>
                <a:lnTo>
                  <a:pt x="53578" y="133945"/>
                </a:lnTo>
                <a:lnTo>
                  <a:pt x="5357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956352" y="2107406"/>
            <a:ext cx="258961" cy="526853"/>
          </a:xfrm>
          <a:custGeom>
            <a:avLst/>
            <a:gdLst/>
            <a:ahLst/>
            <a:cxnLst/>
            <a:rect l="0" t="0" r="0" b="0"/>
            <a:pathLst>
              <a:path w="258961" h="526853">
                <a:moveTo>
                  <a:pt x="187523" y="0"/>
                </a:moveTo>
                <a:lnTo>
                  <a:pt x="178593" y="0"/>
                </a:lnTo>
                <a:lnTo>
                  <a:pt x="169664" y="8930"/>
                </a:lnTo>
                <a:lnTo>
                  <a:pt x="142875" y="35719"/>
                </a:lnTo>
                <a:lnTo>
                  <a:pt x="107156" y="80367"/>
                </a:lnTo>
                <a:lnTo>
                  <a:pt x="71437" y="133945"/>
                </a:lnTo>
                <a:lnTo>
                  <a:pt x="35718" y="196453"/>
                </a:lnTo>
                <a:lnTo>
                  <a:pt x="8929" y="267891"/>
                </a:lnTo>
                <a:lnTo>
                  <a:pt x="0" y="339328"/>
                </a:lnTo>
                <a:lnTo>
                  <a:pt x="8929" y="401836"/>
                </a:lnTo>
                <a:lnTo>
                  <a:pt x="35718" y="455414"/>
                </a:lnTo>
                <a:lnTo>
                  <a:pt x="80367" y="491133"/>
                </a:lnTo>
                <a:lnTo>
                  <a:pt x="125015" y="517922"/>
                </a:lnTo>
                <a:lnTo>
                  <a:pt x="169664" y="526852"/>
                </a:lnTo>
                <a:lnTo>
                  <a:pt x="214312" y="517922"/>
                </a:lnTo>
                <a:lnTo>
                  <a:pt x="258960" y="500063"/>
                </a:lnTo>
                <a:lnTo>
                  <a:pt x="258960" y="5000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259960" y="2160984"/>
            <a:ext cx="125017" cy="330400"/>
          </a:xfrm>
          <a:custGeom>
            <a:avLst/>
            <a:gdLst/>
            <a:ahLst/>
            <a:cxnLst/>
            <a:rect l="0" t="0" r="0" b="0"/>
            <a:pathLst>
              <a:path w="125017" h="330400">
                <a:moveTo>
                  <a:pt x="62508" y="0"/>
                </a:moveTo>
                <a:lnTo>
                  <a:pt x="62508" y="0"/>
                </a:lnTo>
                <a:lnTo>
                  <a:pt x="53578" y="8930"/>
                </a:lnTo>
                <a:lnTo>
                  <a:pt x="53578" y="26789"/>
                </a:lnTo>
                <a:lnTo>
                  <a:pt x="44649" y="53578"/>
                </a:lnTo>
                <a:lnTo>
                  <a:pt x="35719" y="89297"/>
                </a:lnTo>
                <a:lnTo>
                  <a:pt x="26789" y="142875"/>
                </a:lnTo>
                <a:lnTo>
                  <a:pt x="8930" y="187524"/>
                </a:lnTo>
                <a:lnTo>
                  <a:pt x="8930" y="241102"/>
                </a:lnTo>
                <a:lnTo>
                  <a:pt x="0" y="276820"/>
                </a:lnTo>
                <a:lnTo>
                  <a:pt x="0" y="303610"/>
                </a:lnTo>
                <a:lnTo>
                  <a:pt x="8930" y="321469"/>
                </a:lnTo>
                <a:lnTo>
                  <a:pt x="17860" y="330399"/>
                </a:lnTo>
                <a:lnTo>
                  <a:pt x="35719" y="330399"/>
                </a:lnTo>
                <a:lnTo>
                  <a:pt x="62508" y="321469"/>
                </a:lnTo>
                <a:lnTo>
                  <a:pt x="80367" y="303610"/>
                </a:lnTo>
                <a:lnTo>
                  <a:pt x="98227" y="276820"/>
                </a:lnTo>
                <a:lnTo>
                  <a:pt x="116086" y="250031"/>
                </a:lnTo>
                <a:lnTo>
                  <a:pt x="125016" y="214313"/>
                </a:lnTo>
                <a:lnTo>
                  <a:pt x="116086" y="178594"/>
                </a:lnTo>
                <a:lnTo>
                  <a:pt x="116086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170664" y="2303859"/>
            <a:ext cx="241102" cy="44650"/>
          </a:xfrm>
          <a:custGeom>
            <a:avLst/>
            <a:gdLst/>
            <a:ahLst/>
            <a:cxnLst/>
            <a:rect l="0" t="0" r="0" b="0"/>
            <a:pathLst>
              <a:path w="241102" h="44650">
                <a:moveTo>
                  <a:pt x="35718" y="8930"/>
                </a:moveTo>
                <a:lnTo>
                  <a:pt x="26788" y="17860"/>
                </a:lnTo>
                <a:lnTo>
                  <a:pt x="17859" y="17860"/>
                </a:lnTo>
                <a:lnTo>
                  <a:pt x="8930" y="35719"/>
                </a:lnTo>
                <a:lnTo>
                  <a:pt x="0" y="35719"/>
                </a:lnTo>
                <a:lnTo>
                  <a:pt x="8930" y="44649"/>
                </a:lnTo>
                <a:lnTo>
                  <a:pt x="26788" y="44649"/>
                </a:lnTo>
                <a:lnTo>
                  <a:pt x="44648" y="35719"/>
                </a:lnTo>
                <a:lnTo>
                  <a:pt x="80366" y="26789"/>
                </a:lnTo>
                <a:lnTo>
                  <a:pt x="107156" y="26789"/>
                </a:lnTo>
                <a:lnTo>
                  <a:pt x="151804" y="17860"/>
                </a:lnTo>
                <a:lnTo>
                  <a:pt x="187523" y="8930"/>
                </a:lnTo>
                <a:lnTo>
                  <a:pt x="223241" y="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411765" y="2268140"/>
            <a:ext cx="35720" cy="125017"/>
          </a:xfrm>
          <a:custGeom>
            <a:avLst/>
            <a:gdLst/>
            <a:ahLst/>
            <a:cxnLst/>
            <a:rect l="0" t="0" r="0" b="0"/>
            <a:pathLst>
              <a:path w="35720" h="125017">
                <a:moveTo>
                  <a:pt x="8930" y="53579"/>
                </a:moveTo>
                <a:lnTo>
                  <a:pt x="0" y="62508"/>
                </a:lnTo>
                <a:lnTo>
                  <a:pt x="0" y="71438"/>
                </a:lnTo>
                <a:lnTo>
                  <a:pt x="0" y="80368"/>
                </a:lnTo>
                <a:lnTo>
                  <a:pt x="0" y="98227"/>
                </a:lnTo>
                <a:lnTo>
                  <a:pt x="0" y="107157"/>
                </a:lnTo>
                <a:lnTo>
                  <a:pt x="0" y="11608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16086"/>
                </a:lnTo>
                <a:lnTo>
                  <a:pt x="17859" y="107157"/>
                </a:lnTo>
                <a:lnTo>
                  <a:pt x="17859" y="89297"/>
                </a:lnTo>
                <a:lnTo>
                  <a:pt x="17859" y="62508"/>
                </a:lnTo>
                <a:lnTo>
                  <a:pt x="26789" y="35719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438554" y="2178844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26789" y="0"/>
                </a:move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17859" y="17859"/>
                </a:lnTo>
                <a:lnTo>
                  <a:pt x="1785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509991" y="2286000"/>
            <a:ext cx="258962" cy="133946"/>
          </a:xfrm>
          <a:custGeom>
            <a:avLst/>
            <a:gdLst/>
            <a:ahLst/>
            <a:cxnLst/>
            <a:rect l="0" t="0" r="0" b="0"/>
            <a:pathLst>
              <a:path w="258962" h="133946">
                <a:moveTo>
                  <a:pt x="17860" y="35719"/>
                </a:moveTo>
                <a:lnTo>
                  <a:pt x="17860" y="26789"/>
                </a:lnTo>
                <a:lnTo>
                  <a:pt x="17860" y="26789"/>
                </a:lnTo>
                <a:lnTo>
                  <a:pt x="17860" y="17859"/>
                </a:lnTo>
                <a:lnTo>
                  <a:pt x="17860" y="17859"/>
                </a:lnTo>
                <a:lnTo>
                  <a:pt x="26789" y="8929"/>
                </a:lnTo>
                <a:lnTo>
                  <a:pt x="26789" y="8929"/>
                </a:lnTo>
                <a:lnTo>
                  <a:pt x="35719" y="8929"/>
                </a:lnTo>
                <a:lnTo>
                  <a:pt x="26789" y="17859"/>
                </a:lnTo>
                <a:lnTo>
                  <a:pt x="26789" y="35719"/>
                </a:lnTo>
                <a:lnTo>
                  <a:pt x="17860" y="53578"/>
                </a:lnTo>
                <a:lnTo>
                  <a:pt x="17860" y="80367"/>
                </a:lnTo>
                <a:lnTo>
                  <a:pt x="8930" y="98226"/>
                </a:lnTo>
                <a:lnTo>
                  <a:pt x="8930" y="116086"/>
                </a:lnTo>
                <a:lnTo>
                  <a:pt x="8930" y="125015"/>
                </a:lnTo>
                <a:lnTo>
                  <a:pt x="0" y="133945"/>
                </a:lnTo>
                <a:lnTo>
                  <a:pt x="8930" y="133945"/>
                </a:lnTo>
                <a:lnTo>
                  <a:pt x="8930" y="125015"/>
                </a:lnTo>
                <a:lnTo>
                  <a:pt x="26789" y="107156"/>
                </a:lnTo>
                <a:lnTo>
                  <a:pt x="35719" y="98226"/>
                </a:lnTo>
                <a:lnTo>
                  <a:pt x="53579" y="71437"/>
                </a:lnTo>
                <a:lnTo>
                  <a:pt x="62508" y="53578"/>
                </a:lnTo>
                <a:lnTo>
                  <a:pt x="71438" y="26789"/>
                </a:lnTo>
                <a:lnTo>
                  <a:pt x="80368" y="17859"/>
                </a:lnTo>
                <a:lnTo>
                  <a:pt x="80368" y="8929"/>
                </a:lnTo>
                <a:lnTo>
                  <a:pt x="80368" y="17859"/>
                </a:lnTo>
                <a:lnTo>
                  <a:pt x="80368" y="26789"/>
                </a:lnTo>
                <a:lnTo>
                  <a:pt x="80368" y="44648"/>
                </a:lnTo>
                <a:lnTo>
                  <a:pt x="71438" y="62508"/>
                </a:lnTo>
                <a:lnTo>
                  <a:pt x="71438" y="80367"/>
                </a:lnTo>
                <a:lnTo>
                  <a:pt x="71438" y="98226"/>
                </a:lnTo>
                <a:lnTo>
                  <a:pt x="71438" y="107156"/>
                </a:lnTo>
                <a:lnTo>
                  <a:pt x="71438" y="116086"/>
                </a:lnTo>
                <a:lnTo>
                  <a:pt x="71438" y="116086"/>
                </a:lnTo>
                <a:lnTo>
                  <a:pt x="80368" y="116086"/>
                </a:lnTo>
                <a:lnTo>
                  <a:pt x="89297" y="107156"/>
                </a:lnTo>
                <a:lnTo>
                  <a:pt x="89297" y="89297"/>
                </a:lnTo>
                <a:lnTo>
                  <a:pt x="107157" y="71437"/>
                </a:lnTo>
                <a:lnTo>
                  <a:pt x="125016" y="44648"/>
                </a:lnTo>
                <a:lnTo>
                  <a:pt x="133946" y="26789"/>
                </a:lnTo>
                <a:lnTo>
                  <a:pt x="151805" y="8929"/>
                </a:lnTo>
                <a:lnTo>
                  <a:pt x="160735" y="0"/>
                </a:lnTo>
                <a:lnTo>
                  <a:pt x="160735" y="0"/>
                </a:lnTo>
                <a:lnTo>
                  <a:pt x="160735" y="8929"/>
                </a:lnTo>
                <a:lnTo>
                  <a:pt x="160735" y="17859"/>
                </a:lnTo>
                <a:lnTo>
                  <a:pt x="160735" y="35719"/>
                </a:lnTo>
                <a:lnTo>
                  <a:pt x="160735" y="53578"/>
                </a:lnTo>
                <a:lnTo>
                  <a:pt x="160735" y="62508"/>
                </a:lnTo>
                <a:lnTo>
                  <a:pt x="160735" y="80367"/>
                </a:lnTo>
                <a:lnTo>
                  <a:pt x="169664" y="89297"/>
                </a:lnTo>
                <a:lnTo>
                  <a:pt x="169664" y="89297"/>
                </a:lnTo>
                <a:lnTo>
                  <a:pt x="178594" y="89297"/>
                </a:lnTo>
                <a:lnTo>
                  <a:pt x="196454" y="71437"/>
                </a:lnTo>
                <a:lnTo>
                  <a:pt x="214313" y="62508"/>
                </a:lnTo>
                <a:lnTo>
                  <a:pt x="223243" y="44648"/>
                </a:lnTo>
                <a:lnTo>
                  <a:pt x="241102" y="26789"/>
                </a:lnTo>
                <a:lnTo>
                  <a:pt x="250032" y="892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733234" y="2277070"/>
            <a:ext cx="80368" cy="142876"/>
          </a:xfrm>
          <a:custGeom>
            <a:avLst/>
            <a:gdLst/>
            <a:ahLst/>
            <a:cxnLst/>
            <a:rect l="0" t="0" r="0" b="0"/>
            <a:pathLst>
              <a:path w="80368" h="142876">
                <a:moveTo>
                  <a:pt x="8929" y="44649"/>
                </a:moveTo>
                <a:lnTo>
                  <a:pt x="8929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8929" y="35719"/>
                </a:lnTo>
                <a:lnTo>
                  <a:pt x="17859" y="35719"/>
                </a:lnTo>
                <a:lnTo>
                  <a:pt x="35718" y="35719"/>
                </a:lnTo>
                <a:lnTo>
                  <a:pt x="44648" y="35719"/>
                </a:lnTo>
                <a:lnTo>
                  <a:pt x="53578" y="44649"/>
                </a:lnTo>
                <a:lnTo>
                  <a:pt x="62507" y="35719"/>
                </a:lnTo>
                <a:lnTo>
                  <a:pt x="71437" y="35719"/>
                </a:lnTo>
                <a:lnTo>
                  <a:pt x="71437" y="35719"/>
                </a:lnTo>
                <a:lnTo>
                  <a:pt x="71437" y="26789"/>
                </a:lnTo>
                <a:lnTo>
                  <a:pt x="71437" y="17859"/>
                </a:lnTo>
                <a:lnTo>
                  <a:pt x="71437" y="8930"/>
                </a:lnTo>
                <a:lnTo>
                  <a:pt x="71437" y="8930"/>
                </a:lnTo>
                <a:lnTo>
                  <a:pt x="62507" y="0"/>
                </a:lnTo>
                <a:lnTo>
                  <a:pt x="44648" y="0"/>
                </a:lnTo>
                <a:lnTo>
                  <a:pt x="35718" y="8930"/>
                </a:lnTo>
                <a:lnTo>
                  <a:pt x="17859" y="26789"/>
                </a:lnTo>
                <a:lnTo>
                  <a:pt x="8929" y="53578"/>
                </a:lnTo>
                <a:lnTo>
                  <a:pt x="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8929" y="133945"/>
                </a:lnTo>
                <a:lnTo>
                  <a:pt x="8929" y="142875"/>
                </a:lnTo>
                <a:lnTo>
                  <a:pt x="17859" y="142875"/>
                </a:lnTo>
                <a:lnTo>
                  <a:pt x="35718" y="142875"/>
                </a:lnTo>
                <a:lnTo>
                  <a:pt x="53578" y="125016"/>
                </a:lnTo>
                <a:lnTo>
                  <a:pt x="62507" y="107156"/>
                </a:lnTo>
                <a:lnTo>
                  <a:pt x="71437" y="89297"/>
                </a:lnTo>
                <a:lnTo>
                  <a:pt x="80367" y="71438"/>
                </a:lnTo>
                <a:lnTo>
                  <a:pt x="80367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840390" y="2268140"/>
            <a:ext cx="80368" cy="71439"/>
          </a:xfrm>
          <a:custGeom>
            <a:avLst/>
            <a:gdLst/>
            <a:ahLst/>
            <a:cxnLst/>
            <a:rect l="0" t="0" r="0" b="0"/>
            <a:pathLst>
              <a:path w="80368" h="71439">
                <a:moveTo>
                  <a:pt x="893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17860"/>
                </a:lnTo>
                <a:lnTo>
                  <a:pt x="35719" y="26789"/>
                </a:lnTo>
                <a:lnTo>
                  <a:pt x="35719" y="35719"/>
                </a:lnTo>
                <a:lnTo>
                  <a:pt x="26789" y="44649"/>
                </a:lnTo>
                <a:lnTo>
                  <a:pt x="26789" y="53579"/>
                </a:lnTo>
                <a:lnTo>
                  <a:pt x="26789" y="62508"/>
                </a:lnTo>
                <a:lnTo>
                  <a:pt x="26789" y="71438"/>
                </a:lnTo>
                <a:lnTo>
                  <a:pt x="26789" y="71438"/>
                </a:lnTo>
                <a:lnTo>
                  <a:pt x="35719" y="71438"/>
                </a:lnTo>
                <a:lnTo>
                  <a:pt x="44648" y="71438"/>
                </a:lnTo>
                <a:lnTo>
                  <a:pt x="53578" y="71438"/>
                </a:lnTo>
                <a:lnTo>
                  <a:pt x="53578" y="62508"/>
                </a:lnTo>
                <a:lnTo>
                  <a:pt x="62508" y="53579"/>
                </a:lnTo>
                <a:lnTo>
                  <a:pt x="80367" y="44649"/>
                </a:lnTo>
                <a:lnTo>
                  <a:pt x="80367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929687" y="2089547"/>
            <a:ext cx="71438" cy="285751"/>
          </a:xfrm>
          <a:custGeom>
            <a:avLst/>
            <a:gdLst/>
            <a:ahLst/>
            <a:cxnLst/>
            <a:rect l="0" t="0" r="0" b="0"/>
            <a:pathLst>
              <a:path w="71438" h="285751">
                <a:moveTo>
                  <a:pt x="0" y="17859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17859"/>
                </a:lnTo>
                <a:lnTo>
                  <a:pt x="53578" y="35718"/>
                </a:lnTo>
                <a:lnTo>
                  <a:pt x="62508" y="53578"/>
                </a:lnTo>
                <a:lnTo>
                  <a:pt x="71437" y="80367"/>
                </a:lnTo>
                <a:lnTo>
                  <a:pt x="71437" y="116086"/>
                </a:lnTo>
                <a:lnTo>
                  <a:pt x="71437" y="151804"/>
                </a:lnTo>
                <a:lnTo>
                  <a:pt x="62508" y="187523"/>
                </a:lnTo>
                <a:lnTo>
                  <a:pt x="44648" y="223242"/>
                </a:lnTo>
                <a:lnTo>
                  <a:pt x="35718" y="250031"/>
                </a:lnTo>
                <a:lnTo>
                  <a:pt x="17859" y="267890"/>
                </a:lnTo>
                <a:lnTo>
                  <a:pt x="8929" y="285750"/>
                </a:lnTo>
                <a:lnTo>
                  <a:pt x="8929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741914" y="2527102"/>
            <a:ext cx="44650" cy="71438"/>
          </a:xfrm>
          <a:custGeom>
            <a:avLst/>
            <a:gdLst/>
            <a:ahLst/>
            <a:cxnLst/>
            <a:rect l="0" t="0" r="0" b="0"/>
            <a:pathLst>
              <a:path w="44650" h="71438">
                <a:moveTo>
                  <a:pt x="17859" y="26789"/>
                </a:move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35718"/>
                </a:lnTo>
                <a:lnTo>
                  <a:pt x="17859" y="35718"/>
                </a:lnTo>
                <a:lnTo>
                  <a:pt x="17859" y="35718"/>
                </a:lnTo>
                <a:lnTo>
                  <a:pt x="17859" y="35718"/>
                </a:lnTo>
                <a:lnTo>
                  <a:pt x="17859" y="35718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8929"/>
                </a:lnTo>
                <a:lnTo>
                  <a:pt x="17859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53578"/>
                </a:lnTo>
                <a:lnTo>
                  <a:pt x="8930" y="62507"/>
                </a:lnTo>
                <a:lnTo>
                  <a:pt x="8930" y="71437"/>
                </a:lnTo>
                <a:lnTo>
                  <a:pt x="17859" y="71437"/>
                </a:lnTo>
                <a:lnTo>
                  <a:pt x="17859" y="71437"/>
                </a:lnTo>
                <a:lnTo>
                  <a:pt x="26789" y="71437"/>
                </a:lnTo>
                <a:lnTo>
                  <a:pt x="26789" y="71437"/>
                </a:lnTo>
                <a:lnTo>
                  <a:pt x="26789" y="62507"/>
                </a:lnTo>
                <a:lnTo>
                  <a:pt x="35719" y="44648"/>
                </a:lnTo>
                <a:lnTo>
                  <a:pt x="35719" y="35718"/>
                </a:lnTo>
                <a:lnTo>
                  <a:pt x="35719" y="26789"/>
                </a:lnTo>
                <a:lnTo>
                  <a:pt x="35719" y="17859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8929"/>
                </a:lnTo>
                <a:lnTo>
                  <a:pt x="17859" y="26789"/>
                </a:lnTo>
                <a:lnTo>
                  <a:pt x="17859" y="35718"/>
                </a:lnTo>
                <a:lnTo>
                  <a:pt x="17859" y="53578"/>
                </a:lnTo>
                <a:lnTo>
                  <a:pt x="17859" y="62507"/>
                </a:lnTo>
                <a:lnTo>
                  <a:pt x="17859" y="71437"/>
                </a:lnTo>
                <a:lnTo>
                  <a:pt x="26789" y="71437"/>
                </a:lnTo>
                <a:lnTo>
                  <a:pt x="26789" y="71437"/>
                </a:lnTo>
                <a:lnTo>
                  <a:pt x="35719" y="71437"/>
                </a:lnTo>
                <a:lnTo>
                  <a:pt x="44649" y="62507"/>
                </a:lnTo>
                <a:lnTo>
                  <a:pt x="44649" y="44648"/>
                </a:lnTo>
                <a:lnTo>
                  <a:pt x="44649" y="35718"/>
                </a:lnTo>
                <a:lnTo>
                  <a:pt x="44649" y="17859"/>
                </a:lnTo>
                <a:lnTo>
                  <a:pt x="44649" y="8929"/>
                </a:lnTo>
                <a:lnTo>
                  <a:pt x="44649" y="8929"/>
                </a:lnTo>
                <a:lnTo>
                  <a:pt x="35719" y="8929"/>
                </a:lnTo>
                <a:lnTo>
                  <a:pt x="35719" y="8929"/>
                </a:lnTo>
                <a:lnTo>
                  <a:pt x="26789" y="17859"/>
                </a:lnTo>
                <a:lnTo>
                  <a:pt x="26789" y="26789"/>
                </a:lnTo>
                <a:lnTo>
                  <a:pt x="26789" y="35718"/>
                </a:lnTo>
                <a:lnTo>
                  <a:pt x="26789" y="44648"/>
                </a:lnTo>
                <a:lnTo>
                  <a:pt x="35719" y="44648"/>
                </a:lnTo>
                <a:lnTo>
                  <a:pt x="35719" y="35718"/>
                </a:lnTo>
                <a:lnTo>
                  <a:pt x="35719" y="17859"/>
                </a:lnTo>
                <a:lnTo>
                  <a:pt x="3571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098852" y="5491758"/>
            <a:ext cx="223243" cy="178594"/>
          </a:xfrm>
          <a:custGeom>
            <a:avLst/>
            <a:gdLst/>
            <a:ahLst/>
            <a:cxnLst/>
            <a:rect l="0" t="0" r="0" b="0"/>
            <a:pathLst>
              <a:path w="223243" h="178594">
                <a:moveTo>
                  <a:pt x="62507" y="26789"/>
                </a:moveTo>
                <a:lnTo>
                  <a:pt x="62507" y="26789"/>
                </a:lnTo>
                <a:lnTo>
                  <a:pt x="62507" y="26789"/>
                </a:lnTo>
                <a:lnTo>
                  <a:pt x="71437" y="17859"/>
                </a:lnTo>
                <a:lnTo>
                  <a:pt x="71437" y="17859"/>
                </a:lnTo>
                <a:lnTo>
                  <a:pt x="71437" y="17859"/>
                </a:lnTo>
                <a:lnTo>
                  <a:pt x="71437" y="8930"/>
                </a:lnTo>
                <a:lnTo>
                  <a:pt x="71437" y="8930"/>
                </a:lnTo>
                <a:lnTo>
                  <a:pt x="71437" y="8930"/>
                </a:lnTo>
                <a:lnTo>
                  <a:pt x="71437" y="0"/>
                </a:lnTo>
                <a:lnTo>
                  <a:pt x="71437" y="0"/>
                </a:lnTo>
                <a:lnTo>
                  <a:pt x="62507" y="0"/>
                </a:lnTo>
                <a:lnTo>
                  <a:pt x="62507" y="0"/>
                </a:lnTo>
                <a:lnTo>
                  <a:pt x="62507" y="0"/>
                </a:lnTo>
                <a:lnTo>
                  <a:pt x="53578" y="0"/>
                </a:lnTo>
                <a:lnTo>
                  <a:pt x="62507" y="0"/>
                </a:lnTo>
                <a:lnTo>
                  <a:pt x="62507" y="17859"/>
                </a:lnTo>
                <a:lnTo>
                  <a:pt x="53578" y="26789"/>
                </a:lnTo>
                <a:lnTo>
                  <a:pt x="53578" y="53578"/>
                </a:lnTo>
                <a:lnTo>
                  <a:pt x="44648" y="80367"/>
                </a:lnTo>
                <a:lnTo>
                  <a:pt x="26789" y="107155"/>
                </a:lnTo>
                <a:lnTo>
                  <a:pt x="17859" y="133944"/>
                </a:lnTo>
                <a:lnTo>
                  <a:pt x="8929" y="160733"/>
                </a:lnTo>
                <a:lnTo>
                  <a:pt x="0" y="178593"/>
                </a:lnTo>
                <a:lnTo>
                  <a:pt x="0" y="178593"/>
                </a:lnTo>
                <a:lnTo>
                  <a:pt x="8929" y="178593"/>
                </a:lnTo>
                <a:lnTo>
                  <a:pt x="17859" y="160733"/>
                </a:lnTo>
                <a:lnTo>
                  <a:pt x="44648" y="151804"/>
                </a:lnTo>
                <a:lnTo>
                  <a:pt x="71437" y="133944"/>
                </a:lnTo>
                <a:lnTo>
                  <a:pt x="107156" y="116085"/>
                </a:lnTo>
                <a:lnTo>
                  <a:pt x="133945" y="107155"/>
                </a:lnTo>
                <a:lnTo>
                  <a:pt x="160734" y="107155"/>
                </a:lnTo>
                <a:lnTo>
                  <a:pt x="187523" y="107155"/>
                </a:lnTo>
                <a:lnTo>
                  <a:pt x="205382" y="107155"/>
                </a:lnTo>
                <a:lnTo>
                  <a:pt x="214312" y="107155"/>
                </a:lnTo>
                <a:lnTo>
                  <a:pt x="223242" y="116085"/>
                </a:lnTo>
                <a:lnTo>
                  <a:pt x="223242" y="107155"/>
                </a:lnTo>
                <a:lnTo>
                  <a:pt x="223242" y="107155"/>
                </a:lnTo>
                <a:lnTo>
                  <a:pt x="223242" y="89296"/>
                </a:lnTo>
                <a:lnTo>
                  <a:pt x="223242" y="71437"/>
                </a:lnTo>
                <a:lnTo>
                  <a:pt x="223242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232797" y="5348883"/>
            <a:ext cx="8931" cy="392906"/>
          </a:xfrm>
          <a:custGeom>
            <a:avLst/>
            <a:gdLst/>
            <a:ahLst/>
            <a:cxnLst/>
            <a:rect l="0" t="0" r="0" b="0"/>
            <a:pathLst>
              <a:path w="8931" h="392906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17859"/>
                </a:lnTo>
                <a:lnTo>
                  <a:pt x="8930" y="44648"/>
                </a:lnTo>
                <a:lnTo>
                  <a:pt x="8930" y="89297"/>
                </a:lnTo>
                <a:lnTo>
                  <a:pt x="8930" y="142875"/>
                </a:lnTo>
                <a:lnTo>
                  <a:pt x="8930" y="205383"/>
                </a:lnTo>
                <a:lnTo>
                  <a:pt x="8930" y="267890"/>
                </a:lnTo>
                <a:lnTo>
                  <a:pt x="0" y="330397"/>
                </a:lnTo>
                <a:lnTo>
                  <a:pt x="0" y="375046"/>
                </a:lnTo>
                <a:lnTo>
                  <a:pt x="8930" y="392905"/>
                </a:lnTo>
                <a:lnTo>
                  <a:pt x="8930" y="392905"/>
                </a:lnTo>
                <a:lnTo>
                  <a:pt x="8930" y="3929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2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2 Question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US" dirty="0" smtClean="0"/>
              <a:t>Investigate and write a ¾ to 1 page executive summary report of the what maven provides that ant does not.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1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2 Question </a:t>
            </a:r>
            <a:r>
              <a:rPr lang="en-US" dirty="0" smtClean="0"/>
              <a:t>3 - </a:t>
            </a:r>
            <a:r>
              <a:rPr lang="en-US" dirty="0" err="1" smtClean="0"/>
              <a:t>Hamcrest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tests from question 1 to use at least three of the matchers supplied in </a:t>
            </a:r>
            <a:r>
              <a:rPr lang="en-US" dirty="0" err="1" smtClean="0"/>
              <a:t>Hamcrest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176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2 Question </a:t>
            </a:r>
            <a:r>
              <a:rPr lang="en-US" dirty="0" smtClean="0"/>
              <a:t>4 </a:t>
            </a:r>
            <a:r>
              <a:rPr lang="en-US" dirty="0"/>
              <a:t>- </a:t>
            </a:r>
            <a:r>
              <a:rPr lang="en-US" dirty="0" err="1" smtClean="0"/>
              <a:t>WebDriver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a comprehensive test of the login to </a:t>
            </a:r>
            <a:r>
              <a:rPr lang="en-US" dirty="0" err="1" smtClean="0"/>
              <a:t>MySC</a:t>
            </a:r>
            <a:r>
              <a:rPr lang="en-US" dirty="0" smtClean="0"/>
              <a:t> that  will upon any failure do a screen capture, and a source page capture and save them for a report.</a:t>
            </a:r>
          </a:p>
          <a:p>
            <a:pPr marL="514350" indent="-514350">
              <a:buAutoNum type="alphaL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56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2 Question </a:t>
            </a:r>
            <a:r>
              <a:rPr lang="en-US" dirty="0" smtClean="0"/>
              <a:t>5 </a:t>
            </a:r>
            <a:r>
              <a:rPr lang="en-US" dirty="0"/>
              <a:t>- </a:t>
            </a:r>
            <a:r>
              <a:rPr lang="en-US" dirty="0" smtClean="0"/>
              <a:t>Jenkins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Create a log/report of the installation and use of Jenkins.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>
            <a:off x="2607469" y="3214687"/>
            <a:ext cx="89298" cy="321470"/>
          </a:xfrm>
          <a:custGeom>
            <a:avLst/>
            <a:gdLst/>
            <a:ahLst/>
            <a:cxnLst/>
            <a:rect l="0" t="0" r="0" b="0"/>
            <a:pathLst>
              <a:path w="89298" h="321470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29" y="44649"/>
                </a:lnTo>
                <a:lnTo>
                  <a:pt x="17859" y="71438"/>
                </a:lnTo>
                <a:lnTo>
                  <a:pt x="17859" y="116086"/>
                </a:lnTo>
                <a:lnTo>
                  <a:pt x="26789" y="160734"/>
                </a:lnTo>
                <a:lnTo>
                  <a:pt x="35719" y="205383"/>
                </a:lnTo>
                <a:lnTo>
                  <a:pt x="44648" y="241102"/>
                </a:lnTo>
                <a:lnTo>
                  <a:pt x="53578" y="276820"/>
                </a:lnTo>
                <a:lnTo>
                  <a:pt x="71437" y="303609"/>
                </a:lnTo>
                <a:lnTo>
                  <a:pt x="80367" y="321469"/>
                </a:lnTo>
                <a:lnTo>
                  <a:pt x="80367" y="321469"/>
                </a:lnTo>
                <a:lnTo>
                  <a:pt x="89297" y="321469"/>
                </a:lnTo>
                <a:lnTo>
                  <a:pt x="89297" y="303609"/>
                </a:lnTo>
                <a:lnTo>
                  <a:pt x="71437" y="276820"/>
                </a:lnTo>
                <a:lnTo>
                  <a:pt x="71437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384227" y="3196828"/>
            <a:ext cx="517922" cy="401837"/>
          </a:xfrm>
          <a:custGeom>
            <a:avLst/>
            <a:gdLst/>
            <a:ahLst/>
            <a:cxnLst/>
            <a:rect l="0" t="0" r="0" b="0"/>
            <a:pathLst>
              <a:path w="517922" h="401837">
                <a:moveTo>
                  <a:pt x="0" y="98226"/>
                </a:moveTo>
                <a:lnTo>
                  <a:pt x="0" y="98226"/>
                </a:lnTo>
                <a:lnTo>
                  <a:pt x="0" y="98226"/>
                </a:lnTo>
                <a:lnTo>
                  <a:pt x="0" y="89297"/>
                </a:lnTo>
                <a:lnTo>
                  <a:pt x="8929" y="80367"/>
                </a:lnTo>
                <a:lnTo>
                  <a:pt x="35718" y="71437"/>
                </a:lnTo>
                <a:lnTo>
                  <a:pt x="62507" y="53578"/>
                </a:lnTo>
                <a:lnTo>
                  <a:pt x="98226" y="35718"/>
                </a:lnTo>
                <a:lnTo>
                  <a:pt x="151804" y="8929"/>
                </a:lnTo>
                <a:lnTo>
                  <a:pt x="205382" y="0"/>
                </a:lnTo>
                <a:lnTo>
                  <a:pt x="267890" y="0"/>
                </a:lnTo>
                <a:lnTo>
                  <a:pt x="330398" y="0"/>
                </a:lnTo>
                <a:lnTo>
                  <a:pt x="392906" y="17859"/>
                </a:lnTo>
                <a:lnTo>
                  <a:pt x="437554" y="53578"/>
                </a:lnTo>
                <a:lnTo>
                  <a:pt x="482203" y="89297"/>
                </a:lnTo>
                <a:lnTo>
                  <a:pt x="508992" y="133945"/>
                </a:lnTo>
                <a:lnTo>
                  <a:pt x="517921" y="187523"/>
                </a:lnTo>
                <a:lnTo>
                  <a:pt x="508992" y="232172"/>
                </a:lnTo>
                <a:lnTo>
                  <a:pt x="491132" y="285750"/>
                </a:lnTo>
                <a:lnTo>
                  <a:pt x="464343" y="330398"/>
                </a:lnTo>
                <a:lnTo>
                  <a:pt x="428625" y="366117"/>
                </a:lnTo>
                <a:lnTo>
                  <a:pt x="392906" y="392906"/>
                </a:lnTo>
                <a:lnTo>
                  <a:pt x="366117" y="401836"/>
                </a:lnTo>
                <a:lnTo>
                  <a:pt x="339328" y="401836"/>
                </a:lnTo>
                <a:lnTo>
                  <a:pt x="321468" y="383976"/>
                </a:lnTo>
                <a:lnTo>
                  <a:pt x="312539" y="366117"/>
                </a:lnTo>
                <a:lnTo>
                  <a:pt x="321468" y="339328"/>
                </a:lnTo>
                <a:lnTo>
                  <a:pt x="339328" y="312539"/>
                </a:lnTo>
                <a:lnTo>
                  <a:pt x="339328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973586" y="3277195"/>
            <a:ext cx="285751" cy="241102"/>
          </a:xfrm>
          <a:custGeom>
            <a:avLst/>
            <a:gdLst/>
            <a:ahLst/>
            <a:cxnLst/>
            <a:rect l="0" t="0" r="0" b="0"/>
            <a:pathLst>
              <a:path w="285751" h="241102">
                <a:moveTo>
                  <a:pt x="0" y="44648"/>
                </a:moveTo>
                <a:lnTo>
                  <a:pt x="0" y="53578"/>
                </a:lnTo>
                <a:lnTo>
                  <a:pt x="0" y="71437"/>
                </a:lnTo>
                <a:lnTo>
                  <a:pt x="8930" y="98226"/>
                </a:lnTo>
                <a:lnTo>
                  <a:pt x="17859" y="125016"/>
                </a:lnTo>
                <a:lnTo>
                  <a:pt x="26789" y="151805"/>
                </a:lnTo>
                <a:lnTo>
                  <a:pt x="35719" y="169664"/>
                </a:lnTo>
                <a:lnTo>
                  <a:pt x="44648" y="187523"/>
                </a:lnTo>
                <a:lnTo>
                  <a:pt x="53578" y="196453"/>
                </a:lnTo>
                <a:lnTo>
                  <a:pt x="71437" y="196453"/>
                </a:lnTo>
                <a:lnTo>
                  <a:pt x="80367" y="187523"/>
                </a:lnTo>
                <a:lnTo>
                  <a:pt x="89297" y="169664"/>
                </a:lnTo>
                <a:lnTo>
                  <a:pt x="98227" y="142875"/>
                </a:lnTo>
                <a:lnTo>
                  <a:pt x="98227" y="107156"/>
                </a:lnTo>
                <a:lnTo>
                  <a:pt x="107156" y="71437"/>
                </a:lnTo>
                <a:lnTo>
                  <a:pt x="107156" y="35719"/>
                </a:lnTo>
                <a:lnTo>
                  <a:pt x="107156" y="8930"/>
                </a:lnTo>
                <a:lnTo>
                  <a:pt x="116086" y="0"/>
                </a:lnTo>
                <a:lnTo>
                  <a:pt x="116086" y="8930"/>
                </a:lnTo>
                <a:lnTo>
                  <a:pt x="125016" y="35719"/>
                </a:lnTo>
                <a:lnTo>
                  <a:pt x="133945" y="80367"/>
                </a:lnTo>
                <a:lnTo>
                  <a:pt x="151805" y="125016"/>
                </a:lnTo>
                <a:lnTo>
                  <a:pt x="160734" y="160734"/>
                </a:lnTo>
                <a:lnTo>
                  <a:pt x="178594" y="196453"/>
                </a:lnTo>
                <a:lnTo>
                  <a:pt x="196453" y="223242"/>
                </a:lnTo>
                <a:lnTo>
                  <a:pt x="214312" y="232172"/>
                </a:lnTo>
                <a:lnTo>
                  <a:pt x="232172" y="241101"/>
                </a:lnTo>
                <a:lnTo>
                  <a:pt x="250031" y="232172"/>
                </a:lnTo>
                <a:lnTo>
                  <a:pt x="267891" y="205383"/>
                </a:lnTo>
                <a:lnTo>
                  <a:pt x="276820" y="169664"/>
                </a:lnTo>
                <a:lnTo>
                  <a:pt x="285750" y="125016"/>
                </a:lnTo>
                <a:lnTo>
                  <a:pt x="285750" y="71437"/>
                </a:lnTo>
                <a:lnTo>
                  <a:pt x="28575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187898" y="3259336"/>
            <a:ext cx="223244" cy="169665"/>
          </a:xfrm>
          <a:custGeom>
            <a:avLst/>
            <a:gdLst/>
            <a:ahLst/>
            <a:cxnLst/>
            <a:rect l="0" t="0" r="0" b="0"/>
            <a:pathLst>
              <a:path w="223244" h="169665">
                <a:moveTo>
                  <a:pt x="0" y="89296"/>
                </a:moveTo>
                <a:lnTo>
                  <a:pt x="0" y="89296"/>
                </a:lnTo>
                <a:lnTo>
                  <a:pt x="8930" y="80367"/>
                </a:lnTo>
                <a:lnTo>
                  <a:pt x="17860" y="80367"/>
                </a:lnTo>
                <a:lnTo>
                  <a:pt x="26790" y="71437"/>
                </a:lnTo>
                <a:lnTo>
                  <a:pt x="53579" y="62507"/>
                </a:lnTo>
                <a:lnTo>
                  <a:pt x="71438" y="53578"/>
                </a:lnTo>
                <a:lnTo>
                  <a:pt x="89297" y="44648"/>
                </a:lnTo>
                <a:lnTo>
                  <a:pt x="107157" y="35718"/>
                </a:lnTo>
                <a:lnTo>
                  <a:pt x="125016" y="26789"/>
                </a:lnTo>
                <a:lnTo>
                  <a:pt x="125016" y="26789"/>
                </a:lnTo>
                <a:lnTo>
                  <a:pt x="133946" y="17859"/>
                </a:lnTo>
                <a:lnTo>
                  <a:pt x="125016" y="8929"/>
                </a:lnTo>
                <a:lnTo>
                  <a:pt x="116086" y="0"/>
                </a:lnTo>
                <a:lnTo>
                  <a:pt x="98227" y="0"/>
                </a:lnTo>
                <a:lnTo>
                  <a:pt x="89297" y="8929"/>
                </a:lnTo>
                <a:lnTo>
                  <a:pt x="80368" y="17859"/>
                </a:lnTo>
                <a:lnTo>
                  <a:pt x="71438" y="44648"/>
                </a:lnTo>
                <a:lnTo>
                  <a:pt x="80368" y="71437"/>
                </a:lnTo>
                <a:lnTo>
                  <a:pt x="80368" y="98226"/>
                </a:lnTo>
                <a:lnTo>
                  <a:pt x="98227" y="125015"/>
                </a:lnTo>
                <a:lnTo>
                  <a:pt x="116086" y="142875"/>
                </a:lnTo>
                <a:lnTo>
                  <a:pt x="125016" y="160734"/>
                </a:lnTo>
                <a:lnTo>
                  <a:pt x="151805" y="169664"/>
                </a:lnTo>
                <a:lnTo>
                  <a:pt x="169665" y="169664"/>
                </a:lnTo>
                <a:lnTo>
                  <a:pt x="187524" y="151804"/>
                </a:lnTo>
                <a:lnTo>
                  <a:pt x="205383" y="125015"/>
                </a:lnTo>
                <a:lnTo>
                  <a:pt x="223243" y="98226"/>
                </a:lnTo>
                <a:lnTo>
                  <a:pt x="223243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723680" y="2955726"/>
            <a:ext cx="276821" cy="330400"/>
          </a:xfrm>
          <a:custGeom>
            <a:avLst/>
            <a:gdLst/>
            <a:ahLst/>
            <a:cxnLst/>
            <a:rect l="0" t="0" r="0" b="0"/>
            <a:pathLst>
              <a:path w="276821" h="330400">
                <a:moveTo>
                  <a:pt x="35718" y="17860"/>
                </a:moveTo>
                <a:lnTo>
                  <a:pt x="26789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26789"/>
                </a:lnTo>
                <a:lnTo>
                  <a:pt x="35718" y="44649"/>
                </a:lnTo>
                <a:lnTo>
                  <a:pt x="44648" y="80367"/>
                </a:lnTo>
                <a:lnTo>
                  <a:pt x="53578" y="116086"/>
                </a:lnTo>
                <a:lnTo>
                  <a:pt x="53578" y="160735"/>
                </a:lnTo>
                <a:lnTo>
                  <a:pt x="62508" y="214313"/>
                </a:lnTo>
                <a:lnTo>
                  <a:pt x="71437" y="258961"/>
                </a:lnTo>
                <a:lnTo>
                  <a:pt x="71437" y="294680"/>
                </a:lnTo>
                <a:lnTo>
                  <a:pt x="80367" y="312539"/>
                </a:lnTo>
                <a:lnTo>
                  <a:pt x="80367" y="330399"/>
                </a:lnTo>
                <a:lnTo>
                  <a:pt x="80367" y="330399"/>
                </a:lnTo>
                <a:lnTo>
                  <a:pt x="71437" y="321469"/>
                </a:lnTo>
                <a:lnTo>
                  <a:pt x="71437" y="294680"/>
                </a:lnTo>
                <a:lnTo>
                  <a:pt x="62508" y="267891"/>
                </a:lnTo>
                <a:lnTo>
                  <a:pt x="44648" y="223242"/>
                </a:lnTo>
                <a:lnTo>
                  <a:pt x="35718" y="178594"/>
                </a:lnTo>
                <a:lnTo>
                  <a:pt x="17859" y="133945"/>
                </a:lnTo>
                <a:lnTo>
                  <a:pt x="8929" y="98227"/>
                </a:lnTo>
                <a:lnTo>
                  <a:pt x="0" y="62508"/>
                </a:lnTo>
                <a:lnTo>
                  <a:pt x="0" y="44649"/>
                </a:lnTo>
                <a:lnTo>
                  <a:pt x="0" y="26789"/>
                </a:lnTo>
                <a:lnTo>
                  <a:pt x="0" y="26789"/>
                </a:lnTo>
                <a:lnTo>
                  <a:pt x="8929" y="35719"/>
                </a:lnTo>
                <a:lnTo>
                  <a:pt x="26789" y="62508"/>
                </a:lnTo>
                <a:lnTo>
                  <a:pt x="44648" y="89297"/>
                </a:lnTo>
                <a:lnTo>
                  <a:pt x="62508" y="125016"/>
                </a:lnTo>
                <a:lnTo>
                  <a:pt x="89297" y="160735"/>
                </a:lnTo>
                <a:lnTo>
                  <a:pt x="116086" y="205383"/>
                </a:lnTo>
                <a:lnTo>
                  <a:pt x="142875" y="241102"/>
                </a:lnTo>
                <a:lnTo>
                  <a:pt x="169664" y="267891"/>
                </a:lnTo>
                <a:lnTo>
                  <a:pt x="196453" y="294680"/>
                </a:lnTo>
                <a:lnTo>
                  <a:pt x="223242" y="312539"/>
                </a:lnTo>
                <a:lnTo>
                  <a:pt x="241101" y="321469"/>
                </a:lnTo>
                <a:lnTo>
                  <a:pt x="258961" y="330399"/>
                </a:lnTo>
                <a:lnTo>
                  <a:pt x="267890" y="312539"/>
                </a:lnTo>
                <a:lnTo>
                  <a:pt x="276820" y="294680"/>
                </a:lnTo>
                <a:lnTo>
                  <a:pt x="267890" y="258961"/>
                </a:lnTo>
                <a:lnTo>
                  <a:pt x="267890" y="205383"/>
                </a:lnTo>
                <a:lnTo>
                  <a:pt x="241101" y="160735"/>
                </a:lnTo>
                <a:lnTo>
                  <a:pt x="223242" y="107156"/>
                </a:lnTo>
                <a:lnTo>
                  <a:pt x="205383" y="62508"/>
                </a:lnTo>
                <a:lnTo>
                  <a:pt x="187523" y="26789"/>
                </a:lnTo>
                <a:lnTo>
                  <a:pt x="178593" y="8930"/>
                </a:lnTo>
                <a:lnTo>
                  <a:pt x="178593" y="0"/>
                </a:lnTo>
                <a:lnTo>
                  <a:pt x="178593" y="0"/>
                </a:lnTo>
                <a:lnTo>
                  <a:pt x="187523" y="8930"/>
                </a:lnTo>
                <a:lnTo>
                  <a:pt x="205383" y="17860"/>
                </a:lnTo>
                <a:lnTo>
                  <a:pt x="223242" y="26789"/>
                </a:lnTo>
                <a:lnTo>
                  <a:pt x="241101" y="35719"/>
                </a:lnTo>
                <a:lnTo>
                  <a:pt x="250031" y="44649"/>
                </a:lnTo>
                <a:lnTo>
                  <a:pt x="250031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80867" y="2946796"/>
            <a:ext cx="321470" cy="410767"/>
          </a:xfrm>
          <a:custGeom>
            <a:avLst/>
            <a:gdLst/>
            <a:ahLst/>
            <a:cxnLst/>
            <a:rect l="0" t="0" r="0" b="0"/>
            <a:pathLst>
              <a:path w="321470" h="410767">
                <a:moveTo>
                  <a:pt x="0" y="205383"/>
                </a:moveTo>
                <a:lnTo>
                  <a:pt x="0" y="214313"/>
                </a:lnTo>
                <a:lnTo>
                  <a:pt x="0" y="223243"/>
                </a:lnTo>
                <a:lnTo>
                  <a:pt x="0" y="241102"/>
                </a:lnTo>
                <a:lnTo>
                  <a:pt x="8930" y="250032"/>
                </a:lnTo>
                <a:lnTo>
                  <a:pt x="8930" y="250032"/>
                </a:lnTo>
                <a:lnTo>
                  <a:pt x="17860" y="250032"/>
                </a:lnTo>
                <a:lnTo>
                  <a:pt x="26789" y="241102"/>
                </a:lnTo>
                <a:lnTo>
                  <a:pt x="35719" y="232172"/>
                </a:lnTo>
                <a:lnTo>
                  <a:pt x="44649" y="205383"/>
                </a:lnTo>
                <a:lnTo>
                  <a:pt x="53578" y="187524"/>
                </a:lnTo>
                <a:lnTo>
                  <a:pt x="53578" y="160735"/>
                </a:lnTo>
                <a:lnTo>
                  <a:pt x="44649" y="133946"/>
                </a:lnTo>
                <a:lnTo>
                  <a:pt x="35719" y="107157"/>
                </a:lnTo>
                <a:lnTo>
                  <a:pt x="26789" y="89297"/>
                </a:lnTo>
                <a:lnTo>
                  <a:pt x="17860" y="80368"/>
                </a:lnTo>
                <a:lnTo>
                  <a:pt x="8930" y="89297"/>
                </a:lnTo>
                <a:lnTo>
                  <a:pt x="8930" y="107157"/>
                </a:lnTo>
                <a:lnTo>
                  <a:pt x="8930" y="142875"/>
                </a:lnTo>
                <a:lnTo>
                  <a:pt x="8930" y="187524"/>
                </a:lnTo>
                <a:lnTo>
                  <a:pt x="17860" y="232172"/>
                </a:lnTo>
                <a:lnTo>
                  <a:pt x="35719" y="267891"/>
                </a:lnTo>
                <a:lnTo>
                  <a:pt x="53578" y="303610"/>
                </a:lnTo>
                <a:lnTo>
                  <a:pt x="71438" y="321469"/>
                </a:lnTo>
                <a:lnTo>
                  <a:pt x="98227" y="339329"/>
                </a:lnTo>
                <a:lnTo>
                  <a:pt x="116086" y="339329"/>
                </a:lnTo>
                <a:lnTo>
                  <a:pt x="133946" y="330399"/>
                </a:lnTo>
                <a:lnTo>
                  <a:pt x="151805" y="303610"/>
                </a:lnTo>
                <a:lnTo>
                  <a:pt x="160735" y="276821"/>
                </a:lnTo>
                <a:lnTo>
                  <a:pt x="160735" y="232172"/>
                </a:lnTo>
                <a:lnTo>
                  <a:pt x="160735" y="178594"/>
                </a:lnTo>
                <a:lnTo>
                  <a:pt x="160735" y="133946"/>
                </a:lnTo>
                <a:lnTo>
                  <a:pt x="151805" y="107157"/>
                </a:lnTo>
                <a:lnTo>
                  <a:pt x="151805" y="89297"/>
                </a:lnTo>
                <a:lnTo>
                  <a:pt x="160735" y="98227"/>
                </a:lnTo>
                <a:lnTo>
                  <a:pt x="169664" y="116086"/>
                </a:lnTo>
                <a:lnTo>
                  <a:pt x="187524" y="151805"/>
                </a:lnTo>
                <a:lnTo>
                  <a:pt x="205383" y="187524"/>
                </a:lnTo>
                <a:lnTo>
                  <a:pt x="223242" y="232172"/>
                </a:lnTo>
                <a:lnTo>
                  <a:pt x="241102" y="258961"/>
                </a:lnTo>
                <a:lnTo>
                  <a:pt x="258961" y="285750"/>
                </a:lnTo>
                <a:lnTo>
                  <a:pt x="276821" y="303610"/>
                </a:lnTo>
                <a:lnTo>
                  <a:pt x="294680" y="303610"/>
                </a:lnTo>
                <a:lnTo>
                  <a:pt x="303610" y="303610"/>
                </a:lnTo>
                <a:lnTo>
                  <a:pt x="312539" y="285750"/>
                </a:lnTo>
                <a:lnTo>
                  <a:pt x="321469" y="250032"/>
                </a:lnTo>
                <a:lnTo>
                  <a:pt x="321469" y="205383"/>
                </a:lnTo>
                <a:lnTo>
                  <a:pt x="312539" y="142875"/>
                </a:lnTo>
                <a:lnTo>
                  <a:pt x="312539" y="80368"/>
                </a:lnTo>
                <a:lnTo>
                  <a:pt x="303610" y="35719"/>
                </a:lnTo>
                <a:lnTo>
                  <a:pt x="294680" y="8930"/>
                </a:lnTo>
                <a:lnTo>
                  <a:pt x="285750" y="0"/>
                </a:lnTo>
                <a:lnTo>
                  <a:pt x="276821" y="26790"/>
                </a:lnTo>
                <a:lnTo>
                  <a:pt x="276821" y="71438"/>
                </a:lnTo>
                <a:lnTo>
                  <a:pt x="258961" y="133946"/>
                </a:lnTo>
                <a:lnTo>
                  <a:pt x="250031" y="196454"/>
                </a:lnTo>
                <a:lnTo>
                  <a:pt x="241102" y="267891"/>
                </a:lnTo>
                <a:lnTo>
                  <a:pt x="232172" y="330399"/>
                </a:lnTo>
                <a:lnTo>
                  <a:pt x="232172" y="375047"/>
                </a:lnTo>
                <a:lnTo>
                  <a:pt x="232172" y="401836"/>
                </a:lnTo>
                <a:lnTo>
                  <a:pt x="232172" y="410766"/>
                </a:lnTo>
                <a:lnTo>
                  <a:pt x="241102" y="392907"/>
                </a:lnTo>
                <a:lnTo>
                  <a:pt x="250031" y="366118"/>
                </a:lnTo>
                <a:lnTo>
                  <a:pt x="250031" y="312540"/>
                </a:lnTo>
                <a:lnTo>
                  <a:pt x="258961" y="258961"/>
                </a:lnTo>
                <a:lnTo>
                  <a:pt x="276821" y="196454"/>
                </a:lnTo>
                <a:lnTo>
                  <a:pt x="276821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411266" y="2732484"/>
            <a:ext cx="187524" cy="464345"/>
          </a:xfrm>
          <a:custGeom>
            <a:avLst/>
            <a:gdLst/>
            <a:ahLst/>
            <a:cxnLst/>
            <a:rect l="0" t="0" r="0" b="0"/>
            <a:pathLst>
              <a:path w="187524" h="464345">
                <a:moveTo>
                  <a:pt x="0" y="0"/>
                </a:moveTo>
                <a:lnTo>
                  <a:pt x="0" y="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17859" y="71437"/>
                </a:lnTo>
                <a:lnTo>
                  <a:pt x="17859" y="116086"/>
                </a:lnTo>
                <a:lnTo>
                  <a:pt x="26789" y="169664"/>
                </a:lnTo>
                <a:lnTo>
                  <a:pt x="35718" y="241102"/>
                </a:lnTo>
                <a:lnTo>
                  <a:pt x="44648" y="303609"/>
                </a:lnTo>
                <a:lnTo>
                  <a:pt x="62507" y="366117"/>
                </a:lnTo>
                <a:lnTo>
                  <a:pt x="71437" y="410766"/>
                </a:lnTo>
                <a:lnTo>
                  <a:pt x="89297" y="446484"/>
                </a:lnTo>
                <a:lnTo>
                  <a:pt x="116086" y="464344"/>
                </a:lnTo>
                <a:lnTo>
                  <a:pt x="133945" y="464344"/>
                </a:lnTo>
                <a:lnTo>
                  <a:pt x="160734" y="446484"/>
                </a:lnTo>
                <a:lnTo>
                  <a:pt x="178593" y="428625"/>
                </a:lnTo>
                <a:lnTo>
                  <a:pt x="187523" y="392906"/>
                </a:lnTo>
                <a:lnTo>
                  <a:pt x="187523" y="348258"/>
                </a:lnTo>
                <a:lnTo>
                  <a:pt x="169664" y="303609"/>
                </a:lnTo>
                <a:lnTo>
                  <a:pt x="169664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366617" y="2911078"/>
            <a:ext cx="330400" cy="125016"/>
          </a:xfrm>
          <a:custGeom>
            <a:avLst/>
            <a:gdLst/>
            <a:ahLst/>
            <a:cxnLst/>
            <a:rect l="0" t="0" r="0" b="0"/>
            <a:pathLst>
              <a:path w="330400" h="125016">
                <a:moveTo>
                  <a:pt x="17860" y="62508"/>
                </a:moveTo>
                <a:lnTo>
                  <a:pt x="17860" y="71437"/>
                </a:lnTo>
                <a:lnTo>
                  <a:pt x="8930" y="89297"/>
                </a:lnTo>
                <a:lnTo>
                  <a:pt x="0" y="107156"/>
                </a:lnTo>
                <a:lnTo>
                  <a:pt x="8930" y="116086"/>
                </a:lnTo>
                <a:lnTo>
                  <a:pt x="17860" y="125015"/>
                </a:lnTo>
                <a:lnTo>
                  <a:pt x="35719" y="116086"/>
                </a:lnTo>
                <a:lnTo>
                  <a:pt x="62508" y="107156"/>
                </a:lnTo>
                <a:lnTo>
                  <a:pt x="107156" y="89297"/>
                </a:lnTo>
                <a:lnTo>
                  <a:pt x="142875" y="62508"/>
                </a:lnTo>
                <a:lnTo>
                  <a:pt x="196453" y="44648"/>
                </a:lnTo>
                <a:lnTo>
                  <a:pt x="241102" y="26789"/>
                </a:lnTo>
                <a:lnTo>
                  <a:pt x="285750" y="8929"/>
                </a:lnTo>
                <a:lnTo>
                  <a:pt x="330399" y="0"/>
                </a:lnTo>
                <a:lnTo>
                  <a:pt x="3303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795242" y="2625328"/>
            <a:ext cx="303611" cy="455415"/>
          </a:xfrm>
          <a:custGeom>
            <a:avLst/>
            <a:gdLst/>
            <a:ahLst/>
            <a:cxnLst/>
            <a:rect l="0" t="0" r="0" b="0"/>
            <a:pathLst>
              <a:path w="303611" h="455415">
                <a:moveTo>
                  <a:pt x="0" y="98227"/>
                </a:moveTo>
                <a:lnTo>
                  <a:pt x="0" y="98227"/>
                </a:lnTo>
                <a:lnTo>
                  <a:pt x="0" y="107156"/>
                </a:lnTo>
                <a:lnTo>
                  <a:pt x="0" y="116086"/>
                </a:lnTo>
                <a:lnTo>
                  <a:pt x="0" y="133945"/>
                </a:lnTo>
                <a:lnTo>
                  <a:pt x="8930" y="169664"/>
                </a:lnTo>
                <a:lnTo>
                  <a:pt x="17860" y="214312"/>
                </a:lnTo>
                <a:lnTo>
                  <a:pt x="17860" y="250031"/>
                </a:lnTo>
                <a:lnTo>
                  <a:pt x="26789" y="294679"/>
                </a:lnTo>
                <a:lnTo>
                  <a:pt x="35719" y="330398"/>
                </a:lnTo>
                <a:lnTo>
                  <a:pt x="44649" y="357187"/>
                </a:lnTo>
                <a:lnTo>
                  <a:pt x="62508" y="375047"/>
                </a:lnTo>
                <a:lnTo>
                  <a:pt x="71438" y="375047"/>
                </a:lnTo>
                <a:lnTo>
                  <a:pt x="89297" y="366117"/>
                </a:lnTo>
                <a:lnTo>
                  <a:pt x="98227" y="348258"/>
                </a:lnTo>
                <a:lnTo>
                  <a:pt x="107156" y="312539"/>
                </a:lnTo>
                <a:lnTo>
                  <a:pt x="107156" y="267890"/>
                </a:lnTo>
                <a:lnTo>
                  <a:pt x="107156" y="223242"/>
                </a:lnTo>
                <a:lnTo>
                  <a:pt x="107156" y="178593"/>
                </a:lnTo>
                <a:lnTo>
                  <a:pt x="107156" y="160735"/>
                </a:lnTo>
                <a:lnTo>
                  <a:pt x="107156" y="160735"/>
                </a:lnTo>
                <a:lnTo>
                  <a:pt x="116086" y="178593"/>
                </a:lnTo>
                <a:lnTo>
                  <a:pt x="125016" y="214312"/>
                </a:lnTo>
                <a:lnTo>
                  <a:pt x="142875" y="276820"/>
                </a:lnTo>
                <a:lnTo>
                  <a:pt x="160735" y="330398"/>
                </a:lnTo>
                <a:lnTo>
                  <a:pt x="178594" y="383976"/>
                </a:lnTo>
                <a:lnTo>
                  <a:pt x="205383" y="419695"/>
                </a:lnTo>
                <a:lnTo>
                  <a:pt x="223242" y="446484"/>
                </a:lnTo>
                <a:lnTo>
                  <a:pt x="241102" y="455414"/>
                </a:lnTo>
                <a:lnTo>
                  <a:pt x="258961" y="455414"/>
                </a:lnTo>
                <a:lnTo>
                  <a:pt x="267891" y="437554"/>
                </a:lnTo>
                <a:lnTo>
                  <a:pt x="285750" y="401836"/>
                </a:lnTo>
                <a:lnTo>
                  <a:pt x="285750" y="348258"/>
                </a:lnTo>
                <a:lnTo>
                  <a:pt x="285750" y="276820"/>
                </a:lnTo>
                <a:lnTo>
                  <a:pt x="267891" y="205383"/>
                </a:lnTo>
                <a:lnTo>
                  <a:pt x="250031" y="133945"/>
                </a:lnTo>
                <a:lnTo>
                  <a:pt x="232172" y="62508"/>
                </a:lnTo>
                <a:lnTo>
                  <a:pt x="214313" y="26789"/>
                </a:lnTo>
                <a:lnTo>
                  <a:pt x="205383" y="8930"/>
                </a:lnTo>
                <a:lnTo>
                  <a:pt x="196453" y="0"/>
                </a:lnTo>
                <a:lnTo>
                  <a:pt x="187524" y="8930"/>
                </a:lnTo>
                <a:lnTo>
                  <a:pt x="187524" y="26789"/>
                </a:lnTo>
                <a:lnTo>
                  <a:pt x="187524" y="53578"/>
                </a:lnTo>
                <a:lnTo>
                  <a:pt x="196453" y="71438"/>
                </a:lnTo>
                <a:lnTo>
                  <a:pt x="214313" y="80367"/>
                </a:lnTo>
                <a:lnTo>
                  <a:pt x="241102" y="89297"/>
                </a:lnTo>
                <a:lnTo>
                  <a:pt x="267891" y="98227"/>
                </a:lnTo>
                <a:lnTo>
                  <a:pt x="303610" y="98227"/>
                </a:lnTo>
                <a:lnTo>
                  <a:pt x="30361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188148" y="2803921"/>
            <a:ext cx="196455" cy="285751"/>
          </a:xfrm>
          <a:custGeom>
            <a:avLst/>
            <a:gdLst/>
            <a:ahLst/>
            <a:cxnLst/>
            <a:rect l="0" t="0" r="0" b="0"/>
            <a:pathLst>
              <a:path w="196455" h="285751">
                <a:moveTo>
                  <a:pt x="0" y="125016"/>
                </a:moveTo>
                <a:lnTo>
                  <a:pt x="8930" y="125016"/>
                </a:lnTo>
                <a:lnTo>
                  <a:pt x="17860" y="125016"/>
                </a:lnTo>
                <a:lnTo>
                  <a:pt x="35719" y="116086"/>
                </a:lnTo>
                <a:lnTo>
                  <a:pt x="53579" y="116086"/>
                </a:lnTo>
                <a:lnTo>
                  <a:pt x="71438" y="98227"/>
                </a:lnTo>
                <a:lnTo>
                  <a:pt x="89297" y="80368"/>
                </a:lnTo>
                <a:lnTo>
                  <a:pt x="98227" y="62508"/>
                </a:lnTo>
                <a:lnTo>
                  <a:pt x="107157" y="44649"/>
                </a:lnTo>
                <a:lnTo>
                  <a:pt x="116086" y="26790"/>
                </a:lnTo>
                <a:lnTo>
                  <a:pt x="107157" y="8930"/>
                </a:lnTo>
                <a:lnTo>
                  <a:pt x="98227" y="0"/>
                </a:lnTo>
                <a:lnTo>
                  <a:pt x="89297" y="0"/>
                </a:lnTo>
                <a:lnTo>
                  <a:pt x="80368" y="8930"/>
                </a:lnTo>
                <a:lnTo>
                  <a:pt x="71438" y="35719"/>
                </a:lnTo>
                <a:lnTo>
                  <a:pt x="62508" y="71438"/>
                </a:lnTo>
                <a:lnTo>
                  <a:pt x="62508" y="125016"/>
                </a:lnTo>
                <a:lnTo>
                  <a:pt x="71438" y="169665"/>
                </a:lnTo>
                <a:lnTo>
                  <a:pt x="80368" y="214313"/>
                </a:lnTo>
                <a:lnTo>
                  <a:pt x="98227" y="250032"/>
                </a:lnTo>
                <a:lnTo>
                  <a:pt x="116086" y="276821"/>
                </a:lnTo>
                <a:lnTo>
                  <a:pt x="142875" y="285750"/>
                </a:lnTo>
                <a:lnTo>
                  <a:pt x="160735" y="276821"/>
                </a:lnTo>
                <a:lnTo>
                  <a:pt x="178594" y="267891"/>
                </a:lnTo>
                <a:lnTo>
                  <a:pt x="196454" y="241102"/>
                </a:lnTo>
                <a:lnTo>
                  <a:pt x="196454" y="205383"/>
                </a:lnTo>
                <a:lnTo>
                  <a:pt x="196454" y="160735"/>
                </a:lnTo>
                <a:lnTo>
                  <a:pt x="196454" y="116086"/>
                </a:lnTo>
                <a:lnTo>
                  <a:pt x="196454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366742" y="2491383"/>
            <a:ext cx="401837" cy="500063"/>
          </a:xfrm>
          <a:custGeom>
            <a:avLst/>
            <a:gdLst/>
            <a:ahLst/>
            <a:cxnLst/>
            <a:rect l="0" t="0" r="0" b="0"/>
            <a:pathLst>
              <a:path w="401837" h="500063">
                <a:moveTo>
                  <a:pt x="107156" y="276820"/>
                </a:moveTo>
                <a:lnTo>
                  <a:pt x="107156" y="276820"/>
                </a:lnTo>
                <a:lnTo>
                  <a:pt x="107156" y="267890"/>
                </a:lnTo>
                <a:lnTo>
                  <a:pt x="107156" y="258961"/>
                </a:lnTo>
                <a:lnTo>
                  <a:pt x="107156" y="250031"/>
                </a:lnTo>
                <a:lnTo>
                  <a:pt x="107156" y="232172"/>
                </a:lnTo>
                <a:lnTo>
                  <a:pt x="107156" y="214312"/>
                </a:lnTo>
                <a:lnTo>
                  <a:pt x="107156" y="205383"/>
                </a:lnTo>
                <a:lnTo>
                  <a:pt x="107156" y="196453"/>
                </a:lnTo>
                <a:lnTo>
                  <a:pt x="107156" y="187523"/>
                </a:lnTo>
                <a:lnTo>
                  <a:pt x="98227" y="196453"/>
                </a:lnTo>
                <a:lnTo>
                  <a:pt x="89297" y="223242"/>
                </a:lnTo>
                <a:lnTo>
                  <a:pt x="80367" y="250031"/>
                </a:lnTo>
                <a:lnTo>
                  <a:pt x="80367" y="294680"/>
                </a:lnTo>
                <a:lnTo>
                  <a:pt x="71438" y="339328"/>
                </a:lnTo>
                <a:lnTo>
                  <a:pt x="71438" y="383976"/>
                </a:lnTo>
                <a:lnTo>
                  <a:pt x="71438" y="428624"/>
                </a:lnTo>
                <a:lnTo>
                  <a:pt x="80367" y="455413"/>
                </a:lnTo>
                <a:lnTo>
                  <a:pt x="89297" y="482203"/>
                </a:lnTo>
                <a:lnTo>
                  <a:pt x="98227" y="491132"/>
                </a:lnTo>
                <a:lnTo>
                  <a:pt x="116086" y="500062"/>
                </a:lnTo>
                <a:lnTo>
                  <a:pt x="125016" y="482203"/>
                </a:lnTo>
                <a:lnTo>
                  <a:pt x="142875" y="464343"/>
                </a:lnTo>
                <a:lnTo>
                  <a:pt x="151805" y="428624"/>
                </a:lnTo>
                <a:lnTo>
                  <a:pt x="160735" y="383976"/>
                </a:lnTo>
                <a:lnTo>
                  <a:pt x="169664" y="321468"/>
                </a:lnTo>
                <a:lnTo>
                  <a:pt x="169664" y="258961"/>
                </a:lnTo>
                <a:lnTo>
                  <a:pt x="160735" y="187523"/>
                </a:lnTo>
                <a:lnTo>
                  <a:pt x="151805" y="116086"/>
                </a:lnTo>
                <a:lnTo>
                  <a:pt x="142875" y="62508"/>
                </a:lnTo>
                <a:lnTo>
                  <a:pt x="125016" y="17859"/>
                </a:lnTo>
                <a:lnTo>
                  <a:pt x="107156" y="0"/>
                </a:lnTo>
                <a:lnTo>
                  <a:pt x="89297" y="0"/>
                </a:lnTo>
                <a:lnTo>
                  <a:pt x="62508" y="17859"/>
                </a:lnTo>
                <a:lnTo>
                  <a:pt x="44649" y="44648"/>
                </a:lnTo>
                <a:lnTo>
                  <a:pt x="17860" y="80367"/>
                </a:lnTo>
                <a:lnTo>
                  <a:pt x="8930" y="125015"/>
                </a:lnTo>
                <a:lnTo>
                  <a:pt x="0" y="169664"/>
                </a:lnTo>
                <a:lnTo>
                  <a:pt x="8930" y="223242"/>
                </a:lnTo>
                <a:lnTo>
                  <a:pt x="26789" y="267890"/>
                </a:lnTo>
                <a:lnTo>
                  <a:pt x="62508" y="312538"/>
                </a:lnTo>
                <a:lnTo>
                  <a:pt x="107156" y="357187"/>
                </a:lnTo>
                <a:lnTo>
                  <a:pt x="151805" y="392906"/>
                </a:lnTo>
                <a:lnTo>
                  <a:pt x="205383" y="419695"/>
                </a:lnTo>
                <a:lnTo>
                  <a:pt x="258961" y="428624"/>
                </a:lnTo>
                <a:lnTo>
                  <a:pt x="312539" y="446484"/>
                </a:lnTo>
                <a:lnTo>
                  <a:pt x="348258" y="446484"/>
                </a:lnTo>
                <a:lnTo>
                  <a:pt x="375047" y="437554"/>
                </a:lnTo>
                <a:lnTo>
                  <a:pt x="392906" y="428624"/>
                </a:lnTo>
                <a:lnTo>
                  <a:pt x="401836" y="428624"/>
                </a:lnTo>
                <a:lnTo>
                  <a:pt x="401836" y="4286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875734" y="2786063"/>
            <a:ext cx="62509" cy="44649"/>
          </a:xfrm>
          <a:custGeom>
            <a:avLst/>
            <a:gdLst/>
            <a:ahLst/>
            <a:cxnLst/>
            <a:rect l="0" t="0" r="0" b="0"/>
            <a:pathLst>
              <a:path w="62509" h="44649">
                <a:moveTo>
                  <a:pt x="0" y="44648"/>
                </a:moveTo>
                <a:lnTo>
                  <a:pt x="0" y="44648"/>
                </a:lnTo>
                <a:lnTo>
                  <a:pt x="8930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53579" y="35718"/>
                </a:lnTo>
                <a:lnTo>
                  <a:pt x="62508" y="17858"/>
                </a:lnTo>
                <a:lnTo>
                  <a:pt x="53579" y="0"/>
                </a:lnTo>
                <a:lnTo>
                  <a:pt x="535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536031" y="2902148"/>
            <a:ext cx="4179095" cy="1107282"/>
          </a:xfrm>
          <a:custGeom>
            <a:avLst/>
            <a:gdLst/>
            <a:ahLst/>
            <a:cxnLst/>
            <a:rect l="0" t="0" r="0" b="0"/>
            <a:pathLst>
              <a:path w="4179095" h="1107282">
                <a:moveTo>
                  <a:pt x="8930" y="1107281"/>
                </a:moveTo>
                <a:lnTo>
                  <a:pt x="8930" y="1107281"/>
                </a:lnTo>
                <a:lnTo>
                  <a:pt x="0" y="1107281"/>
                </a:lnTo>
                <a:lnTo>
                  <a:pt x="0" y="1107281"/>
                </a:lnTo>
                <a:lnTo>
                  <a:pt x="17860" y="1107281"/>
                </a:lnTo>
                <a:lnTo>
                  <a:pt x="35719" y="1098352"/>
                </a:lnTo>
                <a:lnTo>
                  <a:pt x="71438" y="1089422"/>
                </a:lnTo>
                <a:lnTo>
                  <a:pt x="107157" y="1080492"/>
                </a:lnTo>
                <a:lnTo>
                  <a:pt x="160735" y="1062633"/>
                </a:lnTo>
                <a:lnTo>
                  <a:pt x="223242" y="1044773"/>
                </a:lnTo>
                <a:lnTo>
                  <a:pt x="294680" y="1026914"/>
                </a:lnTo>
                <a:lnTo>
                  <a:pt x="383977" y="1009055"/>
                </a:lnTo>
                <a:lnTo>
                  <a:pt x="464344" y="991195"/>
                </a:lnTo>
                <a:lnTo>
                  <a:pt x="562571" y="964406"/>
                </a:lnTo>
                <a:lnTo>
                  <a:pt x="669727" y="937617"/>
                </a:lnTo>
                <a:lnTo>
                  <a:pt x="794742" y="910828"/>
                </a:lnTo>
                <a:lnTo>
                  <a:pt x="928688" y="875109"/>
                </a:lnTo>
                <a:lnTo>
                  <a:pt x="1062633" y="830461"/>
                </a:lnTo>
                <a:lnTo>
                  <a:pt x="1223367" y="776883"/>
                </a:lnTo>
                <a:lnTo>
                  <a:pt x="1384102" y="723305"/>
                </a:lnTo>
                <a:lnTo>
                  <a:pt x="1553766" y="669727"/>
                </a:lnTo>
                <a:lnTo>
                  <a:pt x="1732360" y="607219"/>
                </a:lnTo>
                <a:lnTo>
                  <a:pt x="1919883" y="553641"/>
                </a:lnTo>
                <a:lnTo>
                  <a:pt x="2116336" y="482203"/>
                </a:lnTo>
                <a:lnTo>
                  <a:pt x="2312789" y="419695"/>
                </a:lnTo>
                <a:lnTo>
                  <a:pt x="2518172" y="357188"/>
                </a:lnTo>
                <a:lnTo>
                  <a:pt x="2732485" y="294680"/>
                </a:lnTo>
                <a:lnTo>
                  <a:pt x="2937867" y="232172"/>
                </a:lnTo>
                <a:lnTo>
                  <a:pt x="3143250" y="187523"/>
                </a:lnTo>
                <a:lnTo>
                  <a:pt x="3339703" y="133945"/>
                </a:lnTo>
                <a:lnTo>
                  <a:pt x="3527227" y="98227"/>
                </a:lnTo>
                <a:lnTo>
                  <a:pt x="3687961" y="62508"/>
                </a:lnTo>
                <a:lnTo>
                  <a:pt x="3839766" y="35719"/>
                </a:lnTo>
                <a:lnTo>
                  <a:pt x="3964782" y="17859"/>
                </a:lnTo>
                <a:lnTo>
                  <a:pt x="4063008" y="8930"/>
                </a:lnTo>
                <a:lnTo>
                  <a:pt x="4134446" y="8930"/>
                </a:lnTo>
                <a:lnTo>
                  <a:pt x="4170164" y="8930"/>
                </a:lnTo>
                <a:lnTo>
                  <a:pt x="4179094" y="0"/>
                </a:lnTo>
                <a:lnTo>
                  <a:pt x="41790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15223</TotalTime>
  <Words>1840</Words>
  <Application>Microsoft Office PowerPoint</Application>
  <PresentationFormat>On-screen Show (4:3)</PresentationFormat>
  <Paragraphs>209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CSCE 747 Software Testing and Quality Assurance</vt:lpstr>
      <vt:lpstr>PowerPoint Presentation</vt:lpstr>
      <vt:lpstr>References</vt:lpstr>
      <vt:lpstr>Test 2 Question 1</vt:lpstr>
      <vt:lpstr>Test 2 Question 1 continued</vt:lpstr>
      <vt:lpstr>Test 2 Question 2</vt:lpstr>
      <vt:lpstr>Test 2 Question 3 - Hamcrest</vt:lpstr>
      <vt:lpstr>Test 2 Question 4 - WebDriver</vt:lpstr>
      <vt:lpstr>Test 2 Question 5 - Jenkins</vt:lpstr>
      <vt:lpstr>Getting Started  </vt:lpstr>
      <vt:lpstr>External links </vt:lpstr>
      <vt:lpstr>Google Test-related open source projects</vt:lpstr>
      <vt:lpstr>Wiki</vt:lpstr>
      <vt:lpstr>V1_6_Primer   Getting started with Google C++ Testing Framework Updated Apr 18, 2011 by zhanyong...@gmail.com </vt:lpstr>
      <vt:lpstr>So what makes a good test: 1</vt:lpstr>
      <vt:lpstr>So what makes a good test: 2</vt:lpstr>
      <vt:lpstr>So what makes a good test: 3</vt:lpstr>
      <vt:lpstr>So what makes a good test: 4</vt:lpstr>
      <vt:lpstr>So what makes a good test: 5</vt:lpstr>
      <vt:lpstr>So what makes a good test: 6</vt:lpstr>
      <vt:lpstr>Setting up a New Test Project</vt:lpstr>
      <vt:lpstr>Basic Concepts</vt:lpstr>
      <vt:lpstr>Assertions</vt:lpstr>
      <vt:lpstr>custom failure messages with &lt;&lt;</vt:lpstr>
      <vt:lpstr>Binary Comparison</vt:lpstr>
      <vt:lpstr>String Comparison</vt:lpstr>
      <vt:lpstr>Simple Tests</vt:lpstr>
      <vt:lpstr>Testing Factorial</vt:lpstr>
      <vt:lpstr>Test Fixtures</vt:lpstr>
      <vt:lpstr>PowerPoint Presentation</vt:lpstr>
      <vt:lpstr>PowerPoint Presentation</vt:lpstr>
      <vt:lpstr>tests for a FIFO queue class</vt:lpstr>
      <vt:lpstr>a fixture</vt:lpstr>
      <vt:lpstr>PowerPoint Presentation</vt:lpstr>
      <vt:lpstr>Writing the main() Function</vt:lpstr>
      <vt:lpstr>PowerPoint Presentation</vt:lpstr>
      <vt:lpstr>PowerPoint Presentation</vt:lpstr>
      <vt:lpstr>Samples</vt:lpstr>
      <vt:lpstr>PowerPoint Presentation</vt:lpstr>
      <vt:lpstr>PowerPoint Presentation</vt:lpstr>
      <vt:lpstr>How Google Tests Software</vt:lpstr>
      <vt:lpstr>Download</vt:lpstr>
      <vt:lpstr>Gtest-1.7.0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203</cp:revision>
  <cp:lastPrinted>2013-09-06T18:18:22Z</cp:lastPrinted>
  <dcterms:created xsi:type="dcterms:W3CDTF">2013-08-23T15:17:19Z</dcterms:created>
  <dcterms:modified xsi:type="dcterms:W3CDTF">2013-11-20T16:12:44Z</dcterms:modified>
</cp:coreProperties>
</file>