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0"/>
  </p:notesMasterIdLst>
  <p:handoutMasterIdLst>
    <p:handoutMasterId r:id="rId31"/>
  </p:handoutMasterIdLst>
  <p:sldIdLst>
    <p:sldId id="256" r:id="rId2"/>
    <p:sldId id="259" r:id="rId3"/>
    <p:sldId id="336" r:id="rId4"/>
    <p:sldId id="359" r:id="rId5"/>
    <p:sldId id="358" r:id="rId6"/>
    <p:sldId id="337" r:id="rId7"/>
    <p:sldId id="348" r:id="rId8"/>
    <p:sldId id="338" r:id="rId9"/>
    <p:sldId id="362" r:id="rId10"/>
    <p:sldId id="345" r:id="rId11"/>
    <p:sldId id="360" r:id="rId12"/>
    <p:sldId id="361" r:id="rId13"/>
    <p:sldId id="339" r:id="rId14"/>
    <p:sldId id="343" r:id="rId15"/>
    <p:sldId id="349" r:id="rId16"/>
    <p:sldId id="350" r:id="rId17"/>
    <p:sldId id="341" r:id="rId18"/>
    <p:sldId id="351" r:id="rId19"/>
    <p:sldId id="340" r:id="rId20"/>
    <p:sldId id="352" r:id="rId21"/>
    <p:sldId id="342" r:id="rId22"/>
    <p:sldId id="353" r:id="rId23"/>
    <p:sldId id="354" r:id="rId24"/>
    <p:sldId id="355" r:id="rId25"/>
    <p:sldId id="356" r:id="rId26"/>
    <p:sldId id="357" r:id="rId27"/>
    <p:sldId id="346" r:id="rId28"/>
    <p:sldId id="347" r:id="rId2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26" autoAdjust="0"/>
    <p:restoredTop sz="94660"/>
  </p:normalViewPr>
  <p:slideViewPr>
    <p:cSldViewPr>
      <p:cViewPr varScale="1">
        <p:scale>
          <a:sx n="38" d="100"/>
          <a:sy n="38" d="100"/>
        </p:scale>
        <p:origin x="-83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160521" cy="365760"/>
          </a:xfrm>
          <a:prstGeom prst="rect">
            <a:avLst/>
          </a:prstGeom>
        </p:spPr>
        <p:txBody>
          <a:bodyPr vert="horz" lIns="96662" tIns="48330" rIns="96662" bIns="48330" rtlCol="0"/>
          <a:lstStyle>
            <a:lvl1pPr algn="l">
              <a:defRPr sz="1300"/>
            </a:lvl1pPr>
          </a:lstStyle>
          <a:p>
            <a:endParaRPr lang="en-US"/>
          </a:p>
        </p:txBody>
      </p:sp>
      <p:sp>
        <p:nvSpPr>
          <p:cNvPr id="3" name="Date Placeholder 2"/>
          <p:cNvSpPr>
            <a:spLocks noGrp="1"/>
          </p:cNvSpPr>
          <p:nvPr>
            <p:ph type="dt" sz="quarter" idx="1"/>
          </p:nvPr>
        </p:nvSpPr>
        <p:spPr>
          <a:xfrm>
            <a:off x="5438459" y="0"/>
            <a:ext cx="4160521" cy="365760"/>
          </a:xfrm>
          <a:prstGeom prst="rect">
            <a:avLst/>
          </a:prstGeom>
        </p:spPr>
        <p:txBody>
          <a:bodyPr vert="horz" lIns="96662" tIns="48330" rIns="96662" bIns="48330" rtlCol="0"/>
          <a:lstStyle>
            <a:lvl1pPr algn="r">
              <a:defRPr sz="1300"/>
            </a:lvl1pPr>
          </a:lstStyle>
          <a:p>
            <a:fld id="{DE46800A-807F-47ED-8890-C64E445E2F05}" type="datetimeFigureOut">
              <a:rPr lang="en-US" smtClean="0"/>
              <a:t>11/18/2013</a:t>
            </a:fld>
            <a:endParaRPr lang="en-US"/>
          </a:p>
        </p:txBody>
      </p:sp>
      <p:sp>
        <p:nvSpPr>
          <p:cNvPr id="4" name="Footer Placeholder 3"/>
          <p:cNvSpPr>
            <a:spLocks noGrp="1"/>
          </p:cNvSpPr>
          <p:nvPr>
            <p:ph type="ftr" sz="quarter" idx="2"/>
          </p:nvPr>
        </p:nvSpPr>
        <p:spPr>
          <a:xfrm>
            <a:off x="1" y="6948171"/>
            <a:ext cx="4160521" cy="365760"/>
          </a:xfrm>
          <a:prstGeom prst="rect">
            <a:avLst/>
          </a:prstGeom>
        </p:spPr>
        <p:txBody>
          <a:bodyPr vert="horz" lIns="96662" tIns="48330" rIns="96662" bIns="48330" rtlCol="0" anchor="b"/>
          <a:lstStyle>
            <a:lvl1pPr algn="l">
              <a:defRPr sz="1300"/>
            </a:lvl1pPr>
          </a:lstStyle>
          <a:p>
            <a:endParaRPr lang="en-US"/>
          </a:p>
        </p:txBody>
      </p:sp>
      <p:sp>
        <p:nvSpPr>
          <p:cNvPr id="5" name="Slide Number Placeholder 4"/>
          <p:cNvSpPr>
            <a:spLocks noGrp="1"/>
          </p:cNvSpPr>
          <p:nvPr>
            <p:ph type="sldNum" sz="quarter" idx="3"/>
          </p:nvPr>
        </p:nvSpPr>
        <p:spPr>
          <a:xfrm>
            <a:off x="5438459" y="6948171"/>
            <a:ext cx="4160521" cy="365760"/>
          </a:xfrm>
          <a:prstGeom prst="rect">
            <a:avLst/>
          </a:prstGeom>
        </p:spPr>
        <p:txBody>
          <a:bodyPr vert="horz" lIns="96662" tIns="48330" rIns="96662" bIns="48330" rtlCol="0" anchor="b"/>
          <a:lstStyle>
            <a:lvl1pPr algn="r">
              <a:defRPr sz="1300"/>
            </a:lvl1pPr>
          </a:lstStyle>
          <a:p>
            <a:fld id="{AF105512-E99F-4FCB-8735-4D139E4BE593}" type="slidenum">
              <a:rPr lang="en-US" smtClean="0"/>
              <a:t>‹#›</a:t>
            </a:fld>
            <a:endParaRPr lang="en-US"/>
          </a:p>
        </p:txBody>
      </p:sp>
    </p:spTree>
    <p:extLst>
      <p:ext uri="{BB962C8B-B14F-4D97-AF65-F5344CB8AC3E}">
        <p14:creationId xmlns:p14="http://schemas.microsoft.com/office/powerpoint/2010/main" val="3373738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lIns="91438" tIns="45719" rIns="91438" bIns="45719" rtlCol="0"/>
          <a:lstStyle>
            <a:lvl1pPr algn="l">
              <a:defRPr sz="1100"/>
            </a:lvl1pPr>
          </a:lstStyle>
          <a:p>
            <a:endParaRPr lang="en-US"/>
          </a:p>
        </p:txBody>
      </p:sp>
      <p:sp>
        <p:nvSpPr>
          <p:cNvPr id="3" name="Date Placeholder 2"/>
          <p:cNvSpPr>
            <a:spLocks noGrp="1"/>
          </p:cNvSpPr>
          <p:nvPr>
            <p:ph type="dt" idx="1"/>
          </p:nvPr>
        </p:nvSpPr>
        <p:spPr>
          <a:xfrm>
            <a:off x="5438775" y="0"/>
            <a:ext cx="4160838" cy="365125"/>
          </a:xfrm>
          <a:prstGeom prst="rect">
            <a:avLst/>
          </a:prstGeom>
        </p:spPr>
        <p:txBody>
          <a:bodyPr vert="horz" lIns="91438" tIns="45719" rIns="91438" bIns="45719" rtlCol="0"/>
          <a:lstStyle>
            <a:lvl1pPr algn="r">
              <a:defRPr sz="1100"/>
            </a:lvl1pPr>
          </a:lstStyle>
          <a:p>
            <a:fld id="{DFB7A307-6551-4A40-9AE9-E1E5EBDA059E}" type="datetimeFigureOut">
              <a:rPr lang="en-US" smtClean="0"/>
              <a:t>11/18/2013</a:t>
            </a:fld>
            <a:endParaRPr lang="en-US"/>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1438" tIns="45719" rIns="91438" bIns="45719" rtlCol="0" anchor="ctr"/>
          <a:lstStyle/>
          <a:p>
            <a:endParaRPr lang="en-US"/>
          </a:p>
        </p:txBody>
      </p:sp>
      <p:sp>
        <p:nvSpPr>
          <p:cNvPr id="5" name="Notes Placeholder 4"/>
          <p:cNvSpPr>
            <a:spLocks noGrp="1"/>
          </p:cNvSpPr>
          <p:nvPr>
            <p:ph type="body" sz="quarter" idx="3"/>
          </p:nvPr>
        </p:nvSpPr>
        <p:spPr>
          <a:xfrm>
            <a:off x="960439" y="3475039"/>
            <a:ext cx="7680325" cy="3290887"/>
          </a:xfrm>
          <a:prstGeom prst="rect">
            <a:avLst/>
          </a:prstGeom>
        </p:spPr>
        <p:txBody>
          <a:bodyPr vert="horz" lIns="91438" tIns="45719" rIns="91438" bIns="4571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488"/>
            <a:ext cx="4160838" cy="365125"/>
          </a:xfrm>
          <a:prstGeom prst="rect">
            <a:avLst/>
          </a:prstGeom>
        </p:spPr>
        <p:txBody>
          <a:bodyPr vert="horz" lIns="91438" tIns="45719" rIns="91438" bIns="45719" rtlCol="0" anchor="b"/>
          <a:lstStyle>
            <a:lvl1pPr algn="l">
              <a:defRPr sz="1100"/>
            </a:lvl1pPr>
          </a:lstStyle>
          <a:p>
            <a:endParaRPr lang="en-US"/>
          </a:p>
        </p:txBody>
      </p:sp>
      <p:sp>
        <p:nvSpPr>
          <p:cNvPr id="7" name="Slide Number Placeholder 6"/>
          <p:cNvSpPr>
            <a:spLocks noGrp="1"/>
          </p:cNvSpPr>
          <p:nvPr>
            <p:ph type="sldNum" sz="quarter" idx="5"/>
          </p:nvPr>
        </p:nvSpPr>
        <p:spPr>
          <a:xfrm>
            <a:off x="5438775" y="6948488"/>
            <a:ext cx="4160838" cy="365125"/>
          </a:xfrm>
          <a:prstGeom prst="rect">
            <a:avLst/>
          </a:prstGeom>
        </p:spPr>
        <p:txBody>
          <a:bodyPr vert="horz" lIns="91438" tIns="45719" rIns="91438" bIns="45719" rtlCol="0" anchor="b"/>
          <a:lstStyle>
            <a:lvl1pPr algn="r">
              <a:defRPr sz="1100"/>
            </a:lvl1pPr>
          </a:lstStyle>
          <a:p>
            <a:fld id="{2DDEC9F7-2714-4091-A981-3F7348D3A734}" type="slidenum">
              <a:rPr lang="en-US" smtClean="0"/>
              <a:t>‹#›</a:t>
            </a:fld>
            <a:endParaRPr lang="en-US"/>
          </a:p>
        </p:txBody>
      </p:sp>
    </p:spTree>
    <p:extLst>
      <p:ext uri="{BB962C8B-B14F-4D97-AF65-F5344CB8AC3E}">
        <p14:creationId xmlns:p14="http://schemas.microsoft.com/office/powerpoint/2010/main" val="3742069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1746031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6035675"/>
            <a:ext cx="2133600" cy="365125"/>
          </a:xfrm>
          <a:prstGeom prst="rect">
            <a:avLst/>
          </a:prstGeom>
        </p:spPr>
        <p:txBody>
          <a:bodyPr/>
          <a:lstStyle/>
          <a:p>
            <a:fld id="{58E6AF8F-B633-4351-A75A-F3AF7F99808C}" type="datetime1">
              <a:rPr lang="en-US" smtClean="0"/>
              <a:t>11/18/2013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616692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6035675"/>
            <a:ext cx="2133600" cy="365125"/>
          </a:xfrm>
          <a:prstGeom prst="rect">
            <a:avLst/>
          </a:prstGeom>
        </p:spPr>
        <p:txBody>
          <a:bodyPr/>
          <a:lstStyle/>
          <a:p>
            <a:fld id="{278ADD02-E6DC-4AC8-97B7-F4A6353E2A8E}" type="datetime1">
              <a:rPr lang="en-US" smtClean="0"/>
              <a:t>11/18/2013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231392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Font typeface="Wingdings" pitchFamily="2" charset="2"/>
              <a:buChar char="§"/>
              <a:defRPr b="1">
                <a:solidFill>
                  <a:schemeClr val="accent1">
                    <a:lumMod val="75000"/>
                  </a:schemeClr>
                </a:solidFill>
              </a:defRPr>
            </a:lvl1pPr>
            <a:lvl2pPr marL="742950" indent="-285750">
              <a:buFont typeface="Wingdings" pitchFamily="2" charset="2"/>
              <a:buChar char="§"/>
              <a:defRPr b="1"/>
            </a:lvl2pPr>
            <a:lvl3pPr marL="1143000" indent="-228600">
              <a:buFont typeface="Wingdings" pitchFamily="2" charset="2"/>
              <a:buChar char="§"/>
              <a:defRPr b="1"/>
            </a:lvl3pPr>
            <a:lvl4pPr marL="1600200" indent="-228600">
              <a:buFont typeface="Wingdings" pitchFamily="2" charset="2"/>
              <a:buChar char="§"/>
              <a:defRPr b="1"/>
            </a:lvl4pPr>
            <a:lvl5pPr marL="2057400" indent="-228600">
              <a:buFont typeface="Wingdings" pitchFamily="2" charset="2"/>
              <a:buChar char="§"/>
              <a:defRPr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10"/>
          <p:cNvSpPr>
            <a:spLocks noGrp="1"/>
          </p:cNvSpPr>
          <p:nvPr>
            <p:ph type="ftr" sz="quarter" idx="11"/>
          </p:nvPr>
        </p:nvSpPr>
        <p:spPr/>
        <p:txBody>
          <a:bodyPr/>
          <a:lstStyle>
            <a:lvl1pPr>
              <a:defRPr>
                <a:solidFill>
                  <a:schemeClr val="tx1"/>
                </a:solidFill>
              </a:defRPr>
            </a:lvl1pPr>
          </a:lstStyle>
          <a:p>
            <a:endParaRPr lang="en-US" dirty="0" smtClean="0"/>
          </a:p>
        </p:txBody>
      </p:sp>
    </p:spTree>
    <p:extLst>
      <p:ext uri="{BB962C8B-B14F-4D97-AF65-F5344CB8AC3E}">
        <p14:creationId xmlns:p14="http://schemas.microsoft.com/office/powerpoint/2010/main" val="183992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28600" y="6035675"/>
            <a:ext cx="2133600" cy="365125"/>
          </a:xfrm>
          <a:prstGeom prst="rect">
            <a:avLst/>
          </a:prstGeom>
        </p:spPr>
        <p:txBody>
          <a:bodyPr/>
          <a:lstStyle/>
          <a:p>
            <a:fld id="{12E71D42-80BF-474E-817C-BFB55635F6B6}" type="datetime1">
              <a:rPr lang="en-US" smtClean="0"/>
              <a:t>11/18/2013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3771553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marL="342900" indent="-342900">
              <a:buFont typeface="Wingdings" pitchFamily="2" charset="2"/>
              <a:buChar char="§"/>
              <a:defRPr sz="2800" b="1">
                <a:solidFill>
                  <a:schemeClr val="accent1">
                    <a:lumMod val="75000"/>
                  </a:schemeClr>
                </a:solidFill>
              </a:defRPr>
            </a:lvl1pPr>
            <a:lvl2pPr marL="742950" indent="-285750">
              <a:buFont typeface="Wingdings" pitchFamily="2" charset="2"/>
              <a:buChar char="§"/>
              <a:defRPr sz="2400" b="1"/>
            </a:lvl2pPr>
            <a:lvl3pPr marL="1143000" indent="-228600">
              <a:buFont typeface="Wingdings" pitchFamily="2" charset="2"/>
              <a:buChar char="§"/>
              <a:defRPr sz="2000" b="1"/>
            </a:lvl3pPr>
            <a:lvl4pPr marL="1600200" indent="-228600">
              <a:buFont typeface="Wingdings" pitchFamily="2" charset="2"/>
              <a:buChar char="§"/>
              <a:defRPr sz="1800" b="1"/>
            </a:lvl4pPr>
            <a:lvl5pPr marL="2057400" indent="-228600">
              <a:buFont typeface="Wingdings" pitchFamily="2" charset="2"/>
              <a:buChar char="§"/>
              <a:defRPr sz="1800" b="1"/>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marL="342900" indent="-342900">
              <a:buFont typeface="Wingdings" pitchFamily="2" charset="2"/>
              <a:buChar char="§"/>
              <a:defRPr sz="2800" b="1">
                <a:solidFill>
                  <a:schemeClr val="accent1">
                    <a:lumMod val="75000"/>
                  </a:schemeClr>
                </a:solidFill>
              </a:defRPr>
            </a:lvl1pPr>
            <a:lvl2pPr marL="742950" indent="-285750">
              <a:buFont typeface="Wingdings" pitchFamily="2" charset="2"/>
              <a:buChar char="§"/>
              <a:defRPr sz="2400" b="1"/>
            </a:lvl2pPr>
            <a:lvl3pPr marL="1143000" indent="-228600">
              <a:buFont typeface="Wingdings" pitchFamily="2" charset="2"/>
              <a:buChar char="§"/>
              <a:defRPr sz="2000" b="1"/>
            </a:lvl3pPr>
            <a:lvl4pPr marL="1600200" indent="-228600">
              <a:buFont typeface="Wingdings" pitchFamily="2" charset="2"/>
              <a:buChar char="§"/>
              <a:defRPr sz="1800" b="1"/>
            </a:lvl4pPr>
            <a:lvl5pPr marL="2057400" indent="-228600">
              <a:buFont typeface="Wingdings" pitchFamily="2" charset="2"/>
              <a:buChar char="§"/>
              <a:defRPr sz="1800" b="1"/>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7848600" y="-60325"/>
            <a:ext cx="2133600" cy="365125"/>
          </a:xfrm>
          <a:prstGeom prst="rect">
            <a:avLst/>
          </a:prstGeom>
        </p:spPr>
        <p:txBody>
          <a:bodyPr/>
          <a:lstStyle/>
          <a:p>
            <a:fld id="{84FFD439-0553-42AB-9F33-8F7AA9F80298}" type="datetime1">
              <a:rPr lang="en-US" smtClean="0"/>
              <a:t>11/18/2013</a:t>
            </a:fld>
            <a:endParaRPr lang="en-US"/>
          </a:p>
        </p:txBody>
      </p:sp>
      <p:sp>
        <p:nvSpPr>
          <p:cNvPr id="6" name="Footer Placeholder 5"/>
          <p:cNvSpPr>
            <a:spLocks noGrp="1"/>
          </p:cNvSpPr>
          <p:nvPr>
            <p:ph type="ftr" sz="quarter" idx="11"/>
          </p:nvPr>
        </p:nvSpPr>
        <p:spPr/>
        <p:txBody>
          <a:bodyPr/>
          <a:lstStyle/>
          <a:p>
            <a:r>
              <a:rPr lang="en-US" dirty="0" smtClean="0"/>
              <a:t>Software Testing A Craftsman’s Approach</a:t>
            </a:r>
          </a:p>
          <a:p>
            <a:r>
              <a:rPr lang="en-US" dirty="0" smtClean="0"/>
              <a:t>Jorgensen – 2008</a:t>
            </a:r>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4279351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228600" y="6035675"/>
            <a:ext cx="2133600" cy="365125"/>
          </a:xfrm>
          <a:prstGeom prst="rect">
            <a:avLst/>
          </a:prstGeom>
        </p:spPr>
        <p:txBody>
          <a:bodyPr/>
          <a:lstStyle/>
          <a:p>
            <a:fld id="{1C944A67-369A-40BF-91CF-EB08F8921C48}" type="datetime1">
              <a:rPr lang="en-US" smtClean="0"/>
              <a:t>11/18/2013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295940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228600" y="6035675"/>
            <a:ext cx="2133600" cy="365125"/>
          </a:xfrm>
          <a:prstGeom prst="rect">
            <a:avLst/>
          </a:prstGeom>
        </p:spPr>
        <p:txBody>
          <a:bodyPr/>
          <a:lstStyle/>
          <a:p>
            <a:fld id="{021BE1CA-01F5-4B5E-9D20-B5D389B4A4A7}" type="datetime1">
              <a:rPr lang="en-US" smtClean="0"/>
              <a:t>11/18/2013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353038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8600" y="6035675"/>
            <a:ext cx="2133600" cy="365125"/>
          </a:xfrm>
          <a:prstGeom prst="rect">
            <a:avLst/>
          </a:prstGeom>
        </p:spPr>
        <p:txBody>
          <a:bodyPr/>
          <a:lstStyle/>
          <a:p>
            <a:fld id="{EB5D041C-7B1A-4C56-8258-3639C6CDB578}" type="datetime1">
              <a:rPr lang="en-US" smtClean="0"/>
              <a:t>11/18/2013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523923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28600" y="6035675"/>
            <a:ext cx="2133600" cy="365125"/>
          </a:xfrm>
          <a:prstGeom prst="rect">
            <a:avLst/>
          </a:prstGeom>
        </p:spPr>
        <p:txBody>
          <a:bodyPr/>
          <a:lstStyle/>
          <a:p>
            <a:fld id="{66D7EA8D-08E4-4CEC-A290-2459BA8A7C50}" type="datetime1">
              <a:rPr lang="en-US" smtClean="0"/>
              <a:t>11/18/2013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50402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28600" y="6035675"/>
            <a:ext cx="2133600" cy="365125"/>
          </a:xfrm>
          <a:prstGeom prst="rect">
            <a:avLst/>
          </a:prstGeom>
        </p:spPr>
        <p:txBody>
          <a:bodyPr/>
          <a:lstStyle/>
          <a:p>
            <a:fld id="{8D49DA34-5337-42BA-BBB8-2B2693ACCFAB}" type="datetime1">
              <a:rPr lang="en-US" smtClean="0"/>
              <a:t>11/18/2013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42403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4290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smtClean="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4A088-014F-4063-A783-67FAA4BA51CC}" type="slidenum">
              <a:rPr lang="en-US" smtClean="0"/>
              <a:t>‹#›</a:t>
            </a:fld>
            <a:endParaRPr lang="en-US"/>
          </a:p>
        </p:txBody>
      </p:sp>
      <p:sp>
        <p:nvSpPr>
          <p:cNvPr id="7" name="TextBox 6"/>
          <p:cNvSpPr txBox="1"/>
          <p:nvPr/>
        </p:nvSpPr>
        <p:spPr>
          <a:xfrm>
            <a:off x="152400" y="6367046"/>
            <a:ext cx="2819400" cy="338554"/>
          </a:xfrm>
          <a:prstGeom prst="rect">
            <a:avLst/>
          </a:prstGeom>
          <a:noFill/>
        </p:spPr>
        <p:txBody>
          <a:bodyPr wrap="square" rtlCol="0">
            <a:spAutoFit/>
          </a:bodyPr>
          <a:lstStyle/>
          <a:p>
            <a:r>
              <a:rPr lang="en-US" sz="1600" b="0" dirty="0" err="1" smtClean="0">
                <a:solidFill>
                  <a:schemeClr val="tx1"/>
                </a:solidFill>
              </a:rPr>
              <a:t>Lec</a:t>
            </a:r>
            <a:r>
              <a:rPr lang="en-US" sz="1600" b="0" baseline="0" dirty="0" smtClean="0">
                <a:solidFill>
                  <a:schemeClr val="tx1"/>
                </a:solidFill>
              </a:rPr>
              <a:t> 23 Jenkins - </a:t>
            </a:r>
            <a:fld id="{974D2DB4-B6AF-4364-8EF9-04B046B042B9}" type="slidenum">
              <a:rPr lang="en-US" sz="1600" baseline="0" smtClean="0"/>
              <a:t>‹#›</a:t>
            </a:fld>
            <a:endParaRPr lang="en-US" sz="1600" dirty="0"/>
          </a:p>
        </p:txBody>
      </p:sp>
      <p:sp>
        <p:nvSpPr>
          <p:cNvPr id="8" name="TextBox 7"/>
          <p:cNvSpPr txBox="1"/>
          <p:nvPr/>
        </p:nvSpPr>
        <p:spPr>
          <a:xfrm>
            <a:off x="6477000" y="6400800"/>
            <a:ext cx="1943353" cy="369332"/>
          </a:xfrm>
          <a:prstGeom prst="rect">
            <a:avLst/>
          </a:prstGeom>
          <a:noFill/>
        </p:spPr>
        <p:txBody>
          <a:bodyPr wrap="none" rtlCol="0">
            <a:spAutoFit/>
          </a:bodyPr>
          <a:lstStyle/>
          <a:p>
            <a:r>
              <a:rPr lang="en-US" dirty="0" smtClean="0"/>
              <a:t>CSCE 747 Fall 2013</a:t>
            </a:r>
            <a:endParaRPr lang="en-US" dirty="0"/>
          </a:p>
        </p:txBody>
      </p:sp>
    </p:spTree>
    <p:extLst>
      <p:ext uri="{BB962C8B-B14F-4D97-AF65-F5344CB8AC3E}">
        <p14:creationId xmlns:p14="http://schemas.microsoft.com/office/powerpoint/2010/main" val="283252285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iki.jenkins-ci.org/display/JENKINS/Jenkins+Best+Practice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video.fosdem.org/2008/maintracks/FOSDEM2008-hudson.ogg" TargetMode="External"/><Relationship Id="rId7" Type="http://schemas.openxmlformats.org/officeDocument/2006/relationships/hyperlink" Target="http://marakana.com/forums/java/general/79.html" TargetMode="External"/><Relationship Id="rId2" Type="http://schemas.openxmlformats.org/officeDocument/2006/relationships/hyperlink" Target="http://www.slideshare.net/carlo.bonamico/continuous-integration-with-hudson/" TargetMode="External"/><Relationship Id="rId1" Type="http://schemas.openxmlformats.org/officeDocument/2006/relationships/slideLayout" Target="../slideLayouts/slideLayout2.xml"/><Relationship Id="rId6" Type="http://schemas.openxmlformats.org/officeDocument/2006/relationships/hyperlink" Target="http://infradna.com/thank-you-javaone-2010" TargetMode="External"/><Relationship Id="rId5" Type="http://schemas.openxmlformats.org/officeDocument/2006/relationships/hyperlink" Target="http://wiki.jenkins-ci.org/download/attachments/37323793/Hudson+J1+2009.ppt?version=1&amp;modificationDate=1244127211000" TargetMode="External"/><Relationship Id="rId4" Type="http://schemas.openxmlformats.org/officeDocument/2006/relationships/hyperlink" Target="http://tcs.java.no/tcs/download/BD3E404A-2CA7-4170-A3A3-E82892977B04"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iki.jenkins-ci.org/display/JENKINS/Building+an+Android+app+and+test+project" TargetMode="External"/><Relationship Id="rId13" Type="http://schemas.openxmlformats.org/officeDocument/2006/relationships/hyperlink" Target="https://wiki.jenkins-ci.org/display/JENKINS/Plugins" TargetMode="External"/><Relationship Id="rId18" Type="http://schemas.openxmlformats.org/officeDocument/2006/relationships/hyperlink" Target="https://wiki.jenkins-ci.org/display/JENKINS/Securing+Jenkins" TargetMode="External"/><Relationship Id="rId26" Type="http://schemas.openxmlformats.org/officeDocument/2006/relationships/hyperlink" Target="https://wiki.jenkins-ci.org/display/JENKINS/Shells" TargetMode="External"/><Relationship Id="rId3" Type="http://schemas.openxmlformats.org/officeDocument/2006/relationships/hyperlink" Target="https://wiki.jenkins-ci.org/display/JENKINS/Starting+and+Accessing+Jenkins" TargetMode="External"/><Relationship Id="rId21" Type="http://schemas.openxmlformats.org/officeDocument/2006/relationships/hyperlink" Target="https://wiki.jenkins-ci.org/display/JENKINS/Splitting+a+big+job+into+smaller+jobs" TargetMode="External"/><Relationship Id="rId7" Type="http://schemas.openxmlformats.org/officeDocument/2006/relationships/hyperlink" Target="https://wiki.jenkins-ci.org/display/JENKINS/Building+a+matrix+project" TargetMode="External"/><Relationship Id="rId12" Type="http://schemas.openxmlformats.org/officeDocument/2006/relationships/hyperlink" Target="https://wiki.jenkins-ci.org/display/JENKINS/Fingerprint" TargetMode="External"/><Relationship Id="rId17" Type="http://schemas.openxmlformats.org/officeDocument/2006/relationships/hyperlink" Target="https://wiki.jenkins-ci.org/display/JENKINS/Jenkins+SSH" TargetMode="External"/><Relationship Id="rId25" Type="http://schemas.openxmlformats.org/officeDocument/2006/relationships/hyperlink" Target="https://wiki.jenkins-ci.org/display/JENKINS/Perl+Projects" TargetMode="External"/><Relationship Id="rId33" Type="http://schemas.openxmlformats.org/officeDocument/2006/relationships/hyperlink" Target="https://wiki.jenkins-ci.org/display/JENKINS/Removing+and+disabling+plugins" TargetMode="External"/><Relationship Id="rId2" Type="http://schemas.openxmlformats.org/officeDocument/2006/relationships/hyperlink" Target="https://wiki.jenkins-ci.org/display/JENKINS/Installing+Jenkins" TargetMode="External"/><Relationship Id="rId16" Type="http://schemas.openxmlformats.org/officeDocument/2006/relationships/hyperlink" Target="https://wiki.jenkins-ci.org/display/JENKINS/Jenkins+CLI" TargetMode="External"/><Relationship Id="rId20" Type="http://schemas.openxmlformats.org/officeDocument/2006/relationships/hyperlink" Target="https://wiki.jenkins-ci.org/display/JENKINS/Change+time+zone" TargetMode="External"/><Relationship Id="rId29" Type="http://schemas.openxmlformats.org/officeDocument/2006/relationships/hyperlink" Target="https://wiki.jenkins-ci.org/display/JENKINS/Logging" TargetMode="External"/><Relationship Id="rId1" Type="http://schemas.openxmlformats.org/officeDocument/2006/relationships/slideLayout" Target="../slideLayouts/slideLayout4.xml"/><Relationship Id="rId6" Type="http://schemas.openxmlformats.org/officeDocument/2006/relationships/hyperlink" Target="https://wiki.jenkins-ci.org/display/JENKINS/Building+a+maven2+project" TargetMode="External"/><Relationship Id="rId11" Type="http://schemas.openxmlformats.org/officeDocument/2006/relationships/hyperlink" Target="https://wiki.jenkins-ci.org/display/JENKINS/Features+controlled+by+system+properties" TargetMode="External"/><Relationship Id="rId24" Type="http://schemas.openxmlformats.org/officeDocument/2006/relationships/hyperlink" Target="https://wiki.jenkins-ci.org/display/JENKINS/Drupal+Development" TargetMode="External"/><Relationship Id="rId32" Type="http://schemas.openxmlformats.org/officeDocument/2006/relationships/hyperlink" Target="https://wiki.jenkins-ci.org/display/JENKINS/The+'People'+listing" TargetMode="External"/><Relationship Id="rId5" Type="http://schemas.openxmlformats.org/officeDocument/2006/relationships/hyperlink" Target="https://wiki.jenkins-ci.org/display/JENKINS/Building+a+software+project" TargetMode="External"/><Relationship Id="rId15" Type="http://schemas.openxmlformats.org/officeDocument/2006/relationships/hyperlink" Target="https://wiki.jenkins-ci.org/display/JENKINS/Jenkins+Script+Console" TargetMode="External"/><Relationship Id="rId23" Type="http://schemas.openxmlformats.org/officeDocument/2006/relationships/hyperlink" Target="http://jenkinsheaven.blogspot.com.au/2011/04/welcome.html" TargetMode="External"/><Relationship Id="rId28" Type="http://schemas.openxmlformats.org/officeDocument/2006/relationships/hyperlink" Target="https://wiki.jenkins-ci.org/display/JENKINS/Boot+failure+hook" TargetMode="External"/><Relationship Id="rId10" Type="http://schemas.openxmlformats.org/officeDocument/2006/relationships/hyperlink" Target="https://wiki.jenkins-ci.org/display/JENKINS/Distributed+builds" TargetMode="External"/><Relationship Id="rId19" Type="http://schemas.openxmlformats.org/officeDocument/2006/relationships/hyperlink" Target="https://wiki.jenkins-ci.org/display/JENKINS/Remote+access+API" TargetMode="External"/><Relationship Id="rId31" Type="http://schemas.openxmlformats.org/officeDocument/2006/relationships/hyperlink" Target="http://carloszuluaga.wikidot.com/hudson" TargetMode="External"/><Relationship Id="rId4" Type="http://schemas.openxmlformats.org/officeDocument/2006/relationships/hyperlink" Target="https://wiki.jenkins-ci.org/display/JENKINS/Administering+Jenkins" TargetMode="External"/><Relationship Id="rId9" Type="http://schemas.openxmlformats.org/officeDocument/2006/relationships/hyperlink" Target="https://wiki.jenkins-ci.org/display/JENKINS/Monitoring+external+jobs" TargetMode="External"/><Relationship Id="rId14" Type="http://schemas.openxmlformats.org/officeDocument/2006/relationships/hyperlink" Target="https://wiki.jenkins-ci.org/display/JENKINS/Search+Box" TargetMode="External"/><Relationship Id="rId22" Type="http://schemas.openxmlformats.org/officeDocument/2006/relationships/hyperlink" Target="http://www.nabble.com/how-are-you-using-Hudson-for-non-Java-projects--tt17145574.html" TargetMode="External"/><Relationship Id="rId27" Type="http://schemas.openxmlformats.org/officeDocument/2006/relationships/hyperlink" Target="https://wiki.jenkins-ci.org/display/JENKINS/Post-initialization+script" TargetMode="External"/><Relationship Id="rId30" Type="http://schemas.openxmlformats.org/officeDocument/2006/relationships/hyperlink" Target="https://wiki.jenkins-ci.org/display/JENKINS/Terminology"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jenkins-ci.org/" TargetMode="External"/><Relationship Id="rId2" Type="http://schemas.openxmlformats.org/officeDocument/2006/relationships/hyperlink" Target="https://wiki.jenkins-ci.org/display/JENKINS/Installing+Jenkins+as+a+Windows+servi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iki.jenkins-ci.org/display/JENKINS/Award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en.wikipedia.org/wiki/HTML" TargetMode="External"/><Relationship Id="rId3" Type="http://schemas.openxmlformats.org/officeDocument/2006/relationships/hyperlink" Target="http://en.wikipedia.org/wiki/JavaServer_Pages" TargetMode="External"/><Relationship Id="rId7" Type="http://schemas.openxmlformats.org/officeDocument/2006/relationships/hyperlink" Target="http://en.wikipedia.org/wiki/XML" TargetMode="External"/><Relationship Id="rId2" Type="http://schemas.openxmlformats.org/officeDocument/2006/relationships/hyperlink" Target="http://en.wikipedia.org/wiki/JAR_(file_format)" TargetMode="External"/><Relationship Id="rId1" Type="http://schemas.openxmlformats.org/officeDocument/2006/relationships/slideLayout" Target="../slideLayouts/slideLayout2.xml"/><Relationship Id="rId6" Type="http://schemas.openxmlformats.org/officeDocument/2006/relationships/hyperlink" Target="http://en.wikipedia.org/wiki/Class_(file_format)" TargetMode="External"/><Relationship Id="rId5" Type="http://schemas.openxmlformats.org/officeDocument/2006/relationships/hyperlink" Target="http://en.wikipedia.org/wiki/Java_(programming_language)" TargetMode="External"/><Relationship Id="rId10" Type="http://schemas.openxmlformats.org/officeDocument/2006/relationships/image" Target="../media/image2.png"/><Relationship Id="rId4" Type="http://schemas.openxmlformats.org/officeDocument/2006/relationships/hyperlink" Target="http://en.wikipedia.org/wiki/Java_Servlet" TargetMode="External"/><Relationship Id="rId9" Type="http://schemas.openxmlformats.org/officeDocument/2006/relationships/hyperlink" Target="http://en.wikipedia.org/wiki/Web_applic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CSCE 747 Software Testing and Quality Assurance</a:t>
            </a:r>
            <a:endParaRPr lang="en-US" b="1" dirty="0"/>
          </a:p>
        </p:txBody>
      </p:sp>
      <p:sp>
        <p:nvSpPr>
          <p:cNvPr id="3" name="Subtitle 2"/>
          <p:cNvSpPr>
            <a:spLocks noGrp="1"/>
          </p:cNvSpPr>
          <p:nvPr>
            <p:ph type="subTitle" idx="1"/>
          </p:nvPr>
        </p:nvSpPr>
        <p:spPr/>
        <p:txBody>
          <a:bodyPr/>
          <a:lstStyle/>
          <a:p>
            <a:pPr algn="l"/>
            <a:r>
              <a:rPr lang="en-US" b="1" dirty="0" smtClean="0">
                <a:solidFill>
                  <a:srgbClr val="C00000"/>
                </a:solidFill>
              </a:rPr>
              <a:t>Lecture 23 Jenkins</a:t>
            </a:r>
            <a:endParaRPr lang="en-US" dirty="0"/>
          </a:p>
        </p:txBody>
      </p:sp>
      <p:sp>
        <p:nvSpPr>
          <p:cNvPr id="4" name="Date Placeholder 3"/>
          <p:cNvSpPr>
            <a:spLocks noGrp="1"/>
          </p:cNvSpPr>
          <p:nvPr>
            <p:ph type="dt" sz="half" idx="4294967295"/>
          </p:nvPr>
        </p:nvSpPr>
        <p:spPr>
          <a:xfrm>
            <a:off x="152400" y="5943600"/>
            <a:ext cx="2133600" cy="365125"/>
          </a:xfrm>
          <a:prstGeom prst="rect">
            <a:avLst/>
          </a:prstGeom>
        </p:spPr>
        <p:txBody>
          <a:bodyPr/>
          <a:lstStyle/>
          <a:p>
            <a:r>
              <a:rPr lang="en-US" b="1" dirty="0" smtClean="0">
                <a:solidFill>
                  <a:srgbClr val="C00000"/>
                </a:solidFill>
              </a:rPr>
              <a:t>11/18/2013</a:t>
            </a:r>
            <a:endParaRPr lang="en-US" b="1" dirty="0">
              <a:solidFill>
                <a:srgbClr val="C00000"/>
              </a:solidFill>
            </a:endParaRPr>
          </a:p>
        </p:txBody>
      </p:sp>
      <p:sp>
        <p:nvSpPr>
          <p:cNvPr id="6" name="Slide Number Placeholder 5"/>
          <p:cNvSpPr>
            <a:spLocks noGrp="1"/>
          </p:cNvSpPr>
          <p:nvPr>
            <p:ph type="sldNum" sz="quarter" idx="4294967295"/>
          </p:nvPr>
        </p:nvSpPr>
        <p:spPr>
          <a:xfrm>
            <a:off x="6553200" y="5943600"/>
            <a:ext cx="2133600" cy="365125"/>
          </a:xfrm>
        </p:spPr>
        <p:txBody>
          <a:bodyPr/>
          <a:lstStyle/>
          <a:p>
            <a:fld id="{5EA4A088-014F-4063-A783-67FAA4BA51CC}" type="slidenum">
              <a:rPr lang="en-US" smtClean="0"/>
              <a:t>1</a:t>
            </a:fld>
            <a:endParaRPr lang="en-US" dirty="0"/>
          </a:p>
        </p:txBody>
      </p:sp>
    </p:spTree>
    <p:extLst>
      <p:ext uri="{BB962C8B-B14F-4D97-AF65-F5344CB8AC3E}">
        <p14:creationId xmlns:p14="http://schemas.microsoft.com/office/powerpoint/2010/main" val="3577371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1540759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1540759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Features of Jenkins</a:t>
            </a:r>
            <a:endParaRPr lang="en-US" dirty="0"/>
          </a:p>
        </p:txBody>
      </p:sp>
      <p:sp>
        <p:nvSpPr>
          <p:cNvPr id="3" name="Content Placeholder 2"/>
          <p:cNvSpPr>
            <a:spLocks noGrp="1"/>
          </p:cNvSpPr>
          <p:nvPr>
            <p:ph idx="1"/>
          </p:nvPr>
        </p:nvSpPr>
        <p:spPr/>
        <p:txBody>
          <a:bodyPr>
            <a:normAutofit/>
          </a:bodyPr>
          <a:lstStyle/>
          <a:p>
            <a:r>
              <a:rPr lang="en-US" dirty="0" smtClean="0"/>
              <a:t>Jenkins </a:t>
            </a:r>
            <a:r>
              <a:rPr lang="en-US" dirty="0"/>
              <a:t>offers the following features:</a:t>
            </a:r>
          </a:p>
          <a:p>
            <a:r>
              <a:rPr lang="en-US" dirty="0"/>
              <a:t>Easy installation: </a:t>
            </a:r>
            <a:endParaRPr lang="en-US" dirty="0" smtClean="0"/>
          </a:p>
          <a:p>
            <a:pPr lvl="1"/>
            <a:r>
              <a:rPr lang="en-US" dirty="0" smtClean="0"/>
              <a:t>Just </a:t>
            </a:r>
            <a:r>
              <a:rPr lang="en-US" dirty="0"/>
              <a:t>java -jar </a:t>
            </a:r>
            <a:r>
              <a:rPr lang="en-US" dirty="0" err="1"/>
              <a:t>jenkins.war</a:t>
            </a:r>
            <a:r>
              <a:rPr lang="en-US" dirty="0"/>
              <a:t>, or </a:t>
            </a:r>
            <a:endParaRPr lang="en-US" dirty="0" smtClean="0"/>
          </a:p>
          <a:p>
            <a:pPr lvl="1"/>
            <a:r>
              <a:rPr lang="en-US" dirty="0" smtClean="0"/>
              <a:t>deploy </a:t>
            </a:r>
            <a:r>
              <a:rPr lang="en-US" dirty="0"/>
              <a:t>it in a servlet container. </a:t>
            </a:r>
            <a:endParaRPr lang="en-US" dirty="0" smtClean="0"/>
          </a:p>
          <a:p>
            <a:pPr lvl="1"/>
            <a:r>
              <a:rPr lang="en-US" dirty="0" smtClean="0"/>
              <a:t>No </a:t>
            </a:r>
            <a:r>
              <a:rPr lang="en-US" dirty="0"/>
              <a:t>additional install, no database.</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1910953" y="3250406"/>
            <a:ext cx="1196579" cy="98227"/>
          </a:xfrm>
          <a:custGeom>
            <a:avLst/>
            <a:gdLst/>
            <a:ahLst/>
            <a:cxnLst/>
            <a:rect l="0" t="0" r="0" b="0"/>
            <a:pathLst>
              <a:path w="1196579" h="98227">
                <a:moveTo>
                  <a:pt x="17860" y="8930"/>
                </a:moveTo>
                <a:lnTo>
                  <a:pt x="17860" y="0"/>
                </a:lnTo>
                <a:lnTo>
                  <a:pt x="17860" y="0"/>
                </a:lnTo>
                <a:lnTo>
                  <a:pt x="8930" y="0"/>
                </a:lnTo>
                <a:lnTo>
                  <a:pt x="8930" y="0"/>
                </a:lnTo>
                <a:lnTo>
                  <a:pt x="8930" y="0"/>
                </a:lnTo>
                <a:lnTo>
                  <a:pt x="8930" y="8930"/>
                </a:lnTo>
                <a:lnTo>
                  <a:pt x="8930" y="8930"/>
                </a:lnTo>
                <a:lnTo>
                  <a:pt x="8930" y="8930"/>
                </a:lnTo>
                <a:lnTo>
                  <a:pt x="8930" y="8930"/>
                </a:lnTo>
                <a:lnTo>
                  <a:pt x="8930" y="8930"/>
                </a:lnTo>
                <a:lnTo>
                  <a:pt x="8930" y="8930"/>
                </a:lnTo>
                <a:lnTo>
                  <a:pt x="8930" y="8930"/>
                </a:lnTo>
                <a:lnTo>
                  <a:pt x="8930" y="17859"/>
                </a:lnTo>
                <a:lnTo>
                  <a:pt x="8930" y="17859"/>
                </a:lnTo>
                <a:lnTo>
                  <a:pt x="8930" y="26789"/>
                </a:lnTo>
                <a:lnTo>
                  <a:pt x="8930" y="35719"/>
                </a:lnTo>
                <a:lnTo>
                  <a:pt x="8930" y="44648"/>
                </a:lnTo>
                <a:lnTo>
                  <a:pt x="8930" y="53578"/>
                </a:lnTo>
                <a:lnTo>
                  <a:pt x="8930" y="62508"/>
                </a:lnTo>
                <a:lnTo>
                  <a:pt x="8930" y="71437"/>
                </a:lnTo>
                <a:lnTo>
                  <a:pt x="0" y="71437"/>
                </a:lnTo>
                <a:lnTo>
                  <a:pt x="0" y="80367"/>
                </a:lnTo>
                <a:lnTo>
                  <a:pt x="0" y="80367"/>
                </a:lnTo>
                <a:lnTo>
                  <a:pt x="0" y="89297"/>
                </a:lnTo>
                <a:lnTo>
                  <a:pt x="0" y="89297"/>
                </a:lnTo>
                <a:lnTo>
                  <a:pt x="0" y="98226"/>
                </a:lnTo>
                <a:lnTo>
                  <a:pt x="8930" y="98226"/>
                </a:lnTo>
                <a:lnTo>
                  <a:pt x="8930" y="98226"/>
                </a:lnTo>
                <a:lnTo>
                  <a:pt x="17860" y="98226"/>
                </a:lnTo>
                <a:lnTo>
                  <a:pt x="17860" y="98226"/>
                </a:lnTo>
                <a:lnTo>
                  <a:pt x="26789" y="98226"/>
                </a:lnTo>
                <a:lnTo>
                  <a:pt x="44649" y="98226"/>
                </a:lnTo>
                <a:lnTo>
                  <a:pt x="53578" y="98226"/>
                </a:lnTo>
                <a:lnTo>
                  <a:pt x="71438" y="98226"/>
                </a:lnTo>
                <a:lnTo>
                  <a:pt x="89297" y="89297"/>
                </a:lnTo>
                <a:lnTo>
                  <a:pt x="107156" y="89297"/>
                </a:lnTo>
                <a:lnTo>
                  <a:pt x="133945" y="80367"/>
                </a:lnTo>
                <a:lnTo>
                  <a:pt x="151805" y="80367"/>
                </a:lnTo>
                <a:lnTo>
                  <a:pt x="178594" y="80367"/>
                </a:lnTo>
                <a:lnTo>
                  <a:pt x="205383" y="71437"/>
                </a:lnTo>
                <a:lnTo>
                  <a:pt x="232172" y="71437"/>
                </a:lnTo>
                <a:lnTo>
                  <a:pt x="267891" y="71437"/>
                </a:lnTo>
                <a:lnTo>
                  <a:pt x="294680" y="62508"/>
                </a:lnTo>
                <a:lnTo>
                  <a:pt x="330399" y="62508"/>
                </a:lnTo>
                <a:lnTo>
                  <a:pt x="366117" y="62508"/>
                </a:lnTo>
                <a:lnTo>
                  <a:pt x="392906" y="53578"/>
                </a:lnTo>
                <a:lnTo>
                  <a:pt x="428625" y="53578"/>
                </a:lnTo>
                <a:lnTo>
                  <a:pt x="464344" y="53578"/>
                </a:lnTo>
                <a:lnTo>
                  <a:pt x="491133" y="53578"/>
                </a:lnTo>
                <a:lnTo>
                  <a:pt x="526852" y="53578"/>
                </a:lnTo>
                <a:lnTo>
                  <a:pt x="562570" y="53578"/>
                </a:lnTo>
                <a:lnTo>
                  <a:pt x="598289" y="44648"/>
                </a:lnTo>
                <a:lnTo>
                  <a:pt x="642938" y="44648"/>
                </a:lnTo>
                <a:lnTo>
                  <a:pt x="687586" y="44648"/>
                </a:lnTo>
                <a:lnTo>
                  <a:pt x="723305" y="35719"/>
                </a:lnTo>
                <a:lnTo>
                  <a:pt x="767953" y="35719"/>
                </a:lnTo>
                <a:lnTo>
                  <a:pt x="821531" y="26789"/>
                </a:lnTo>
                <a:lnTo>
                  <a:pt x="866180" y="26789"/>
                </a:lnTo>
                <a:lnTo>
                  <a:pt x="910828" y="17859"/>
                </a:lnTo>
                <a:lnTo>
                  <a:pt x="955477" y="17859"/>
                </a:lnTo>
                <a:lnTo>
                  <a:pt x="1000125" y="17859"/>
                </a:lnTo>
                <a:lnTo>
                  <a:pt x="1044774" y="8930"/>
                </a:lnTo>
                <a:lnTo>
                  <a:pt x="1098352" y="8930"/>
                </a:lnTo>
                <a:lnTo>
                  <a:pt x="1151930" y="8930"/>
                </a:lnTo>
                <a:lnTo>
                  <a:pt x="1196578" y="0"/>
                </a:lnTo>
                <a:lnTo>
                  <a:pt x="119657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3518297" y="3170039"/>
            <a:ext cx="1312665" cy="160735"/>
          </a:xfrm>
          <a:custGeom>
            <a:avLst/>
            <a:gdLst/>
            <a:ahLst/>
            <a:cxnLst/>
            <a:rect l="0" t="0" r="0" b="0"/>
            <a:pathLst>
              <a:path w="1312665" h="160735">
                <a:moveTo>
                  <a:pt x="0" y="71437"/>
                </a:moveTo>
                <a:lnTo>
                  <a:pt x="35719" y="71437"/>
                </a:lnTo>
                <a:lnTo>
                  <a:pt x="80367" y="71437"/>
                </a:lnTo>
                <a:lnTo>
                  <a:pt x="116086" y="71437"/>
                </a:lnTo>
                <a:lnTo>
                  <a:pt x="160734" y="71437"/>
                </a:lnTo>
                <a:lnTo>
                  <a:pt x="205383" y="71437"/>
                </a:lnTo>
                <a:lnTo>
                  <a:pt x="250031" y="71437"/>
                </a:lnTo>
                <a:lnTo>
                  <a:pt x="294680" y="71437"/>
                </a:lnTo>
                <a:lnTo>
                  <a:pt x="339328" y="71437"/>
                </a:lnTo>
                <a:lnTo>
                  <a:pt x="383976" y="71437"/>
                </a:lnTo>
                <a:lnTo>
                  <a:pt x="428625" y="71437"/>
                </a:lnTo>
                <a:lnTo>
                  <a:pt x="464344" y="71437"/>
                </a:lnTo>
                <a:lnTo>
                  <a:pt x="508992" y="80367"/>
                </a:lnTo>
                <a:lnTo>
                  <a:pt x="544711" y="80367"/>
                </a:lnTo>
                <a:lnTo>
                  <a:pt x="580430" y="80367"/>
                </a:lnTo>
                <a:lnTo>
                  <a:pt x="607219" y="89297"/>
                </a:lnTo>
                <a:lnTo>
                  <a:pt x="642937" y="89297"/>
                </a:lnTo>
                <a:lnTo>
                  <a:pt x="669726" y="98226"/>
                </a:lnTo>
                <a:lnTo>
                  <a:pt x="705445" y="98226"/>
                </a:lnTo>
                <a:lnTo>
                  <a:pt x="732234" y="107156"/>
                </a:lnTo>
                <a:lnTo>
                  <a:pt x="759023" y="107156"/>
                </a:lnTo>
                <a:lnTo>
                  <a:pt x="785812" y="116086"/>
                </a:lnTo>
                <a:lnTo>
                  <a:pt x="812601" y="116086"/>
                </a:lnTo>
                <a:lnTo>
                  <a:pt x="830461" y="125015"/>
                </a:lnTo>
                <a:lnTo>
                  <a:pt x="857250" y="125015"/>
                </a:lnTo>
                <a:lnTo>
                  <a:pt x="884039" y="125015"/>
                </a:lnTo>
                <a:lnTo>
                  <a:pt x="910828" y="133945"/>
                </a:lnTo>
                <a:lnTo>
                  <a:pt x="937617" y="133945"/>
                </a:lnTo>
                <a:lnTo>
                  <a:pt x="955476" y="133945"/>
                </a:lnTo>
                <a:lnTo>
                  <a:pt x="973336" y="133945"/>
                </a:lnTo>
                <a:lnTo>
                  <a:pt x="1000125" y="133945"/>
                </a:lnTo>
                <a:lnTo>
                  <a:pt x="1017984" y="133945"/>
                </a:lnTo>
                <a:lnTo>
                  <a:pt x="1035844" y="142875"/>
                </a:lnTo>
                <a:lnTo>
                  <a:pt x="1053703" y="142875"/>
                </a:lnTo>
                <a:lnTo>
                  <a:pt x="1071562" y="142875"/>
                </a:lnTo>
                <a:lnTo>
                  <a:pt x="1089422" y="142875"/>
                </a:lnTo>
                <a:lnTo>
                  <a:pt x="1107281" y="142875"/>
                </a:lnTo>
                <a:lnTo>
                  <a:pt x="1125141" y="142875"/>
                </a:lnTo>
                <a:lnTo>
                  <a:pt x="1143000" y="142875"/>
                </a:lnTo>
                <a:lnTo>
                  <a:pt x="1160859" y="142875"/>
                </a:lnTo>
                <a:lnTo>
                  <a:pt x="1178719" y="142875"/>
                </a:lnTo>
                <a:lnTo>
                  <a:pt x="1187648" y="142875"/>
                </a:lnTo>
                <a:lnTo>
                  <a:pt x="1205508" y="142875"/>
                </a:lnTo>
                <a:lnTo>
                  <a:pt x="1223367" y="151804"/>
                </a:lnTo>
                <a:lnTo>
                  <a:pt x="1232297" y="151804"/>
                </a:lnTo>
                <a:lnTo>
                  <a:pt x="1241226" y="151804"/>
                </a:lnTo>
                <a:lnTo>
                  <a:pt x="1250156" y="151804"/>
                </a:lnTo>
                <a:lnTo>
                  <a:pt x="1250156" y="151804"/>
                </a:lnTo>
                <a:lnTo>
                  <a:pt x="1259086" y="151804"/>
                </a:lnTo>
                <a:lnTo>
                  <a:pt x="1268016" y="160734"/>
                </a:lnTo>
                <a:lnTo>
                  <a:pt x="1276945" y="160734"/>
                </a:lnTo>
                <a:lnTo>
                  <a:pt x="1276945" y="160734"/>
                </a:lnTo>
                <a:lnTo>
                  <a:pt x="1285875" y="160734"/>
                </a:lnTo>
                <a:lnTo>
                  <a:pt x="1294805" y="160734"/>
                </a:lnTo>
                <a:lnTo>
                  <a:pt x="1294805" y="160734"/>
                </a:lnTo>
                <a:lnTo>
                  <a:pt x="1303734" y="160734"/>
                </a:lnTo>
                <a:lnTo>
                  <a:pt x="1303734" y="160734"/>
                </a:lnTo>
                <a:lnTo>
                  <a:pt x="1303734" y="160734"/>
                </a:lnTo>
                <a:lnTo>
                  <a:pt x="1303734" y="160734"/>
                </a:lnTo>
                <a:lnTo>
                  <a:pt x="1312664" y="160734"/>
                </a:lnTo>
                <a:lnTo>
                  <a:pt x="1312664" y="160734"/>
                </a:lnTo>
                <a:lnTo>
                  <a:pt x="1312664" y="160734"/>
                </a:lnTo>
                <a:lnTo>
                  <a:pt x="1312664" y="151804"/>
                </a:lnTo>
                <a:lnTo>
                  <a:pt x="1312664" y="151804"/>
                </a:lnTo>
                <a:lnTo>
                  <a:pt x="1312664" y="142875"/>
                </a:lnTo>
                <a:lnTo>
                  <a:pt x="1312664" y="142875"/>
                </a:lnTo>
                <a:lnTo>
                  <a:pt x="1312664" y="125015"/>
                </a:lnTo>
                <a:lnTo>
                  <a:pt x="1303734" y="116086"/>
                </a:lnTo>
                <a:lnTo>
                  <a:pt x="1303734" y="98226"/>
                </a:lnTo>
                <a:lnTo>
                  <a:pt x="1303734" y="80367"/>
                </a:lnTo>
                <a:lnTo>
                  <a:pt x="1303734" y="53578"/>
                </a:lnTo>
                <a:lnTo>
                  <a:pt x="1303734" y="35718"/>
                </a:lnTo>
                <a:lnTo>
                  <a:pt x="1303734" y="17859"/>
                </a:lnTo>
                <a:lnTo>
                  <a:pt x="1294805" y="0"/>
                </a:lnTo>
                <a:lnTo>
                  <a:pt x="129480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427264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Features: Easy configuration</a:t>
            </a:r>
            <a:endParaRPr lang="en-US" dirty="0"/>
          </a:p>
        </p:txBody>
      </p:sp>
      <p:sp>
        <p:nvSpPr>
          <p:cNvPr id="3" name="Content Placeholder 2"/>
          <p:cNvSpPr>
            <a:spLocks noGrp="1"/>
          </p:cNvSpPr>
          <p:nvPr>
            <p:ph idx="1"/>
          </p:nvPr>
        </p:nvSpPr>
        <p:spPr/>
        <p:txBody>
          <a:bodyPr/>
          <a:lstStyle/>
          <a:p>
            <a:r>
              <a:rPr lang="en-US" dirty="0" smtClean="0"/>
              <a:t>Jenkins </a:t>
            </a:r>
            <a:r>
              <a:rPr lang="en-US" dirty="0"/>
              <a:t>can be configured entirely from its friendly web GUI with extensive on-the-fly error checks and inline help. </a:t>
            </a:r>
            <a:endParaRPr lang="en-US" dirty="0" smtClean="0"/>
          </a:p>
          <a:p>
            <a:r>
              <a:rPr lang="en-US" dirty="0" smtClean="0"/>
              <a:t>There's </a:t>
            </a:r>
            <a:r>
              <a:rPr lang="en-US" dirty="0"/>
              <a:t>no need to tweak XML manually anymore, although if you'd like to do so, you can do that, too.</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6197203" y="80367"/>
            <a:ext cx="151806" cy="348259"/>
          </a:xfrm>
          <a:custGeom>
            <a:avLst/>
            <a:gdLst/>
            <a:ahLst/>
            <a:cxnLst/>
            <a:rect l="0" t="0" r="0" b="0"/>
            <a:pathLst>
              <a:path w="151806" h="348259">
                <a:moveTo>
                  <a:pt x="116086" y="205383"/>
                </a:moveTo>
                <a:lnTo>
                  <a:pt x="116086" y="214313"/>
                </a:lnTo>
                <a:lnTo>
                  <a:pt x="116086" y="214313"/>
                </a:lnTo>
                <a:lnTo>
                  <a:pt x="116086" y="214313"/>
                </a:lnTo>
                <a:lnTo>
                  <a:pt x="116086" y="214313"/>
                </a:lnTo>
                <a:lnTo>
                  <a:pt x="116086" y="214313"/>
                </a:lnTo>
                <a:lnTo>
                  <a:pt x="116086" y="214313"/>
                </a:lnTo>
                <a:lnTo>
                  <a:pt x="116086" y="205383"/>
                </a:lnTo>
                <a:lnTo>
                  <a:pt x="116086" y="205383"/>
                </a:lnTo>
                <a:lnTo>
                  <a:pt x="116086" y="205383"/>
                </a:lnTo>
                <a:lnTo>
                  <a:pt x="116086" y="196453"/>
                </a:lnTo>
                <a:lnTo>
                  <a:pt x="107156" y="196453"/>
                </a:lnTo>
                <a:lnTo>
                  <a:pt x="107156" y="187524"/>
                </a:lnTo>
                <a:lnTo>
                  <a:pt x="107156" y="187524"/>
                </a:lnTo>
                <a:lnTo>
                  <a:pt x="98227" y="178594"/>
                </a:lnTo>
                <a:lnTo>
                  <a:pt x="89297" y="178594"/>
                </a:lnTo>
                <a:lnTo>
                  <a:pt x="80367" y="169664"/>
                </a:lnTo>
                <a:lnTo>
                  <a:pt x="80367" y="169664"/>
                </a:lnTo>
                <a:lnTo>
                  <a:pt x="53578" y="178594"/>
                </a:lnTo>
                <a:lnTo>
                  <a:pt x="35719" y="196453"/>
                </a:lnTo>
                <a:lnTo>
                  <a:pt x="17860" y="214313"/>
                </a:lnTo>
                <a:lnTo>
                  <a:pt x="8930" y="241102"/>
                </a:lnTo>
                <a:lnTo>
                  <a:pt x="0" y="258961"/>
                </a:lnTo>
                <a:lnTo>
                  <a:pt x="0" y="285750"/>
                </a:lnTo>
                <a:lnTo>
                  <a:pt x="0" y="303610"/>
                </a:lnTo>
                <a:lnTo>
                  <a:pt x="8930" y="312539"/>
                </a:lnTo>
                <a:lnTo>
                  <a:pt x="17860" y="321469"/>
                </a:lnTo>
                <a:lnTo>
                  <a:pt x="26789" y="321469"/>
                </a:lnTo>
                <a:lnTo>
                  <a:pt x="44649" y="321469"/>
                </a:lnTo>
                <a:lnTo>
                  <a:pt x="53578" y="312539"/>
                </a:lnTo>
                <a:lnTo>
                  <a:pt x="71438" y="294680"/>
                </a:lnTo>
                <a:lnTo>
                  <a:pt x="89297" y="276820"/>
                </a:lnTo>
                <a:lnTo>
                  <a:pt x="98227" y="267891"/>
                </a:lnTo>
                <a:lnTo>
                  <a:pt x="98227" y="250031"/>
                </a:lnTo>
                <a:lnTo>
                  <a:pt x="107156" y="241102"/>
                </a:lnTo>
                <a:lnTo>
                  <a:pt x="116086" y="223242"/>
                </a:lnTo>
                <a:lnTo>
                  <a:pt x="116086" y="205383"/>
                </a:lnTo>
                <a:lnTo>
                  <a:pt x="125016" y="178594"/>
                </a:lnTo>
                <a:lnTo>
                  <a:pt x="125016" y="151805"/>
                </a:lnTo>
                <a:lnTo>
                  <a:pt x="125016" y="116086"/>
                </a:lnTo>
                <a:lnTo>
                  <a:pt x="125016" y="89297"/>
                </a:lnTo>
                <a:lnTo>
                  <a:pt x="125016" y="53578"/>
                </a:lnTo>
                <a:lnTo>
                  <a:pt x="125016" y="44649"/>
                </a:lnTo>
                <a:lnTo>
                  <a:pt x="125016" y="26789"/>
                </a:lnTo>
                <a:lnTo>
                  <a:pt x="125016" y="8930"/>
                </a:lnTo>
                <a:lnTo>
                  <a:pt x="125016" y="0"/>
                </a:lnTo>
                <a:lnTo>
                  <a:pt x="116086" y="0"/>
                </a:lnTo>
                <a:lnTo>
                  <a:pt x="116086" y="8930"/>
                </a:lnTo>
                <a:lnTo>
                  <a:pt x="116086" y="53578"/>
                </a:lnTo>
                <a:lnTo>
                  <a:pt x="116086" y="107156"/>
                </a:lnTo>
                <a:lnTo>
                  <a:pt x="116086" y="169664"/>
                </a:lnTo>
                <a:lnTo>
                  <a:pt x="116086" y="223242"/>
                </a:lnTo>
                <a:lnTo>
                  <a:pt x="125016" y="267891"/>
                </a:lnTo>
                <a:lnTo>
                  <a:pt x="125016" y="294680"/>
                </a:lnTo>
                <a:lnTo>
                  <a:pt x="133945" y="321469"/>
                </a:lnTo>
                <a:lnTo>
                  <a:pt x="133945" y="330399"/>
                </a:lnTo>
                <a:lnTo>
                  <a:pt x="142875" y="348258"/>
                </a:lnTo>
                <a:lnTo>
                  <a:pt x="151805" y="348258"/>
                </a:lnTo>
                <a:lnTo>
                  <a:pt x="151805" y="339328"/>
                </a:lnTo>
                <a:lnTo>
                  <a:pt x="151805" y="321469"/>
                </a:lnTo>
                <a:lnTo>
                  <a:pt x="151805" y="32146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6384727" y="276820"/>
            <a:ext cx="133946" cy="142876"/>
          </a:xfrm>
          <a:custGeom>
            <a:avLst/>
            <a:gdLst/>
            <a:ahLst/>
            <a:cxnLst/>
            <a:rect l="0" t="0" r="0" b="0"/>
            <a:pathLst>
              <a:path w="133946" h="142876">
                <a:moveTo>
                  <a:pt x="53578" y="26789"/>
                </a:moveTo>
                <a:lnTo>
                  <a:pt x="53578" y="17860"/>
                </a:lnTo>
                <a:lnTo>
                  <a:pt x="53578" y="17860"/>
                </a:lnTo>
                <a:lnTo>
                  <a:pt x="53578" y="8930"/>
                </a:lnTo>
                <a:lnTo>
                  <a:pt x="44648" y="8930"/>
                </a:lnTo>
                <a:lnTo>
                  <a:pt x="44648" y="0"/>
                </a:lnTo>
                <a:lnTo>
                  <a:pt x="44648" y="0"/>
                </a:lnTo>
                <a:lnTo>
                  <a:pt x="35718" y="0"/>
                </a:lnTo>
                <a:lnTo>
                  <a:pt x="26789" y="0"/>
                </a:lnTo>
                <a:lnTo>
                  <a:pt x="17859" y="17860"/>
                </a:lnTo>
                <a:lnTo>
                  <a:pt x="8929" y="35719"/>
                </a:lnTo>
                <a:lnTo>
                  <a:pt x="0" y="53578"/>
                </a:lnTo>
                <a:lnTo>
                  <a:pt x="0" y="71438"/>
                </a:lnTo>
                <a:lnTo>
                  <a:pt x="0" y="98227"/>
                </a:lnTo>
                <a:lnTo>
                  <a:pt x="0" y="107157"/>
                </a:lnTo>
                <a:lnTo>
                  <a:pt x="8929" y="125016"/>
                </a:lnTo>
                <a:lnTo>
                  <a:pt x="17859" y="133946"/>
                </a:lnTo>
                <a:lnTo>
                  <a:pt x="26789" y="133946"/>
                </a:lnTo>
                <a:lnTo>
                  <a:pt x="26789" y="142875"/>
                </a:lnTo>
                <a:lnTo>
                  <a:pt x="35718" y="142875"/>
                </a:lnTo>
                <a:lnTo>
                  <a:pt x="44648" y="142875"/>
                </a:lnTo>
                <a:lnTo>
                  <a:pt x="53578" y="133946"/>
                </a:lnTo>
                <a:lnTo>
                  <a:pt x="53578" y="125016"/>
                </a:lnTo>
                <a:lnTo>
                  <a:pt x="62507" y="107157"/>
                </a:lnTo>
                <a:lnTo>
                  <a:pt x="71437" y="89297"/>
                </a:lnTo>
                <a:lnTo>
                  <a:pt x="71437" y="71438"/>
                </a:lnTo>
                <a:lnTo>
                  <a:pt x="80367" y="62508"/>
                </a:lnTo>
                <a:lnTo>
                  <a:pt x="80367" y="62508"/>
                </a:lnTo>
                <a:lnTo>
                  <a:pt x="89296" y="53578"/>
                </a:lnTo>
                <a:lnTo>
                  <a:pt x="89296" y="44649"/>
                </a:lnTo>
                <a:lnTo>
                  <a:pt x="89296" y="44649"/>
                </a:lnTo>
                <a:lnTo>
                  <a:pt x="89296" y="53578"/>
                </a:lnTo>
                <a:lnTo>
                  <a:pt x="98226" y="71438"/>
                </a:lnTo>
                <a:lnTo>
                  <a:pt x="98226" y="80367"/>
                </a:lnTo>
                <a:lnTo>
                  <a:pt x="107156" y="98227"/>
                </a:lnTo>
                <a:lnTo>
                  <a:pt x="107156" y="116086"/>
                </a:lnTo>
                <a:lnTo>
                  <a:pt x="116086" y="125016"/>
                </a:lnTo>
                <a:lnTo>
                  <a:pt x="125015" y="142875"/>
                </a:lnTo>
                <a:lnTo>
                  <a:pt x="125015" y="142875"/>
                </a:lnTo>
                <a:lnTo>
                  <a:pt x="133945" y="142875"/>
                </a:lnTo>
                <a:lnTo>
                  <a:pt x="133945"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6509742" y="276820"/>
            <a:ext cx="178595" cy="142876"/>
          </a:xfrm>
          <a:custGeom>
            <a:avLst/>
            <a:gdLst/>
            <a:ahLst/>
            <a:cxnLst/>
            <a:rect l="0" t="0" r="0" b="0"/>
            <a:pathLst>
              <a:path w="178595" h="142876">
                <a:moveTo>
                  <a:pt x="142875" y="8930"/>
                </a:moveTo>
                <a:lnTo>
                  <a:pt x="142875" y="8930"/>
                </a:lnTo>
                <a:lnTo>
                  <a:pt x="142875" y="0"/>
                </a:lnTo>
                <a:lnTo>
                  <a:pt x="142875" y="0"/>
                </a:lnTo>
                <a:lnTo>
                  <a:pt x="142875" y="0"/>
                </a:lnTo>
                <a:lnTo>
                  <a:pt x="133946" y="0"/>
                </a:lnTo>
                <a:lnTo>
                  <a:pt x="133946" y="0"/>
                </a:lnTo>
                <a:lnTo>
                  <a:pt x="125016" y="0"/>
                </a:lnTo>
                <a:lnTo>
                  <a:pt x="116086" y="0"/>
                </a:lnTo>
                <a:lnTo>
                  <a:pt x="107156" y="0"/>
                </a:lnTo>
                <a:lnTo>
                  <a:pt x="89297" y="8930"/>
                </a:lnTo>
                <a:lnTo>
                  <a:pt x="80367" y="17860"/>
                </a:lnTo>
                <a:lnTo>
                  <a:pt x="71438" y="26789"/>
                </a:lnTo>
                <a:lnTo>
                  <a:pt x="80367" y="26789"/>
                </a:lnTo>
                <a:lnTo>
                  <a:pt x="89297" y="35719"/>
                </a:lnTo>
                <a:lnTo>
                  <a:pt x="98227" y="44649"/>
                </a:lnTo>
                <a:lnTo>
                  <a:pt x="116086" y="44649"/>
                </a:lnTo>
                <a:lnTo>
                  <a:pt x="133946" y="53578"/>
                </a:lnTo>
                <a:lnTo>
                  <a:pt x="142875" y="62508"/>
                </a:lnTo>
                <a:lnTo>
                  <a:pt x="160735" y="71438"/>
                </a:lnTo>
                <a:lnTo>
                  <a:pt x="169664" y="89297"/>
                </a:lnTo>
                <a:lnTo>
                  <a:pt x="178594" y="98227"/>
                </a:lnTo>
                <a:lnTo>
                  <a:pt x="178594" y="107157"/>
                </a:lnTo>
                <a:lnTo>
                  <a:pt x="169664" y="125016"/>
                </a:lnTo>
                <a:lnTo>
                  <a:pt x="151805" y="133946"/>
                </a:lnTo>
                <a:lnTo>
                  <a:pt x="125016" y="142875"/>
                </a:lnTo>
                <a:lnTo>
                  <a:pt x="98227" y="142875"/>
                </a:lnTo>
                <a:lnTo>
                  <a:pt x="62508" y="142875"/>
                </a:lnTo>
                <a:lnTo>
                  <a:pt x="35719" y="142875"/>
                </a:lnTo>
                <a:lnTo>
                  <a:pt x="17860" y="133946"/>
                </a:lnTo>
                <a:lnTo>
                  <a:pt x="8930" y="133946"/>
                </a:lnTo>
                <a:lnTo>
                  <a:pt x="0" y="125016"/>
                </a:lnTo>
                <a:lnTo>
                  <a:pt x="8930" y="116086"/>
                </a:lnTo>
                <a:lnTo>
                  <a:pt x="17860" y="98227"/>
                </a:lnTo>
                <a:lnTo>
                  <a:pt x="17860"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741914" y="133945"/>
            <a:ext cx="178595" cy="285751"/>
          </a:xfrm>
          <a:custGeom>
            <a:avLst/>
            <a:gdLst/>
            <a:ahLst/>
            <a:cxnLst/>
            <a:rect l="0" t="0" r="0" b="0"/>
            <a:pathLst>
              <a:path w="178595" h="285751">
                <a:moveTo>
                  <a:pt x="26789" y="8930"/>
                </a:moveTo>
                <a:lnTo>
                  <a:pt x="17859" y="0"/>
                </a:lnTo>
                <a:lnTo>
                  <a:pt x="17859" y="0"/>
                </a:lnTo>
                <a:lnTo>
                  <a:pt x="17859" y="0"/>
                </a:lnTo>
                <a:lnTo>
                  <a:pt x="8930" y="8930"/>
                </a:lnTo>
                <a:lnTo>
                  <a:pt x="8930" y="8930"/>
                </a:lnTo>
                <a:lnTo>
                  <a:pt x="8930" y="17860"/>
                </a:lnTo>
                <a:lnTo>
                  <a:pt x="17859" y="53578"/>
                </a:lnTo>
                <a:lnTo>
                  <a:pt x="17859" y="98227"/>
                </a:lnTo>
                <a:lnTo>
                  <a:pt x="17859" y="142875"/>
                </a:lnTo>
                <a:lnTo>
                  <a:pt x="17859" y="187524"/>
                </a:lnTo>
                <a:lnTo>
                  <a:pt x="17859" y="214313"/>
                </a:lnTo>
                <a:lnTo>
                  <a:pt x="8930" y="241102"/>
                </a:lnTo>
                <a:lnTo>
                  <a:pt x="8930" y="258961"/>
                </a:lnTo>
                <a:lnTo>
                  <a:pt x="8930" y="267891"/>
                </a:lnTo>
                <a:lnTo>
                  <a:pt x="0" y="267891"/>
                </a:lnTo>
                <a:lnTo>
                  <a:pt x="8930" y="267891"/>
                </a:lnTo>
                <a:lnTo>
                  <a:pt x="8930" y="250032"/>
                </a:lnTo>
                <a:lnTo>
                  <a:pt x="17859" y="241102"/>
                </a:lnTo>
                <a:lnTo>
                  <a:pt x="26789" y="223242"/>
                </a:lnTo>
                <a:lnTo>
                  <a:pt x="35719" y="214313"/>
                </a:lnTo>
                <a:lnTo>
                  <a:pt x="44649" y="205383"/>
                </a:lnTo>
                <a:lnTo>
                  <a:pt x="53578" y="196453"/>
                </a:lnTo>
                <a:lnTo>
                  <a:pt x="71438" y="187524"/>
                </a:lnTo>
                <a:lnTo>
                  <a:pt x="89297" y="178594"/>
                </a:lnTo>
                <a:lnTo>
                  <a:pt x="107156" y="178594"/>
                </a:lnTo>
                <a:lnTo>
                  <a:pt x="116086" y="187524"/>
                </a:lnTo>
                <a:lnTo>
                  <a:pt x="125016" y="205383"/>
                </a:lnTo>
                <a:lnTo>
                  <a:pt x="125016" y="223242"/>
                </a:lnTo>
                <a:lnTo>
                  <a:pt x="125016" y="241102"/>
                </a:lnTo>
                <a:lnTo>
                  <a:pt x="133945" y="258961"/>
                </a:lnTo>
                <a:lnTo>
                  <a:pt x="133945" y="267891"/>
                </a:lnTo>
                <a:lnTo>
                  <a:pt x="133945" y="276821"/>
                </a:lnTo>
                <a:lnTo>
                  <a:pt x="142875" y="285750"/>
                </a:lnTo>
                <a:lnTo>
                  <a:pt x="142875" y="285750"/>
                </a:lnTo>
                <a:lnTo>
                  <a:pt x="151805" y="276821"/>
                </a:lnTo>
                <a:lnTo>
                  <a:pt x="169664" y="267891"/>
                </a:lnTo>
                <a:lnTo>
                  <a:pt x="178594" y="241102"/>
                </a:lnTo>
                <a:lnTo>
                  <a:pt x="178594"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7027664" y="133945"/>
            <a:ext cx="187525" cy="267892"/>
          </a:xfrm>
          <a:custGeom>
            <a:avLst/>
            <a:gdLst/>
            <a:ahLst/>
            <a:cxnLst/>
            <a:rect l="0" t="0" r="0" b="0"/>
            <a:pathLst>
              <a:path w="187525" h="267892">
                <a:moveTo>
                  <a:pt x="71438" y="0"/>
                </a:moveTo>
                <a:lnTo>
                  <a:pt x="62508" y="0"/>
                </a:lnTo>
                <a:lnTo>
                  <a:pt x="62508" y="0"/>
                </a:lnTo>
                <a:lnTo>
                  <a:pt x="62508" y="0"/>
                </a:lnTo>
                <a:lnTo>
                  <a:pt x="62508" y="0"/>
                </a:lnTo>
                <a:lnTo>
                  <a:pt x="62508" y="8930"/>
                </a:lnTo>
                <a:lnTo>
                  <a:pt x="62508" y="17860"/>
                </a:lnTo>
                <a:lnTo>
                  <a:pt x="62508" y="53578"/>
                </a:lnTo>
                <a:lnTo>
                  <a:pt x="53578" y="98227"/>
                </a:lnTo>
                <a:lnTo>
                  <a:pt x="44649" y="142875"/>
                </a:lnTo>
                <a:lnTo>
                  <a:pt x="35719" y="187524"/>
                </a:lnTo>
                <a:lnTo>
                  <a:pt x="26789" y="214313"/>
                </a:lnTo>
                <a:lnTo>
                  <a:pt x="17859" y="232172"/>
                </a:lnTo>
                <a:lnTo>
                  <a:pt x="17859" y="250032"/>
                </a:lnTo>
                <a:lnTo>
                  <a:pt x="8930" y="250032"/>
                </a:lnTo>
                <a:lnTo>
                  <a:pt x="0" y="258961"/>
                </a:lnTo>
                <a:lnTo>
                  <a:pt x="0" y="250032"/>
                </a:lnTo>
                <a:lnTo>
                  <a:pt x="8930" y="241102"/>
                </a:lnTo>
                <a:lnTo>
                  <a:pt x="17859" y="223242"/>
                </a:lnTo>
                <a:lnTo>
                  <a:pt x="26789" y="214313"/>
                </a:lnTo>
                <a:lnTo>
                  <a:pt x="44649" y="196453"/>
                </a:lnTo>
                <a:lnTo>
                  <a:pt x="53578" y="187524"/>
                </a:lnTo>
                <a:lnTo>
                  <a:pt x="80367" y="178594"/>
                </a:lnTo>
                <a:lnTo>
                  <a:pt x="98227" y="169664"/>
                </a:lnTo>
                <a:lnTo>
                  <a:pt x="125016" y="160735"/>
                </a:lnTo>
                <a:lnTo>
                  <a:pt x="151805" y="151805"/>
                </a:lnTo>
                <a:lnTo>
                  <a:pt x="169664" y="151805"/>
                </a:lnTo>
                <a:lnTo>
                  <a:pt x="187524" y="160735"/>
                </a:lnTo>
                <a:lnTo>
                  <a:pt x="187524" y="178594"/>
                </a:lnTo>
                <a:lnTo>
                  <a:pt x="178594" y="196453"/>
                </a:lnTo>
                <a:lnTo>
                  <a:pt x="160734" y="223242"/>
                </a:lnTo>
                <a:lnTo>
                  <a:pt x="133945" y="241102"/>
                </a:lnTo>
                <a:lnTo>
                  <a:pt x="107156" y="258961"/>
                </a:lnTo>
                <a:lnTo>
                  <a:pt x="89297" y="267891"/>
                </a:lnTo>
                <a:lnTo>
                  <a:pt x="80367" y="267891"/>
                </a:lnTo>
                <a:lnTo>
                  <a:pt x="80367" y="267891"/>
                </a:lnTo>
                <a:lnTo>
                  <a:pt x="80367" y="250032"/>
                </a:lnTo>
                <a:lnTo>
                  <a:pt x="98227" y="232172"/>
                </a:lnTo>
                <a:lnTo>
                  <a:pt x="98227"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7250906" y="294680"/>
            <a:ext cx="125017" cy="62508"/>
          </a:xfrm>
          <a:custGeom>
            <a:avLst/>
            <a:gdLst/>
            <a:ahLst/>
            <a:cxnLst/>
            <a:rect l="0" t="0" r="0" b="0"/>
            <a:pathLst>
              <a:path w="125017" h="62508">
                <a:moveTo>
                  <a:pt x="35719" y="0"/>
                </a:moveTo>
                <a:lnTo>
                  <a:pt x="17860" y="8929"/>
                </a:lnTo>
                <a:lnTo>
                  <a:pt x="8930" y="26789"/>
                </a:lnTo>
                <a:lnTo>
                  <a:pt x="0" y="35718"/>
                </a:lnTo>
                <a:lnTo>
                  <a:pt x="0" y="44648"/>
                </a:lnTo>
                <a:lnTo>
                  <a:pt x="0" y="53578"/>
                </a:lnTo>
                <a:lnTo>
                  <a:pt x="8930" y="62507"/>
                </a:lnTo>
                <a:lnTo>
                  <a:pt x="26789" y="62507"/>
                </a:lnTo>
                <a:lnTo>
                  <a:pt x="53578" y="62507"/>
                </a:lnTo>
                <a:lnTo>
                  <a:pt x="80367" y="53578"/>
                </a:lnTo>
                <a:lnTo>
                  <a:pt x="98227" y="53578"/>
                </a:lnTo>
                <a:lnTo>
                  <a:pt x="116086" y="44648"/>
                </a:lnTo>
                <a:lnTo>
                  <a:pt x="125016" y="35718"/>
                </a:lnTo>
                <a:lnTo>
                  <a:pt x="125016" y="26789"/>
                </a:lnTo>
                <a:lnTo>
                  <a:pt x="116086" y="26789"/>
                </a:lnTo>
                <a:lnTo>
                  <a:pt x="116086" y="17859"/>
                </a:lnTo>
                <a:lnTo>
                  <a:pt x="107157" y="8929"/>
                </a:lnTo>
                <a:lnTo>
                  <a:pt x="98227" y="8929"/>
                </a:lnTo>
                <a:lnTo>
                  <a:pt x="80367" y="0"/>
                </a:lnTo>
                <a:lnTo>
                  <a:pt x="62508" y="0"/>
                </a:lnTo>
                <a:lnTo>
                  <a:pt x="44649" y="8929"/>
                </a:lnTo>
                <a:lnTo>
                  <a:pt x="35719" y="8929"/>
                </a:lnTo>
                <a:lnTo>
                  <a:pt x="35719"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7393781" y="276820"/>
            <a:ext cx="205384" cy="116087"/>
          </a:xfrm>
          <a:custGeom>
            <a:avLst/>
            <a:gdLst/>
            <a:ahLst/>
            <a:cxnLst/>
            <a:rect l="0" t="0" r="0" b="0"/>
            <a:pathLst>
              <a:path w="205384" h="116087">
                <a:moveTo>
                  <a:pt x="151805" y="17860"/>
                </a:moveTo>
                <a:lnTo>
                  <a:pt x="142875" y="17860"/>
                </a:lnTo>
                <a:lnTo>
                  <a:pt x="142875" y="8930"/>
                </a:lnTo>
                <a:lnTo>
                  <a:pt x="142875" y="8930"/>
                </a:lnTo>
                <a:lnTo>
                  <a:pt x="142875" y="8930"/>
                </a:lnTo>
                <a:lnTo>
                  <a:pt x="142875" y="8930"/>
                </a:lnTo>
                <a:lnTo>
                  <a:pt x="133946" y="8930"/>
                </a:lnTo>
                <a:lnTo>
                  <a:pt x="133946" y="8930"/>
                </a:lnTo>
                <a:lnTo>
                  <a:pt x="133946" y="8930"/>
                </a:lnTo>
                <a:lnTo>
                  <a:pt x="125016" y="0"/>
                </a:lnTo>
                <a:lnTo>
                  <a:pt x="125016" y="0"/>
                </a:lnTo>
                <a:lnTo>
                  <a:pt x="116086" y="0"/>
                </a:lnTo>
                <a:lnTo>
                  <a:pt x="116086" y="0"/>
                </a:lnTo>
                <a:lnTo>
                  <a:pt x="98227" y="0"/>
                </a:lnTo>
                <a:lnTo>
                  <a:pt x="71438" y="8930"/>
                </a:lnTo>
                <a:lnTo>
                  <a:pt x="53578" y="17860"/>
                </a:lnTo>
                <a:lnTo>
                  <a:pt x="26789" y="44649"/>
                </a:lnTo>
                <a:lnTo>
                  <a:pt x="17860" y="62508"/>
                </a:lnTo>
                <a:lnTo>
                  <a:pt x="8930" y="80367"/>
                </a:lnTo>
                <a:lnTo>
                  <a:pt x="0" y="98227"/>
                </a:lnTo>
                <a:lnTo>
                  <a:pt x="0" y="107157"/>
                </a:lnTo>
                <a:lnTo>
                  <a:pt x="8930" y="116086"/>
                </a:lnTo>
                <a:lnTo>
                  <a:pt x="26789" y="116086"/>
                </a:lnTo>
                <a:lnTo>
                  <a:pt x="44649" y="116086"/>
                </a:lnTo>
                <a:lnTo>
                  <a:pt x="62508" y="107157"/>
                </a:lnTo>
                <a:lnTo>
                  <a:pt x="80367" y="98227"/>
                </a:lnTo>
                <a:lnTo>
                  <a:pt x="98227" y="80367"/>
                </a:lnTo>
                <a:lnTo>
                  <a:pt x="107157" y="71438"/>
                </a:lnTo>
                <a:lnTo>
                  <a:pt x="116086" y="53578"/>
                </a:lnTo>
                <a:lnTo>
                  <a:pt x="125016" y="44649"/>
                </a:lnTo>
                <a:lnTo>
                  <a:pt x="125016" y="35719"/>
                </a:lnTo>
                <a:lnTo>
                  <a:pt x="125016" y="35719"/>
                </a:lnTo>
                <a:lnTo>
                  <a:pt x="125016" y="44649"/>
                </a:lnTo>
                <a:lnTo>
                  <a:pt x="116086" y="44649"/>
                </a:lnTo>
                <a:lnTo>
                  <a:pt x="116086" y="62508"/>
                </a:lnTo>
                <a:lnTo>
                  <a:pt x="107157" y="71438"/>
                </a:lnTo>
                <a:lnTo>
                  <a:pt x="107157" y="89297"/>
                </a:lnTo>
                <a:lnTo>
                  <a:pt x="116086" y="98227"/>
                </a:lnTo>
                <a:lnTo>
                  <a:pt x="125016" y="116086"/>
                </a:lnTo>
                <a:lnTo>
                  <a:pt x="133946" y="116086"/>
                </a:lnTo>
                <a:lnTo>
                  <a:pt x="151805" y="116086"/>
                </a:lnTo>
                <a:lnTo>
                  <a:pt x="169664" y="116086"/>
                </a:lnTo>
                <a:lnTo>
                  <a:pt x="187524" y="107157"/>
                </a:lnTo>
                <a:lnTo>
                  <a:pt x="205383" y="98227"/>
                </a:lnTo>
                <a:lnTo>
                  <a:pt x="205383"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7599164" y="276820"/>
            <a:ext cx="142876" cy="98228"/>
          </a:xfrm>
          <a:custGeom>
            <a:avLst/>
            <a:gdLst/>
            <a:ahLst/>
            <a:cxnLst/>
            <a:rect l="0" t="0" r="0" b="0"/>
            <a:pathLst>
              <a:path w="142876" h="98228">
                <a:moveTo>
                  <a:pt x="8930" y="0"/>
                </a:moveTo>
                <a:lnTo>
                  <a:pt x="0" y="0"/>
                </a:lnTo>
                <a:lnTo>
                  <a:pt x="0" y="0"/>
                </a:lnTo>
                <a:lnTo>
                  <a:pt x="0" y="0"/>
                </a:lnTo>
                <a:lnTo>
                  <a:pt x="0" y="0"/>
                </a:lnTo>
                <a:lnTo>
                  <a:pt x="0" y="8930"/>
                </a:lnTo>
                <a:lnTo>
                  <a:pt x="0" y="17860"/>
                </a:lnTo>
                <a:lnTo>
                  <a:pt x="0" y="26789"/>
                </a:lnTo>
                <a:lnTo>
                  <a:pt x="8930" y="53578"/>
                </a:lnTo>
                <a:lnTo>
                  <a:pt x="17859" y="71438"/>
                </a:lnTo>
                <a:lnTo>
                  <a:pt x="26789" y="80367"/>
                </a:lnTo>
                <a:lnTo>
                  <a:pt x="26789" y="89297"/>
                </a:lnTo>
                <a:lnTo>
                  <a:pt x="35719" y="98227"/>
                </a:lnTo>
                <a:lnTo>
                  <a:pt x="35719" y="98227"/>
                </a:lnTo>
                <a:lnTo>
                  <a:pt x="35719" y="98227"/>
                </a:lnTo>
                <a:lnTo>
                  <a:pt x="35719" y="98227"/>
                </a:lnTo>
                <a:lnTo>
                  <a:pt x="35719" y="80367"/>
                </a:lnTo>
                <a:lnTo>
                  <a:pt x="44649" y="71438"/>
                </a:lnTo>
                <a:lnTo>
                  <a:pt x="44649" y="62508"/>
                </a:lnTo>
                <a:lnTo>
                  <a:pt x="53578" y="53578"/>
                </a:lnTo>
                <a:lnTo>
                  <a:pt x="62508" y="44649"/>
                </a:lnTo>
                <a:lnTo>
                  <a:pt x="62508" y="35719"/>
                </a:lnTo>
                <a:lnTo>
                  <a:pt x="80367" y="26789"/>
                </a:lnTo>
                <a:lnTo>
                  <a:pt x="89297" y="17860"/>
                </a:lnTo>
                <a:lnTo>
                  <a:pt x="98227" y="17860"/>
                </a:lnTo>
                <a:lnTo>
                  <a:pt x="116086" y="8930"/>
                </a:lnTo>
                <a:lnTo>
                  <a:pt x="125016" y="8930"/>
                </a:lnTo>
                <a:lnTo>
                  <a:pt x="142875" y="8930"/>
                </a:lnTo>
                <a:lnTo>
                  <a:pt x="142875"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7742039" y="89297"/>
            <a:ext cx="214314" cy="303610"/>
          </a:xfrm>
          <a:custGeom>
            <a:avLst/>
            <a:gdLst/>
            <a:ahLst/>
            <a:cxnLst/>
            <a:rect l="0" t="0" r="0" b="0"/>
            <a:pathLst>
              <a:path w="214314" h="303610">
                <a:moveTo>
                  <a:pt x="125016" y="214312"/>
                </a:moveTo>
                <a:lnTo>
                  <a:pt x="133945" y="205383"/>
                </a:lnTo>
                <a:lnTo>
                  <a:pt x="133945" y="205383"/>
                </a:lnTo>
                <a:lnTo>
                  <a:pt x="133945" y="205383"/>
                </a:lnTo>
                <a:lnTo>
                  <a:pt x="133945" y="196453"/>
                </a:lnTo>
                <a:lnTo>
                  <a:pt x="133945" y="187523"/>
                </a:lnTo>
                <a:lnTo>
                  <a:pt x="133945" y="178594"/>
                </a:lnTo>
                <a:lnTo>
                  <a:pt x="133945" y="178594"/>
                </a:lnTo>
                <a:lnTo>
                  <a:pt x="125016" y="169664"/>
                </a:lnTo>
                <a:lnTo>
                  <a:pt x="116086" y="169664"/>
                </a:lnTo>
                <a:lnTo>
                  <a:pt x="98227" y="178594"/>
                </a:lnTo>
                <a:lnTo>
                  <a:pt x="71438" y="196453"/>
                </a:lnTo>
                <a:lnTo>
                  <a:pt x="44649" y="214312"/>
                </a:lnTo>
                <a:lnTo>
                  <a:pt x="17859" y="241101"/>
                </a:lnTo>
                <a:lnTo>
                  <a:pt x="8930" y="258961"/>
                </a:lnTo>
                <a:lnTo>
                  <a:pt x="0" y="276820"/>
                </a:lnTo>
                <a:lnTo>
                  <a:pt x="8930" y="294680"/>
                </a:lnTo>
                <a:lnTo>
                  <a:pt x="17859" y="294680"/>
                </a:lnTo>
                <a:lnTo>
                  <a:pt x="26789" y="303609"/>
                </a:lnTo>
                <a:lnTo>
                  <a:pt x="44649" y="303609"/>
                </a:lnTo>
                <a:lnTo>
                  <a:pt x="62508" y="294680"/>
                </a:lnTo>
                <a:lnTo>
                  <a:pt x="89297" y="276820"/>
                </a:lnTo>
                <a:lnTo>
                  <a:pt x="107156" y="258961"/>
                </a:lnTo>
                <a:lnTo>
                  <a:pt x="125016" y="250031"/>
                </a:lnTo>
                <a:lnTo>
                  <a:pt x="133945" y="232172"/>
                </a:lnTo>
                <a:lnTo>
                  <a:pt x="142875" y="214312"/>
                </a:lnTo>
                <a:lnTo>
                  <a:pt x="151805" y="205383"/>
                </a:lnTo>
                <a:lnTo>
                  <a:pt x="160734" y="178594"/>
                </a:lnTo>
                <a:lnTo>
                  <a:pt x="178594" y="151805"/>
                </a:lnTo>
                <a:lnTo>
                  <a:pt x="187524" y="125015"/>
                </a:lnTo>
                <a:lnTo>
                  <a:pt x="196453" y="89297"/>
                </a:lnTo>
                <a:lnTo>
                  <a:pt x="214313" y="62508"/>
                </a:lnTo>
                <a:lnTo>
                  <a:pt x="214313" y="26789"/>
                </a:lnTo>
                <a:lnTo>
                  <a:pt x="214313" y="17859"/>
                </a:lnTo>
                <a:lnTo>
                  <a:pt x="214313" y="8930"/>
                </a:lnTo>
                <a:lnTo>
                  <a:pt x="214313" y="0"/>
                </a:lnTo>
                <a:lnTo>
                  <a:pt x="214313" y="0"/>
                </a:lnTo>
                <a:lnTo>
                  <a:pt x="205383" y="8930"/>
                </a:lnTo>
                <a:lnTo>
                  <a:pt x="196453" y="17859"/>
                </a:lnTo>
                <a:lnTo>
                  <a:pt x="178594" y="71437"/>
                </a:lnTo>
                <a:lnTo>
                  <a:pt x="169664" y="125015"/>
                </a:lnTo>
                <a:lnTo>
                  <a:pt x="160734" y="178594"/>
                </a:lnTo>
                <a:lnTo>
                  <a:pt x="160734" y="214312"/>
                </a:lnTo>
                <a:lnTo>
                  <a:pt x="169664" y="241101"/>
                </a:lnTo>
                <a:lnTo>
                  <a:pt x="169664" y="267890"/>
                </a:lnTo>
                <a:lnTo>
                  <a:pt x="178594" y="276820"/>
                </a:lnTo>
                <a:lnTo>
                  <a:pt x="187524" y="285750"/>
                </a:lnTo>
                <a:lnTo>
                  <a:pt x="196453" y="285750"/>
                </a:lnTo>
                <a:lnTo>
                  <a:pt x="196453"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6009680" y="98227"/>
            <a:ext cx="17860" cy="35719"/>
          </a:xfrm>
          <a:custGeom>
            <a:avLst/>
            <a:gdLst/>
            <a:ahLst/>
            <a:cxnLst/>
            <a:rect l="0" t="0" r="0" b="0"/>
            <a:pathLst>
              <a:path w="17860" h="35719">
                <a:moveTo>
                  <a:pt x="0" y="8929"/>
                </a:moveTo>
                <a:lnTo>
                  <a:pt x="0" y="0"/>
                </a:lnTo>
                <a:lnTo>
                  <a:pt x="0" y="0"/>
                </a:lnTo>
                <a:lnTo>
                  <a:pt x="0" y="0"/>
                </a:lnTo>
                <a:lnTo>
                  <a:pt x="0" y="0"/>
                </a:lnTo>
                <a:lnTo>
                  <a:pt x="0" y="8929"/>
                </a:lnTo>
                <a:lnTo>
                  <a:pt x="0" y="8929"/>
                </a:lnTo>
                <a:lnTo>
                  <a:pt x="0" y="17859"/>
                </a:lnTo>
                <a:lnTo>
                  <a:pt x="8929" y="17859"/>
                </a:lnTo>
                <a:lnTo>
                  <a:pt x="8929" y="26789"/>
                </a:lnTo>
                <a:lnTo>
                  <a:pt x="8929" y="26789"/>
                </a:lnTo>
                <a:lnTo>
                  <a:pt x="17859" y="35718"/>
                </a:lnTo>
                <a:lnTo>
                  <a:pt x="17859"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6072188" y="80367"/>
            <a:ext cx="17860" cy="17861"/>
          </a:xfrm>
          <a:custGeom>
            <a:avLst/>
            <a:gdLst/>
            <a:ahLst/>
            <a:cxnLst/>
            <a:rect l="0" t="0" r="0" b="0"/>
            <a:pathLst>
              <a:path w="17860" h="17861">
                <a:moveTo>
                  <a:pt x="0" y="0"/>
                </a:moveTo>
                <a:lnTo>
                  <a:pt x="0" y="0"/>
                </a:lnTo>
                <a:lnTo>
                  <a:pt x="0" y="0"/>
                </a:lnTo>
                <a:lnTo>
                  <a:pt x="0" y="0"/>
                </a:lnTo>
                <a:lnTo>
                  <a:pt x="8929" y="0"/>
                </a:lnTo>
                <a:lnTo>
                  <a:pt x="8929" y="0"/>
                </a:lnTo>
                <a:lnTo>
                  <a:pt x="8929" y="8930"/>
                </a:lnTo>
                <a:lnTo>
                  <a:pt x="17859" y="17860"/>
                </a:lnTo>
                <a:lnTo>
                  <a:pt x="17859"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045648" y="26789"/>
            <a:ext cx="8931" cy="62509"/>
          </a:xfrm>
          <a:custGeom>
            <a:avLst/>
            <a:gdLst/>
            <a:ahLst/>
            <a:cxnLst/>
            <a:rect l="0" t="0" r="0" b="0"/>
            <a:pathLst>
              <a:path w="8931" h="62509">
                <a:moveTo>
                  <a:pt x="8930" y="0"/>
                </a:moveTo>
                <a:lnTo>
                  <a:pt x="8930" y="0"/>
                </a:lnTo>
                <a:lnTo>
                  <a:pt x="0" y="8930"/>
                </a:lnTo>
                <a:lnTo>
                  <a:pt x="0" y="8930"/>
                </a:lnTo>
                <a:lnTo>
                  <a:pt x="0" y="8930"/>
                </a:lnTo>
                <a:lnTo>
                  <a:pt x="0" y="17859"/>
                </a:lnTo>
                <a:lnTo>
                  <a:pt x="0" y="26789"/>
                </a:lnTo>
                <a:lnTo>
                  <a:pt x="0" y="35719"/>
                </a:lnTo>
                <a:lnTo>
                  <a:pt x="0" y="44648"/>
                </a:lnTo>
                <a:lnTo>
                  <a:pt x="8930" y="53578"/>
                </a:lnTo>
                <a:lnTo>
                  <a:pt x="8930" y="62508"/>
                </a:lnTo>
                <a:lnTo>
                  <a:pt x="8930" y="62508"/>
                </a:lnTo>
                <a:lnTo>
                  <a:pt x="8930"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8117086" y="26789"/>
            <a:ext cx="17860" cy="35720"/>
          </a:xfrm>
          <a:custGeom>
            <a:avLst/>
            <a:gdLst/>
            <a:ahLst/>
            <a:cxnLst/>
            <a:rect l="0" t="0" r="0" b="0"/>
            <a:pathLst>
              <a:path w="17860" h="35720">
                <a:moveTo>
                  <a:pt x="0" y="0"/>
                </a:moveTo>
                <a:lnTo>
                  <a:pt x="8930" y="0"/>
                </a:lnTo>
                <a:lnTo>
                  <a:pt x="8930" y="0"/>
                </a:lnTo>
                <a:lnTo>
                  <a:pt x="8930" y="0"/>
                </a:lnTo>
                <a:lnTo>
                  <a:pt x="8930" y="0"/>
                </a:lnTo>
                <a:lnTo>
                  <a:pt x="8930" y="8930"/>
                </a:lnTo>
                <a:lnTo>
                  <a:pt x="8930" y="8930"/>
                </a:lnTo>
                <a:lnTo>
                  <a:pt x="17859" y="17859"/>
                </a:lnTo>
                <a:lnTo>
                  <a:pt x="17859" y="26789"/>
                </a:lnTo>
                <a:lnTo>
                  <a:pt x="17859" y="35719"/>
                </a:lnTo>
                <a:lnTo>
                  <a:pt x="1785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1232297" y="2536031"/>
            <a:ext cx="125017" cy="44650"/>
          </a:xfrm>
          <a:custGeom>
            <a:avLst/>
            <a:gdLst/>
            <a:ahLst/>
            <a:cxnLst/>
            <a:rect l="0" t="0" r="0" b="0"/>
            <a:pathLst>
              <a:path w="125017" h="44650">
                <a:moveTo>
                  <a:pt x="125016" y="44649"/>
                </a:moveTo>
                <a:lnTo>
                  <a:pt x="116086" y="44649"/>
                </a:lnTo>
                <a:lnTo>
                  <a:pt x="107156" y="44649"/>
                </a:lnTo>
                <a:lnTo>
                  <a:pt x="89297" y="35719"/>
                </a:lnTo>
                <a:lnTo>
                  <a:pt x="71437" y="35719"/>
                </a:lnTo>
                <a:lnTo>
                  <a:pt x="62508" y="26789"/>
                </a:lnTo>
                <a:lnTo>
                  <a:pt x="44648" y="26789"/>
                </a:lnTo>
                <a:lnTo>
                  <a:pt x="35719" y="8930"/>
                </a:lnTo>
                <a:lnTo>
                  <a:pt x="17859" y="893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901899" y="2571750"/>
            <a:ext cx="1" cy="1"/>
          </a:xfrm>
          <a:custGeom>
            <a:avLst/>
            <a:gdLst/>
            <a:ahLst/>
            <a:cxnLst/>
            <a:rect l="0" t="0" r="0" b="0"/>
            <a:pathLst>
              <a:path w="1" h="1">
                <a:moveTo>
                  <a:pt x="0" y="0"/>
                </a:move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910828" y="2580680"/>
            <a:ext cx="2759275" cy="62509"/>
          </a:xfrm>
          <a:custGeom>
            <a:avLst/>
            <a:gdLst/>
            <a:ahLst/>
            <a:cxnLst/>
            <a:rect l="0" t="0" r="0" b="0"/>
            <a:pathLst>
              <a:path w="2759275" h="62509">
                <a:moveTo>
                  <a:pt x="0" y="0"/>
                </a:moveTo>
                <a:lnTo>
                  <a:pt x="8930" y="0"/>
                </a:lnTo>
                <a:lnTo>
                  <a:pt x="17860" y="8929"/>
                </a:lnTo>
                <a:lnTo>
                  <a:pt x="35719" y="8929"/>
                </a:lnTo>
                <a:lnTo>
                  <a:pt x="62508" y="17859"/>
                </a:lnTo>
                <a:lnTo>
                  <a:pt x="89297" y="17859"/>
                </a:lnTo>
                <a:lnTo>
                  <a:pt x="125016" y="26789"/>
                </a:lnTo>
                <a:lnTo>
                  <a:pt x="160735" y="26789"/>
                </a:lnTo>
                <a:lnTo>
                  <a:pt x="196453" y="35718"/>
                </a:lnTo>
                <a:lnTo>
                  <a:pt x="241102" y="35718"/>
                </a:lnTo>
                <a:lnTo>
                  <a:pt x="294680" y="44648"/>
                </a:lnTo>
                <a:lnTo>
                  <a:pt x="357188" y="44648"/>
                </a:lnTo>
                <a:lnTo>
                  <a:pt x="410766" y="44648"/>
                </a:lnTo>
                <a:lnTo>
                  <a:pt x="482203" y="44648"/>
                </a:lnTo>
                <a:lnTo>
                  <a:pt x="544711" y="53578"/>
                </a:lnTo>
                <a:lnTo>
                  <a:pt x="616149" y="53578"/>
                </a:lnTo>
                <a:lnTo>
                  <a:pt x="687586" y="62508"/>
                </a:lnTo>
                <a:lnTo>
                  <a:pt x="759024" y="62508"/>
                </a:lnTo>
                <a:lnTo>
                  <a:pt x="839391" y="62508"/>
                </a:lnTo>
                <a:lnTo>
                  <a:pt x="919758" y="62508"/>
                </a:lnTo>
                <a:lnTo>
                  <a:pt x="1000125" y="62508"/>
                </a:lnTo>
                <a:lnTo>
                  <a:pt x="1080492" y="53578"/>
                </a:lnTo>
                <a:lnTo>
                  <a:pt x="1169789" y="53578"/>
                </a:lnTo>
                <a:lnTo>
                  <a:pt x="1250156" y="44648"/>
                </a:lnTo>
                <a:lnTo>
                  <a:pt x="1339453" y="44648"/>
                </a:lnTo>
                <a:lnTo>
                  <a:pt x="1428750" y="35718"/>
                </a:lnTo>
                <a:lnTo>
                  <a:pt x="1518047" y="35718"/>
                </a:lnTo>
                <a:lnTo>
                  <a:pt x="1616274" y="26789"/>
                </a:lnTo>
                <a:lnTo>
                  <a:pt x="1705570" y="26789"/>
                </a:lnTo>
                <a:lnTo>
                  <a:pt x="1794867" y="17859"/>
                </a:lnTo>
                <a:lnTo>
                  <a:pt x="1893094" y="17859"/>
                </a:lnTo>
                <a:lnTo>
                  <a:pt x="1973461" y="17859"/>
                </a:lnTo>
                <a:lnTo>
                  <a:pt x="2062758" y="17859"/>
                </a:lnTo>
                <a:lnTo>
                  <a:pt x="2143125" y="17859"/>
                </a:lnTo>
                <a:lnTo>
                  <a:pt x="2214563" y="17859"/>
                </a:lnTo>
                <a:lnTo>
                  <a:pt x="2294930" y="17859"/>
                </a:lnTo>
                <a:lnTo>
                  <a:pt x="2366367" y="17859"/>
                </a:lnTo>
                <a:lnTo>
                  <a:pt x="2437805" y="17859"/>
                </a:lnTo>
                <a:lnTo>
                  <a:pt x="2500313" y="17859"/>
                </a:lnTo>
                <a:lnTo>
                  <a:pt x="2562820" y="8929"/>
                </a:lnTo>
                <a:lnTo>
                  <a:pt x="2616399" y="8929"/>
                </a:lnTo>
                <a:lnTo>
                  <a:pt x="2661047" y="8929"/>
                </a:lnTo>
                <a:lnTo>
                  <a:pt x="2705695" y="8929"/>
                </a:lnTo>
                <a:lnTo>
                  <a:pt x="2741414" y="17859"/>
                </a:lnTo>
                <a:lnTo>
                  <a:pt x="2759274" y="26789"/>
                </a:lnTo>
                <a:lnTo>
                  <a:pt x="2759274"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5295305" y="3643312"/>
            <a:ext cx="767954" cy="35720"/>
          </a:xfrm>
          <a:custGeom>
            <a:avLst/>
            <a:gdLst/>
            <a:ahLst/>
            <a:cxnLst/>
            <a:rect l="0" t="0" r="0" b="0"/>
            <a:pathLst>
              <a:path w="767954" h="35720">
                <a:moveTo>
                  <a:pt x="8929" y="8930"/>
                </a:moveTo>
                <a:lnTo>
                  <a:pt x="8929" y="8930"/>
                </a:lnTo>
                <a:lnTo>
                  <a:pt x="8929" y="8930"/>
                </a:lnTo>
                <a:lnTo>
                  <a:pt x="8929" y="8930"/>
                </a:lnTo>
                <a:lnTo>
                  <a:pt x="8929" y="8930"/>
                </a:lnTo>
                <a:lnTo>
                  <a:pt x="8929" y="8930"/>
                </a:lnTo>
                <a:lnTo>
                  <a:pt x="8929" y="8930"/>
                </a:lnTo>
                <a:lnTo>
                  <a:pt x="8929" y="8930"/>
                </a:lnTo>
                <a:lnTo>
                  <a:pt x="0" y="8930"/>
                </a:lnTo>
                <a:lnTo>
                  <a:pt x="0" y="8930"/>
                </a:lnTo>
                <a:lnTo>
                  <a:pt x="0" y="8930"/>
                </a:lnTo>
                <a:lnTo>
                  <a:pt x="8929" y="0"/>
                </a:lnTo>
                <a:lnTo>
                  <a:pt x="8929" y="8930"/>
                </a:lnTo>
                <a:lnTo>
                  <a:pt x="8929" y="8930"/>
                </a:lnTo>
                <a:lnTo>
                  <a:pt x="8929" y="8930"/>
                </a:lnTo>
                <a:lnTo>
                  <a:pt x="8929" y="8930"/>
                </a:lnTo>
                <a:lnTo>
                  <a:pt x="8929" y="17859"/>
                </a:lnTo>
                <a:lnTo>
                  <a:pt x="17859" y="17859"/>
                </a:lnTo>
                <a:lnTo>
                  <a:pt x="26789" y="26789"/>
                </a:lnTo>
                <a:lnTo>
                  <a:pt x="35718" y="26789"/>
                </a:lnTo>
                <a:lnTo>
                  <a:pt x="62508" y="35719"/>
                </a:lnTo>
                <a:lnTo>
                  <a:pt x="89297" y="35719"/>
                </a:lnTo>
                <a:lnTo>
                  <a:pt x="116086" y="35719"/>
                </a:lnTo>
                <a:lnTo>
                  <a:pt x="151804" y="35719"/>
                </a:lnTo>
                <a:lnTo>
                  <a:pt x="187523" y="26789"/>
                </a:lnTo>
                <a:lnTo>
                  <a:pt x="232172" y="26789"/>
                </a:lnTo>
                <a:lnTo>
                  <a:pt x="285750" y="17859"/>
                </a:lnTo>
                <a:lnTo>
                  <a:pt x="330398" y="17859"/>
                </a:lnTo>
                <a:lnTo>
                  <a:pt x="383976" y="17859"/>
                </a:lnTo>
                <a:lnTo>
                  <a:pt x="437554" y="8930"/>
                </a:lnTo>
                <a:lnTo>
                  <a:pt x="491133" y="8930"/>
                </a:lnTo>
                <a:lnTo>
                  <a:pt x="535781" y="17859"/>
                </a:lnTo>
                <a:lnTo>
                  <a:pt x="580429" y="17859"/>
                </a:lnTo>
                <a:lnTo>
                  <a:pt x="625078" y="26789"/>
                </a:lnTo>
                <a:lnTo>
                  <a:pt x="660797" y="26789"/>
                </a:lnTo>
                <a:lnTo>
                  <a:pt x="687586" y="26789"/>
                </a:lnTo>
                <a:lnTo>
                  <a:pt x="714375" y="26789"/>
                </a:lnTo>
                <a:lnTo>
                  <a:pt x="741164" y="26789"/>
                </a:lnTo>
                <a:lnTo>
                  <a:pt x="759023" y="26789"/>
                </a:lnTo>
                <a:lnTo>
                  <a:pt x="767953" y="17859"/>
                </a:lnTo>
                <a:lnTo>
                  <a:pt x="767953"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427264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Features: </a:t>
            </a:r>
            <a:r>
              <a:rPr lang="en-US" dirty="0"/>
              <a:t>Change set support</a:t>
            </a:r>
          </a:p>
        </p:txBody>
      </p:sp>
      <p:sp>
        <p:nvSpPr>
          <p:cNvPr id="3" name="Content Placeholder 2"/>
          <p:cNvSpPr>
            <a:spLocks noGrp="1"/>
          </p:cNvSpPr>
          <p:nvPr>
            <p:ph idx="1"/>
          </p:nvPr>
        </p:nvSpPr>
        <p:spPr/>
        <p:txBody>
          <a:bodyPr/>
          <a:lstStyle/>
          <a:p>
            <a:r>
              <a:rPr lang="en-US" dirty="0" smtClean="0"/>
              <a:t>Jenkins </a:t>
            </a:r>
            <a:r>
              <a:rPr lang="en-US" dirty="0"/>
              <a:t>can generate a list of changes made into the build from Subversion/CVS. </a:t>
            </a:r>
            <a:endParaRPr lang="en-US" dirty="0" smtClean="0"/>
          </a:p>
          <a:p>
            <a:r>
              <a:rPr lang="en-US" dirty="0" smtClean="0"/>
              <a:t>This </a:t>
            </a:r>
            <a:r>
              <a:rPr lang="en-US" dirty="0"/>
              <a:t>is also done in a fairly efficient fashion, to reduce the load on the repository.</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4054078" y="2018109"/>
            <a:ext cx="3357564" cy="696517"/>
          </a:xfrm>
          <a:custGeom>
            <a:avLst/>
            <a:gdLst/>
            <a:ahLst/>
            <a:cxnLst/>
            <a:rect l="0" t="0" r="0" b="0"/>
            <a:pathLst>
              <a:path w="3357564" h="696517">
                <a:moveTo>
                  <a:pt x="196453" y="607219"/>
                </a:moveTo>
                <a:lnTo>
                  <a:pt x="196453" y="607219"/>
                </a:lnTo>
                <a:lnTo>
                  <a:pt x="196453" y="607219"/>
                </a:lnTo>
                <a:lnTo>
                  <a:pt x="205383" y="607219"/>
                </a:lnTo>
                <a:lnTo>
                  <a:pt x="214313" y="607219"/>
                </a:lnTo>
                <a:lnTo>
                  <a:pt x="214313" y="607219"/>
                </a:lnTo>
                <a:lnTo>
                  <a:pt x="223242" y="607219"/>
                </a:lnTo>
                <a:lnTo>
                  <a:pt x="223242" y="607219"/>
                </a:lnTo>
                <a:lnTo>
                  <a:pt x="241102" y="616149"/>
                </a:lnTo>
                <a:lnTo>
                  <a:pt x="250031" y="616149"/>
                </a:lnTo>
                <a:lnTo>
                  <a:pt x="258961" y="616149"/>
                </a:lnTo>
                <a:lnTo>
                  <a:pt x="267891" y="616149"/>
                </a:lnTo>
                <a:lnTo>
                  <a:pt x="285750" y="625079"/>
                </a:lnTo>
                <a:lnTo>
                  <a:pt x="294680" y="625079"/>
                </a:lnTo>
                <a:lnTo>
                  <a:pt x="312539" y="634008"/>
                </a:lnTo>
                <a:lnTo>
                  <a:pt x="330399" y="634008"/>
                </a:lnTo>
                <a:lnTo>
                  <a:pt x="348258" y="642938"/>
                </a:lnTo>
                <a:lnTo>
                  <a:pt x="366117" y="642938"/>
                </a:lnTo>
                <a:lnTo>
                  <a:pt x="392906" y="651868"/>
                </a:lnTo>
                <a:lnTo>
                  <a:pt x="419695" y="651868"/>
                </a:lnTo>
                <a:lnTo>
                  <a:pt x="446485" y="660797"/>
                </a:lnTo>
                <a:lnTo>
                  <a:pt x="482203" y="660797"/>
                </a:lnTo>
                <a:lnTo>
                  <a:pt x="517922" y="660797"/>
                </a:lnTo>
                <a:lnTo>
                  <a:pt x="544711" y="660797"/>
                </a:lnTo>
                <a:lnTo>
                  <a:pt x="580430" y="669727"/>
                </a:lnTo>
                <a:lnTo>
                  <a:pt x="625078" y="669727"/>
                </a:lnTo>
                <a:lnTo>
                  <a:pt x="660797" y="669727"/>
                </a:lnTo>
                <a:lnTo>
                  <a:pt x="705445" y="678657"/>
                </a:lnTo>
                <a:lnTo>
                  <a:pt x="741164" y="678657"/>
                </a:lnTo>
                <a:lnTo>
                  <a:pt x="785813" y="678657"/>
                </a:lnTo>
                <a:lnTo>
                  <a:pt x="830461" y="687586"/>
                </a:lnTo>
                <a:lnTo>
                  <a:pt x="884039" y="687586"/>
                </a:lnTo>
                <a:lnTo>
                  <a:pt x="937617" y="687586"/>
                </a:lnTo>
                <a:lnTo>
                  <a:pt x="991195" y="687586"/>
                </a:lnTo>
                <a:lnTo>
                  <a:pt x="1044774" y="687586"/>
                </a:lnTo>
                <a:lnTo>
                  <a:pt x="1107281" y="687586"/>
                </a:lnTo>
                <a:lnTo>
                  <a:pt x="1169789" y="687586"/>
                </a:lnTo>
                <a:lnTo>
                  <a:pt x="1232297" y="687586"/>
                </a:lnTo>
                <a:lnTo>
                  <a:pt x="1294805" y="687586"/>
                </a:lnTo>
                <a:lnTo>
                  <a:pt x="1357313" y="687586"/>
                </a:lnTo>
                <a:lnTo>
                  <a:pt x="1428750" y="687586"/>
                </a:lnTo>
                <a:lnTo>
                  <a:pt x="1500188" y="687586"/>
                </a:lnTo>
                <a:lnTo>
                  <a:pt x="1571625" y="687586"/>
                </a:lnTo>
                <a:lnTo>
                  <a:pt x="1634133" y="687586"/>
                </a:lnTo>
                <a:lnTo>
                  <a:pt x="1705570" y="687586"/>
                </a:lnTo>
                <a:lnTo>
                  <a:pt x="1777008" y="687586"/>
                </a:lnTo>
                <a:lnTo>
                  <a:pt x="1848445" y="687586"/>
                </a:lnTo>
                <a:lnTo>
                  <a:pt x="1919883" y="687586"/>
                </a:lnTo>
                <a:lnTo>
                  <a:pt x="1991320" y="678657"/>
                </a:lnTo>
                <a:lnTo>
                  <a:pt x="2062758" y="678657"/>
                </a:lnTo>
                <a:lnTo>
                  <a:pt x="2134195" y="678657"/>
                </a:lnTo>
                <a:lnTo>
                  <a:pt x="2205633" y="678657"/>
                </a:lnTo>
                <a:lnTo>
                  <a:pt x="2277070" y="678657"/>
                </a:lnTo>
                <a:lnTo>
                  <a:pt x="2348508" y="669727"/>
                </a:lnTo>
                <a:lnTo>
                  <a:pt x="2411016" y="669727"/>
                </a:lnTo>
                <a:lnTo>
                  <a:pt x="2482453" y="669727"/>
                </a:lnTo>
                <a:lnTo>
                  <a:pt x="2544961" y="669727"/>
                </a:lnTo>
                <a:lnTo>
                  <a:pt x="2607469" y="660797"/>
                </a:lnTo>
                <a:lnTo>
                  <a:pt x="2661047" y="660797"/>
                </a:lnTo>
                <a:lnTo>
                  <a:pt x="2723555" y="651868"/>
                </a:lnTo>
                <a:lnTo>
                  <a:pt x="2777133" y="651868"/>
                </a:lnTo>
                <a:lnTo>
                  <a:pt x="2839641" y="634008"/>
                </a:lnTo>
                <a:lnTo>
                  <a:pt x="2893219" y="634008"/>
                </a:lnTo>
                <a:lnTo>
                  <a:pt x="2946797" y="616149"/>
                </a:lnTo>
                <a:lnTo>
                  <a:pt x="3000375" y="607219"/>
                </a:lnTo>
                <a:lnTo>
                  <a:pt x="3045024" y="598289"/>
                </a:lnTo>
                <a:lnTo>
                  <a:pt x="3089672" y="589360"/>
                </a:lnTo>
                <a:lnTo>
                  <a:pt x="3134320" y="571500"/>
                </a:lnTo>
                <a:lnTo>
                  <a:pt x="3170039" y="562571"/>
                </a:lnTo>
                <a:lnTo>
                  <a:pt x="3205758" y="544711"/>
                </a:lnTo>
                <a:lnTo>
                  <a:pt x="3232547" y="526852"/>
                </a:lnTo>
                <a:lnTo>
                  <a:pt x="3268266" y="508993"/>
                </a:lnTo>
                <a:lnTo>
                  <a:pt x="3295055" y="491133"/>
                </a:lnTo>
                <a:lnTo>
                  <a:pt x="3312914" y="473274"/>
                </a:lnTo>
                <a:lnTo>
                  <a:pt x="3330774" y="455414"/>
                </a:lnTo>
                <a:lnTo>
                  <a:pt x="3339703" y="437555"/>
                </a:lnTo>
                <a:lnTo>
                  <a:pt x="3348633" y="410766"/>
                </a:lnTo>
                <a:lnTo>
                  <a:pt x="3357563" y="392906"/>
                </a:lnTo>
                <a:lnTo>
                  <a:pt x="3357563" y="375047"/>
                </a:lnTo>
                <a:lnTo>
                  <a:pt x="3357563" y="357188"/>
                </a:lnTo>
                <a:lnTo>
                  <a:pt x="3348633" y="330399"/>
                </a:lnTo>
                <a:lnTo>
                  <a:pt x="3339703" y="312539"/>
                </a:lnTo>
                <a:lnTo>
                  <a:pt x="3321844" y="294680"/>
                </a:lnTo>
                <a:lnTo>
                  <a:pt x="3303985" y="276820"/>
                </a:lnTo>
                <a:lnTo>
                  <a:pt x="3268266" y="250031"/>
                </a:lnTo>
                <a:lnTo>
                  <a:pt x="3241477" y="232172"/>
                </a:lnTo>
                <a:lnTo>
                  <a:pt x="3214688" y="214313"/>
                </a:lnTo>
                <a:lnTo>
                  <a:pt x="3178969" y="196453"/>
                </a:lnTo>
                <a:lnTo>
                  <a:pt x="3143250" y="178594"/>
                </a:lnTo>
                <a:lnTo>
                  <a:pt x="3107531" y="160735"/>
                </a:lnTo>
                <a:lnTo>
                  <a:pt x="3062883" y="151805"/>
                </a:lnTo>
                <a:lnTo>
                  <a:pt x="3018235" y="133945"/>
                </a:lnTo>
                <a:lnTo>
                  <a:pt x="2964656" y="116086"/>
                </a:lnTo>
                <a:lnTo>
                  <a:pt x="2920008" y="107156"/>
                </a:lnTo>
                <a:lnTo>
                  <a:pt x="2866430" y="89297"/>
                </a:lnTo>
                <a:lnTo>
                  <a:pt x="2821781" y="80367"/>
                </a:lnTo>
                <a:lnTo>
                  <a:pt x="2768203" y="71438"/>
                </a:lnTo>
                <a:lnTo>
                  <a:pt x="2714625" y="62508"/>
                </a:lnTo>
                <a:lnTo>
                  <a:pt x="2661047" y="44649"/>
                </a:lnTo>
                <a:lnTo>
                  <a:pt x="2607469" y="44649"/>
                </a:lnTo>
                <a:lnTo>
                  <a:pt x="2553891" y="35719"/>
                </a:lnTo>
                <a:lnTo>
                  <a:pt x="2491383" y="26789"/>
                </a:lnTo>
                <a:lnTo>
                  <a:pt x="2437805" y="17860"/>
                </a:lnTo>
                <a:lnTo>
                  <a:pt x="2375297" y="17860"/>
                </a:lnTo>
                <a:lnTo>
                  <a:pt x="2312789" y="8930"/>
                </a:lnTo>
                <a:lnTo>
                  <a:pt x="2250281" y="8930"/>
                </a:lnTo>
                <a:lnTo>
                  <a:pt x="2187774" y="8930"/>
                </a:lnTo>
                <a:lnTo>
                  <a:pt x="2125266" y="0"/>
                </a:lnTo>
                <a:lnTo>
                  <a:pt x="2053828" y="0"/>
                </a:lnTo>
                <a:lnTo>
                  <a:pt x="1982391" y="8930"/>
                </a:lnTo>
                <a:lnTo>
                  <a:pt x="1919883" y="8930"/>
                </a:lnTo>
                <a:lnTo>
                  <a:pt x="1848445" y="8930"/>
                </a:lnTo>
                <a:lnTo>
                  <a:pt x="1777008" y="8930"/>
                </a:lnTo>
                <a:lnTo>
                  <a:pt x="1705570" y="17860"/>
                </a:lnTo>
                <a:lnTo>
                  <a:pt x="1634133" y="17860"/>
                </a:lnTo>
                <a:lnTo>
                  <a:pt x="1571625" y="17860"/>
                </a:lnTo>
                <a:lnTo>
                  <a:pt x="1500188" y="26789"/>
                </a:lnTo>
                <a:lnTo>
                  <a:pt x="1428750" y="35719"/>
                </a:lnTo>
                <a:lnTo>
                  <a:pt x="1357313" y="35719"/>
                </a:lnTo>
                <a:lnTo>
                  <a:pt x="1294805" y="44649"/>
                </a:lnTo>
                <a:lnTo>
                  <a:pt x="1223367" y="44649"/>
                </a:lnTo>
                <a:lnTo>
                  <a:pt x="1160860" y="53578"/>
                </a:lnTo>
                <a:lnTo>
                  <a:pt x="1098352" y="62508"/>
                </a:lnTo>
                <a:lnTo>
                  <a:pt x="1026914" y="71438"/>
                </a:lnTo>
                <a:lnTo>
                  <a:pt x="964406" y="71438"/>
                </a:lnTo>
                <a:lnTo>
                  <a:pt x="901899" y="80367"/>
                </a:lnTo>
                <a:lnTo>
                  <a:pt x="839391" y="89297"/>
                </a:lnTo>
                <a:lnTo>
                  <a:pt x="785813" y="89297"/>
                </a:lnTo>
                <a:lnTo>
                  <a:pt x="732235" y="98227"/>
                </a:lnTo>
                <a:lnTo>
                  <a:pt x="678656" y="107156"/>
                </a:lnTo>
                <a:lnTo>
                  <a:pt x="625078" y="116086"/>
                </a:lnTo>
                <a:lnTo>
                  <a:pt x="571500" y="125016"/>
                </a:lnTo>
                <a:lnTo>
                  <a:pt x="526852" y="133945"/>
                </a:lnTo>
                <a:lnTo>
                  <a:pt x="482203" y="142875"/>
                </a:lnTo>
                <a:lnTo>
                  <a:pt x="437555" y="151805"/>
                </a:lnTo>
                <a:lnTo>
                  <a:pt x="392906" y="160735"/>
                </a:lnTo>
                <a:lnTo>
                  <a:pt x="357188" y="169664"/>
                </a:lnTo>
                <a:lnTo>
                  <a:pt x="321469" y="178594"/>
                </a:lnTo>
                <a:lnTo>
                  <a:pt x="285750" y="187524"/>
                </a:lnTo>
                <a:lnTo>
                  <a:pt x="250031" y="196453"/>
                </a:lnTo>
                <a:lnTo>
                  <a:pt x="214313" y="205383"/>
                </a:lnTo>
                <a:lnTo>
                  <a:pt x="187524" y="214313"/>
                </a:lnTo>
                <a:lnTo>
                  <a:pt x="160735" y="232172"/>
                </a:lnTo>
                <a:lnTo>
                  <a:pt x="142875" y="241102"/>
                </a:lnTo>
                <a:lnTo>
                  <a:pt x="116086" y="258961"/>
                </a:lnTo>
                <a:lnTo>
                  <a:pt x="98227" y="267891"/>
                </a:lnTo>
                <a:lnTo>
                  <a:pt x="80367" y="276820"/>
                </a:lnTo>
                <a:lnTo>
                  <a:pt x="62508" y="294680"/>
                </a:lnTo>
                <a:lnTo>
                  <a:pt x="44649" y="303610"/>
                </a:lnTo>
                <a:lnTo>
                  <a:pt x="35719" y="321469"/>
                </a:lnTo>
                <a:lnTo>
                  <a:pt x="26789" y="339328"/>
                </a:lnTo>
                <a:lnTo>
                  <a:pt x="17860" y="357188"/>
                </a:lnTo>
                <a:lnTo>
                  <a:pt x="8930" y="366117"/>
                </a:lnTo>
                <a:lnTo>
                  <a:pt x="8930" y="392906"/>
                </a:lnTo>
                <a:lnTo>
                  <a:pt x="0" y="410766"/>
                </a:lnTo>
                <a:lnTo>
                  <a:pt x="0" y="428625"/>
                </a:lnTo>
                <a:lnTo>
                  <a:pt x="0" y="446485"/>
                </a:lnTo>
                <a:lnTo>
                  <a:pt x="8930" y="464344"/>
                </a:lnTo>
                <a:lnTo>
                  <a:pt x="8930" y="482204"/>
                </a:lnTo>
                <a:lnTo>
                  <a:pt x="17860" y="500063"/>
                </a:lnTo>
                <a:lnTo>
                  <a:pt x="26789" y="517922"/>
                </a:lnTo>
                <a:lnTo>
                  <a:pt x="44649" y="526852"/>
                </a:lnTo>
                <a:lnTo>
                  <a:pt x="62508" y="544711"/>
                </a:lnTo>
                <a:lnTo>
                  <a:pt x="80367" y="553641"/>
                </a:lnTo>
                <a:lnTo>
                  <a:pt x="98227" y="571500"/>
                </a:lnTo>
                <a:lnTo>
                  <a:pt x="125016" y="580430"/>
                </a:lnTo>
                <a:lnTo>
                  <a:pt x="151805" y="598289"/>
                </a:lnTo>
                <a:lnTo>
                  <a:pt x="178594" y="607219"/>
                </a:lnTo>
                <a:lnTo>
                  <a:pt x="205383" y="616149"/>
                </a:lnTo>
                <a:lnTo>
                  <a:pt x="232172" y="634008"/>
                </a:lnTo>
                <a:lnTo>
                  <a:pt x="267891" y="642938"/>
                </a:lnTo>
                <a:lnTo>
                  <a:pt x="303610" y="651868"/>
                </a:lnTo>
                <a:lnTo>
                  <a:pt x="348258" y="660797"/>
                </a:lnTo>
                <a:lnTo>
                  <a:pt x="383977" y="669727"/>
                </a:lnTo>
                <a:lnTo>
                  <a:pt x="428625" y="678657"/>
                </a:lnTo>
                <a:lnTo>
                  <a:pt x="464344" y="687586"/>
                </a:lnTo>
                <a:lnTo>
                  <a:pt x="500063" y="696516"/>
                </a:lnTo>
                <a:lnTo>
                  <a:pt x="526852" y="696516"/>
                </a:lnTo>
                <a:lnTo>
                  <a:pt x="526852" y="6965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7402711" y="2241351"/>
            <a:ext cx="258962" cy="294681"/>
          </a:xfrm>
          <a:custGeom>
            <a:avLst/>
            <a:gdLst/>
            <a:ahLst/>
            <a:cxnLst/>
            <a:rect l="0" t="0" r="0" b="0"/>
            <a:pathLst>
              <a:path w="258962" h="294681">
                <a:moveTo>
                  <a:pt x="223242" y="62508"/>
                </a:moveTo>
                <a:lnTo>
                  <a:pt x="214312" y="62508"/>
                </a:lnTo>
                <a:lnTo>
                  <a:pt x="214312" y="62508"/>
                </a:lnTo>
                <a:lnTo>
                  <a:pt x="214312" y="53578"/>
                </a:lnTo>
                <a:lnTo>
                  <a:pt x="214312" y="53578"/>
                </a:lnTo>
                <a:lnTo>
                  <a:pt x="223242" y="44649"/>
                </a:lnTo>
                <a:lnTo>
                  <a:pt x="223242" y="35719"/>
                </a:lnTo>
                <a:lnTo>
                  <a:pt x="214312" y="35719"/>
                </a:lnTo>
                <a:lnTo>
                  <a:pt x="214312" y="26789"/>
                </a:lnTo>
                <a:lnTo>
                  <a:pt x="214312" y="17860"/>
                </a:lnTo>
                <a:lnTo>
                  <a:pt x="205383" y="8930"/>
                </a:lnTo>
                <a:lnTo>
                  <a:pt x="196453" y="0"/>
                </a:lnTo>
                <a:lnTo>
                  <a:pt x="187523" y="0"/>
                </a:lnTo>
                <a:lnTo>
                  <a:pt x="169664" y="0"/>
                </a:lnTo>
                <a:lnTo>
                  <a:pt x="151805" y="8930"/>
                </a:lnTo>
                <a:lnTo>
                  <a:pt x="133945" y="17860"/>
                </a:lnTo>
                <a:lnTo>
                  <a:pt x="107156" y="35719"/>
                </a:lnTo>
                <a:lnTo>
                  <a:pt x="80367" y="62508"/>
                </a:lnTo>
                <a:lnTo>
                  <a:pt x="53578" y="89297"/>
                </a:lnTo>
                <a:lnTo>
                  <a:pt x="26789" y="116086"/>
                </a:lnTo>
                <a:lnTo>
                  <a:pt x="17859" y="151805"/>
                </a:lnTo>
                <a:lnTo>
                  <a:pt x="0" y="178594"/>
                </a:lnTo>
                <a:lnTo>
                  <a:pt x="0" y="214313"/>
                </a:lnTo>
                <a:lnTo>
                  <a:pt x="8930" y="241102"/>
                </a:lnTo>
                <a:lnTo>
                  <a:pt x="26789" y="258962"/>
                </a:lnTo>
                <a:lnTo>
                  <a:pt x="53578" y="276821"/>
                </a:lnTo>
                <a:lnTo>
                  <a:pt x="80367" y="285751"/>
                </a:lnTo>
                <a:lnTo>
                  <a:pt x="116086" y="294680"/>
                </a:lnTo>
                <a:lnTo>
                  <a:pt x="151805" y="294680"/>
                </a:lnTo>
                <a:lnTo>
                  <a:pt x="187523" y="294680"/>
                </a:lnTo>
                <a:lnTo>
                  <a:pt x="214312" y="285751"/>
                </a:lnTo>
                <a:lnTo>
                  <a:pt x="241102" y="276821"/>
                </a:lnTo>
                <a:lnTo>
                  <a:pt x="258961" y="258962"/>
                </a:lnTo>
                <a:lnTo>
                  <a:pt x="258961" y="250032"/>
                </a:lnTo>
                <a:lnTo>
                  <a:pt x="258961" y="232172"/>
                </a:lnTo>
                <a:lnTo>
                  <a:pt x="241102" y="214313"/>
                </a:lnTo>
                <a:lnTo>
                  <a:pt x="214312" y="205383"/>
                </a:lnTo>
                <a:lnTo>
                  <a:pt x="178594" y="205383"/>
                </a:lnTo>
                <a:lnTo>
                  <a:pt x="142875" y="205383"/>
                </a:lnTo>
                <a:lnTo>
                  <a:pt x="107156" y="214313"/>
                </a:lnTo>
                <a:lnTo>
                  <a:pt x="80367" y="223243"/>
                </a:lnTo>
                <a:lnTo>
                  <a:pt x="53578" y="241102"/>
                </a:lnTo>
                <a:lnTo>
                  <a:pt x="44648" y="250032"/>
                </a:lnTo>
                <a:lnTo>
                  <a:pt x="44648" y="250032"/>
                </a:lnTo>
                <a:lnTo>
                  <a:pt x="62508" y="250032"/>
                </a:lnTo>
                <a:lnTo>
                  <a:pt x="89297" y="232172"/>
                </a:lnTo>
                <a:lnTo>
                  <a:pt x="125016" y="223243"/>
                </a:lnTo>
                <a:lnTo>
                  <a:pt x="160734" y="196453"/>
                </a:lnTo>
                <a:lnTo>
                  <a:pt x="160734"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7759898" y="2330648"/>
            <a:ext cx="44650" cy="187525"/>
          </a:xfrm>
          <a:custGeom>
            <a:avLst/>
            <a:gdLst/>
            <a:ahLst/>
            <a:cxnLst/>
            <a:rect l="0" t="0" r="0" b="0"/>
            <a:pathLst>
              <a:path w="44650" h="187525">
                <a:moveTo>
                  <a:pt x="44649" y="0"/>
                </a:moveTo>
                <a:lnTo>
                  <a:pt x="44649" y="8930"/>
                </a:lnTo>
                <a:lnTo>
                  <a:pt x="35719" y="17860"/>
                </a:lnTo>
                <a:lnTo>
                  <a:pt x="26790" y="44649"/>
                </a:lnTo>
                <a:lnTo>
                  <a:pt x="26790" y="71438"/>
                </a:lnTo>
                <a:lnTo>
                  <a:pt x="17860" y="98227"/>
                </a:lnTo>
                <a:lnTo>
                  <a:pt x="8930" y="125016"/>
                </a:lnTo>
                <a:lnTo>
                  <a:pt x="8930" y="142875"/>
                </a:lnTo>
                <a:lnTo>
                  <a:pt x="0" y="160735"/>
                </a:lnTo>
                <a:lnTo>
                  <a:pt x="0" y="178594"/>
                </a:lnTo>
                <a:lnTo>
                  <a:pt x="8930" y="187524"/>
                </a:lnTo>
                <a:lnTo>
                  <a:pt x="8930" y="187524"/>
                </a:lnTo>
                <a:lnTo>
                  <a:pt x="17860" y="178594"/>
                </a:lnTo>
                <a:lnTo>
                  <a:pt x="17860" y="160735"/>
                </a:lnTo>
                <a:lnTo>
                  <a:pt x="17860"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7742039" y="2178844"/>
            <a:ext cx="53579" cy="44649"/>
          </a:xfrm>
          <a:custGeom>
            <a:avLst/>
            <a:gdLst/>
            <a:ahLst/>
            <a:cxnLst/>
            <a:rect l="0" t="0" r="0" b="0"/>
            <a:pathLst>
              <a:path w="53579" h="44649">
                <a:moveTo>
                  <a:pt x="8930" y="0"/>
                </a:moveTo>
                <a:lnTo>
                  <a:pt x="8930" y="0"/>
                </a:lnTo>
                <a:lnTo>
                  <a:pt x="0" y="8929"/>
                </a:lnTo>
                <a:lnTo>
                  <a:pt x="0" y="8929"/>
                </a:lnTo>
                <a:lnTo>
                  <a:pt x="0" y="17859"/>
                </a:lnTo>
                <a:lnTo>
                  <a:pt x="0" y="17859"/>
                </a:lnTo>
                <a:lnTo>
                  <a:pt x="8930" y="26789"/>
                </a:lnTo>
                <a:lnTo>
                  <a:pt x="26789" y="35718"/>
                </a:lnTo>
                <a:lnTo>
                  <a:pt x="35719" y="44648"/>
                </a:lnTo>
                <a:lnTo>
                  <a:pt x="53578" y="44648"/>
                </a:lnTo>
                <a:lnTo>
                  <a:pt x="53578"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7938492" y="2277070"/>
            <a:ext cx="26790" cy="258962"/>
          </a:xfrm>
          <a:custGeom>
            <a:avLst/>
            <a:gdLst/>
            <a:ahLst/>
            <a:cxnLst/>
            <a:rect l="0" t="0" r="0" b="0"/>
            <a:pathLst>
              <a:path w="26790" h="258962">
                <a:moveTo>
                  <a:pt x="26789" y="0"/>
                </a:moveTo>
                <a:lnTo>
                  <a:pt x="26789" y="8930"/>
                </a:lnTo>
                <a:lnTo>
                  <a:pt x="26789" y="8930"/>
                </a:lnTo>
                <a:lnTo>
                  <a:pt x="26789" y="26789"/>
                </a:lnTo>
                <a:lnTo>
                  <a:pt x="26789" y="44649"/>
                </a:lnTo>
                <a:lnTo>
                  <a:pt x="26789" y="71438"/>
                </a:lnTo>
                <a:lnTo>
                  <a:pt x="17860" y="98227"/>
                </a:lnTo>
                <a:lnTo>
                  <a:pt x="17860" y="133945"/>
                </a:lnTo>
                <a:lnTo>
                  <a:pt x="8930" y="169664"/>
                </a:lnTo>
                <a:lnTo>
                  <a:pt x="0" y="205383"/>
                </a:lnTo>
                <a:lnTo>
                  <a:pt x="0" y="232172"/>
                </a:lnTo>
                <a:lnTo>
                  <a:pt x="0" y="250032"/>
                </a:lnTo>
                <a:lnTo>
                  <a:pt x="0" y="258961"/>
                </a:lnTo>
                <a:lnTo>
                  <a:pt x="0" y="258961"/>
                </a:lnTo>
                <a:lnTo>
                  <a:pt x="0" y="250032"/>
                </a:lnTo>
                <a:lnTo>
                  <a:pt x="8930" y="232172"/>
                </a:lnTo>
                <a:lnTo>
                  <a:pt x="8930" y="205383"/>
                </a:lnTo>
                <a:lnTo>
                  <a:pt x="17860" y="169664"/>
                </a:lnTo>
                <a:lnTo>
                  <a:pt x="17860"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7813477" y="2259211"/>
            <a:ext cx="303610" cy="53579"/>
          </a:xfrm>
          <a:custGeom>
            <a:avLst/>
            <a:gdLst/>
            <a:ahLst/>
            <a:cxnLst/>
            <a:rect l="0" t="0" r="0" b="0"/>
            <a:pathLst>
              <a:path w="303610" h="53579">
                <a:moveTo>
                  <a:pt x="0" y="35718"/>
                </a:moveTo>
                <a:lnTo>
                  <a:pt x="0" y="35718"/>
                </a:lnTo>
                <a:lnTo>
                  <a:pt x="17859" y="35718"/>
                </a:lnTo>
                <a:lnTo>
                  <a:pt x="44648" y="26789"/>
                </a:lnTo>
                <a:lnTo>
                  <a:pt x="80367" y="17859"/>
                </a:lnTo>
                <a:lnTo>
                  <a:pt x="125015" y="17859"/>
                </a:lnTo>
                <a:lnTo>
                  <a:pt x="169664" y="8929"/>
                </a:lnTo>
                <a:lnTo>
                  <a:pt x="214312" y="8929"/>
                </a:lnTo>
                <a:lnTo>
                  <a:pt x="250031" y="0"/>
                </a:lnTo>
                <a:lnTo>
                  <a:pt x="276820" y="8929"/>
                </a:lnTo>
                <a:lnTo>
                  <a:pt x="294679" y="17859"/>
                </a:lnTo>
                <a:lnTo>
                  <a:pt x="303609" y="26789"/>
                </a:lnTo>
                <a:lnTo>
                  <a:pt x="303609" y="35718"/>
                </a:lnTo>
                <a:lnTo>
                  <a:pt x="294679" y="53578"/>
                </a:lnTo>
                <a:lnTo>
                  <a:pt x="29467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7268766" y="2071687"/>
            <a:ext cx="312540" cy="642939"/>
          </a:xfrm>
          <a:custGeom>
            <a:avLst/>
            <a:gdLst/>
            <a:ahLst/>
            <a:cxnLst/>
            <a:rect l="0" t="0" r="0" b="0"/>
            <a:pathLst>
              <a:path w="312540" h="642939">
                <a:moveTo>
                  <a:pt x="205382" y="0"/>
                </a:moveTo>
                <a:lnTo>
                  <a:pt x="214312" y="0"/>
                </a:lnTo>
                <a:lnTo>
                  <a:pt x="214312" y="0"/>
                </a:lnTo>
                <a:lnTo>
                  <a:pt x="205382" y="0"/>
                </a:lnTo>
                <a:lnTo>
                  <a:pt x="205382" y="0"/>
                </a:lnTo>
                <a:lnTo>
                  <a:pt x="196453" y="17860"/>
                </a:lnTo>
                <a:lnTo>
                  <a:pt x="169664" y="35719"/>
                </a:lnTo>
                <a:lnTo>
                  <a:pt x="142875" y="71438"/>
                </a:lnTo>
                <a:lnTo>
                  <a:pt x="116086" y="125016"/>
                </a:lnTo>
                <a:lnTo>
                  <a:pt x="80367" y="178594"/>
                </a:lnTo>
                <a:lnTo>
                  <a:pt x="44648" y="250032"/>
                </a:lnTo>
                <a:lnTo>
                  <a:pt x="17859" y="321469"/>
                </a:lnTo>
                <a:lnTo>
                  <a:pt x="0" y="383977"/>
                </a:lnTo>
                <a:lnTo>
                  <a:pt x="8929" y="446485"/>
                </a:lnTo>
                <a:lnTo>
                  <a:pt x="26789" y="500063"/>
                </a:lnTo>
                <a:lnTo>
                  <a:pt x="62507" y="544711"/>
                </a:lnTo>
                <a:lnTo>
                  <a:pt x="98226" y="589360"/>
                </a:lnTo>
                <a:lnTo>
                  <a:pt x="142875" y="616149"/>
                </a:lnTo>
                <a:lnTo>
                  <a:pt x="187523" y="634008"/>
                </a:lnTo>
                <a:lnTo>
                  <a:pt x="223242" y="642938"/>
                </a:lnTo>
                <a:lnTo>
                  <a:pt x="250031" y="634008"/>
                </a:lnTo>
                <a:lnTo>
                  <a:pt x="276820" y="616149"/>
                </a:lnTo>
                <a:lnTo>
                  <a:pt x="294679" y="580430"/>
                </a:lnTo>
                <a:lnTo>
                  <a:pt x="312539" y="544711"/>
                </a:lnTo>
                <a:lnTo>
                  <a:pt x="312539" y="54471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8215312" y="2071687"/>
            <a:ext cx="178594" cy="562572"/>
          </a:xfrm>
          <a:custGeom>
            <a:avLst/>
            <a:gdLst/>
            <a:ahLst/>
            <a:cxnLst/>
            <a:rect l="0" t="0" r="0" b="0"/>
            <a:pathLst>
              <a:path w="178594" h="562572">
                <a:moveTo>
                  <a:pt x="35718" y="8930"/>
                </a:moveTo>
                <a:lnTo>
                  <a:pt x="35718" y="8930"/>
                </a:lnTo>
                <a:lnTo>
                  <a:pt x="35718" y="0"/>
                </a:lnTo>
                <a:lnTo>
                  <a:pt x="35718" y="0"/>
                </a:lnTo>
                <a:lnTo>
                  <a:pt x="44648" y="8930"/>
                </a:lnTo>
                <a:lnTo>
                  <a:pt x="44648" y="8930"/>
                </a:lnTo>
                <a:lnTo>
                  <a:pt x="62508" y="17860"/>
                </a:lnTo>
                <a:lnTo>
                  <a:pt x="80367" y="35719"/>
                </a:lnTo>
                <a:lnTo>
                  <a:pt x="107156" y="62508"/>
                </a:lnTo>
                <a:lnTo>
                  <a:pt x="133945" y="98227"/>
                </a:lnTo>
                <a:lnTo>
                  <a:pt x="151804" y="142875"/>
                </a:lnTo>
                <a:lnTo>
                  <a:pt x="169664" y="196453"/>
                </a:lnTo>
                <a:lnTo>
                  <a:pt x="178593" y="258961"/>
                </a:lnTo>
                <a:lnTo>
                  <a:pt x="178593" y="321469"/>
                </a:lnTo>
                <a:lnTo>
                  <a:pt x="160734" y="383977"/>
                </a:lnTo>
                <a:lnTo>
                  <a:pt x="133945" y="437555"/>
                </a:lnTo>
                <a:lnTo>
                  <a:pt x="107156" y="482204"/>
                </a:lnTo>
                <a:lnTo>
                  <a:pt x="71437" y="517922"/>
                </a:lnTo>
                <a:lnTo>
                  <a:pt x="35718" y="544711"/>
                </a:lnTo>
                <a:lnTo>
                  <a:pt x="17859" y="562571"/>
                </a:lnTo>
                <a:lnTo>
                  <a:pt x="0" y="562571"/>
                </a:lnTo>
                <a:lnTo>
                  <a:pt x="8929" y="553641"/>
                </a:lnTo>
                <a:lnTo>
                  <a:pt x="8929" y="55364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440424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Features: </a:t>
            </a:r>
            <a:r>
              <a:rPr lang="en-US" dirty="0"/>
              <a:t>Permanent links</a:t>
            </a:r>
          </a:p>
        </p:txBody>
      </p:sp>
      <p:sp>
        <p:nvSpPr>
          <p:cNvPr id="3" name="Content Placeholder 2"/>
          <p:cNvSpPr>
            <a:spLocks noGrp="1"/>
          </p:cNvSpPr>
          <p:nvPr>
            <p:ph idx="1"/>
          </p:nvPr>
        </p:nvSpPr>
        <p:spPr/>
        <p:txBody>
          <a:bodyPr/>
          <a:lstStyle/>
          <a:p>
            <a:r>
              <a:rPr lang="en-US" dirty="0" smtClean="0"/>
              <a:t>Jenkins </a:t>
            </a:r>
            <a:r>
              <a:rPr lang="en-US" dirty="0"/>
              <a:t>gives you clean readable URLs for most of its pages, including some permalinks like "latest build"/"latest successful build", so that they can be easily linked from elsewhere.</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24404247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Features</a:t>
            </a:r>
            <a:r>
              <a:rPr lang="en-US"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dirty="0"/>
              <a:t>RSS/E-mail/IM Integration </a:t>
            </a:r>
            <a:endParaRPr lang="en-US" dirty="0" smtClean="0"/>
          </a:p>
          <a:p>
            <a:r>
              <a:rPr lang="en-US" dirty="0" smtClean="0"/>
              <a:t>Monitor </a:t>
            </a:r>
            <a:r>
              <a:rPr lang="en-US" dirty="0"/>
              <a:t>build results by RSS or e-mail to get real-time notifications on failures</a:t>
            </a:r>
            <a:r>
              <a:rPr lang="en-US" dirty="0" smtClean="0"/>
              <a:t>.</a:t>
            </a:r>
          </a:p>
          <a:p>
            <a:endParaRPr lang="en-US" dirty="0" smtClean="0"/>
          </a:p>
          <a:p>
            <a:pPr marL="0" indent="0">
              <a:buNone/>
            </a:pPr>
            <a:r>
              <a:rPr lang="en-US" dirty="0" smtClean="0"/>
              <a:t>After-the-fact </a:t>
            </a:r>
            <a:r>
              <a:rPr lang="en-US" dirty="0"/>
              <a:t>tagging: </a:t>
            </a:r>
          </a:p>
          <a:p>
            <a:r>
              <a:rPr lang="en-US" dirty="0" smtClean="0"/>
              <a:t>Builds </a:t>
            </a:r>
            <a:r>
              <a:rPr lang="en-US" dirty="0"/>
              <a:t>can be tagged long after builds are completed.</a:t>
            </a:r>
          </a:p>
          <a:p>
            <a:endParaRPr lang="en-US" dirty="0"/>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4866680" y="2143125"/>
            <a:ext cx="892969" cy="642939"/>
          </a:xfrm>
          <a:custGeom>
            <a:avLst/>
            <a:gdLst/>
            <a:ahLst/>
            <a:cxnLst/>
            <a:rect l="0" t="0" r="0" b="0"/>
            <a:pathLst>
              <a:path w="892969" h="642939">
                <a:moveTo>
                  <a:pt x="714375" y="71437"/>
                </a:moveTo>
                <a:lnTo>
                  <a:pt x="714375" y="71437"/>
                </a:lnTo>
                <a:lnTo>
                  <a:pt x="714375" y="62508"/>
                </a:lnTo>
                <a:lnTo>
                  <a:pt x="705445" y="53578"/>
                </a:lnTo>
                <a:lnTo>
                  <a:pt x="705445" y="44648"/>
                </a:lnTo>
                <a:lnTo>
                  <a:pt x="687586" y="35719"/>
                </a:lnTo>
                <a:lnTo>
                  <a:pt x="678656" y="26789"/>
                </a:lnTo>
                <a:lnTo>
                  <a:pt x="660797" y="17859"/>
                </a:lnTo>
                <a:lnTo>
                  <a:pt x="642937" y="8929"/>
                </a:lnTo>
                <a:lnTo>
                  <a:pt x="625078" y="8929"/>
                </a:lnTo>
                <a:lnTo>
                  <a:pt x="598289" y="0"/>
                </a:lnTo>
                <a:lnTo>
                  <a:pt x="571500" y="0"/>
                </a:lnTo>
                <a:lnTo>
                  <a:pt x="535781" y="0"/>
                </a:lnTo>
                <a:lnTo>
                  <a:pt x="508992" y="0"/>
                </a:lnTo>
                <a:lnTo>
                  <a:pt x="473273" y="0"/>
                </a:lnTo>
                <a:lnTo>
                  <a:pt x="437554" y="0"/>
                </a:lnTo>
                <a:lnTo>
                  <a:pt x="392906" y="0"/>
                </a:lnTo>
                <a:lnTo>
                  <a:pt x="357187" y="0"/>
                </a:lnTo>
                <a:lnTo>
                  <a:pt x="312539" y="8929"/>
                </a:lnTo>
                <a:lnTo>
                  <a:pt x="276820" y="17859"/>
                </a:lnTo>
                <a:lnTo>
                  <a:pt x="232172" y="35719"/>
                </a:lnTo>
                <a:lnTo>
                  <a:pt x="187523" y="53578"/>
                </a:lnTo>
                <a:lnTo>
                  <a:pt x="151804" y="80367"/>
                </a:lnTo>
                <a:lnTo>
                  <a:pt x="116086" y="116086"/>
                </a:lnTo>
                <a:lnTo>
                  <a:pt x="89297" y="151804"/>
                </a:lnTo>
                <a:lnTo>
                  <a:pt x="62508" y="187523"/>
                </a:lnTo>
                <a:lnTo>
                  <a:pt x="35718" y="232172"/>
                </a:lnTo>
                <a:lnTo>
                  <a:pt x="17859" y="285750"/>
                </a:lnTo>
                <a:lnTo>
                  <a:pt x="8929" y="330398"/>
                </a:lnTo>
                <a:lnTo>
                  <a:pt x="0" y="383977"/>
                </a:lnTo>
                <a:lnTo>
                  <a:pt x="8929" y="437555"/>
                </a:lnTo>
                <a:lnTo>
                  <a:pt x="17859" y="482203"/>
                </a:lnTo>
                <a:lnTo>
                  <a:pt x="44648" y="535781"/>
                </a:lnTo>
                <a:lnTo>
                  <a:pt x="71437" y="571500"/>
                </a:lnTo>
                <a:lnTo>
                  <a:pt x="116086" y="607219"/>
                </a:lnTo>
                <a:lnTo>
                  <a:pt x="160734" y="625078"/>
                </a:lnTo>
                <a:lnTo>
                  <a:pt x="214312" y="642938"/>
                </a:lnTo>
                <a:lnTo>
                  <a:pt x="276820" y="642938"/>
                </a:lnTo>
                <a:lnTo>
                  <a:pt x="339328" y="642938"/>
                </a:lnTo>
                <a:lnTo>
                  <a:pt x="410765" y="625078"/>
                </a:lnTo>
                <a:lnTo>
                  <a:pt x="482203" y="616148"/>
                </a:lnTo>
                <a:lnTo>
                  <a:pt x="553640" y="598289"/>
                </a:lnTo>
                <a:lnTo>
                  <a:pt x="616148" y="580430"/>
                </a:lnTo>
                <a:lnTo>
                  <a:pt x="687586" y="562570"/>
                </a:lnTo>
                <a:lnTo>
                  <a:pt x="750093" y="544711"/>
                </a:lnTo>
                <a:lnTo>
                  <a:pt x="794742" y="517922"/>
                </a:lnTo>
                <a:lnTo>
                  <a:pt x="839390" y="500063"/>
                </a:lnTo>
                <a:lnTo>
                  <a:pt x="866179" y="464344"/>
                </a:lnTo>
                <a:lnTo>
                  <a:pt x="884039" y="437555"/>
                </a:lnTo>
                <a:lnTo>
                  <a:pt x="892968" y="392906"/>
                </a:lnTo>
                <a:lnTo>
                  <a:pt x="884039" y="357188"/>
                </a:lnTo>
                <a:lnTo>
                  <a:pt x="857250" y="312539"/>
                </a:lnTo>
                <a:lnTo>
                  <a:pt x="821531" y="267890"/>
                </a:lnTo>
                <a:lnTo>
                  <a:pt x="767953" y="232172"/>
                </a:lnTo>
                <a:lnTo>
                  <a:pt x="696515" y="187523"/>
                </a:lnTo>
                <a:lnTo>
                  <a:pt x="625078" y="160734"/>
                </a:lnTo>
                <a:lnTo>
                  <a:pt x="544711" y="142875"/>
                </a:lnTo>
                <a:lnTo>
                  <a:pt x="473273" y="125015"/>
                </a:lnTo>
                <a:lnTo>
                  <a:pt x="473273"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6349008" y="2616398"/>
            <a:ext cx="892970" cy="196454"/>
          </a:xfrm>
          <a:custGeom>
            <a:avLst/>
            <a:gdLst/>
            <a:ahLst/>
            <a:cxnLst/>
            <a:rect l="0" t="0" r="0" b="0"/>
            <a:pathLst>
              <a:path w="892970" h="196454">
                <a:moveTo>
                  <a:pt x="44648" y="26790"/>
                </a:moveTo>
                <a:lnTo>
                  <a:pt x="35719" y="17860"/>
                </a:lnTo>
                <a:lnTo>
                  <a:pt x="17859" y="8930"/>
                </a:lnTo>
                <a:lnTo>
                  <a:pt x="8930" y="8930"/>
                </a:lnTo>
                <a:lnTo>
                  <a:pt x="0" y="0"/>
                </a:lnTo>
                <a:lnTo>
                  <a:pt x="0" y="0"/>
                </a:lnTo>
                <a:lnTo>
                  <a:pt x="0" y="8930"/>
                </a:lnTo>
                <a:lnTo>
                  <a:pt x="8930" y="26790"/>
                </a:lnTo>
                <a:lnTo>
                  <a:pt x="26789" y="53579"/>
                </a:lnTo>
                <a:lnTo>
                  <a:pt x="53578" y="80368"/>
                </a:lnTo>
                <a:lnTo>
                  <a:pt x="89297" y="107157"/>
                </a:lnTo>
                <a:lnTo>
                  <a:pt x="133945" y="133946"/>
                </a:lnTo>
                <a:lnTo>
                  <a:pt x="187523" y="160735"/>
                </a:lnTo>
                <a:lnTo>
                  <a:pt x="250031" y="178594"/>
                </a:lnTo>
                <a:lnTo>
                  <a:pt x="312539" y="187523"/>
                </a:lnTo>
                <a:lnTo>
                  <a:pt x="383976" y="196453"/>
                </a:lnTo>
                <a:lnTo>
                  <a:pt x="455414" y="187523"/>
                </a:lnTo>
                <a:lnTo>
                  <a:pt x="535781" y="178594"/>
                </a:lnTo>
                <a:lnTo>
                  <a:pt x="607219" y="169665"/>
                </a:lnTo>
                <a:lnTo>
                  <a:pt x="687586" y="151805"/>
                </a:lnTo>
                <a:lnTo>
                  <a:pt x="750094" y="142875"/>
                </a:lnTo>
                <a:lnTo>
                  <a:pt x="812601" y="133946"/>
                </a:lnTo>
                <a:lnTo>
                  <a:pt x="848320" y="133946"/>
                </a:lnTo>
                <a:lnTo>
                  <a:pt x="875109" y="133946"/>
                </a:lnTo>
                <a:lnTo>
                  <a:pt x="892969" y="133946"/>
                </a:lnTo>
                <a:lnTo>
                  <a:pt x="884039" y="142875"/>
                </a:lnTo>
                <a:lnTo>
                  <a:pt x="884039"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427264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Features: </a:t>
            </a:r>
            <a:r>
              <a:rPr lang="en-US" dirty="0" err="1"/>
              <a:t>JUnit</a:t>
            </a:r>
            <a:r>
              <a:rPr lang="en-US" dirty="0"/>
              <a:t>/</a:t>
            </a:r>
            <a:r>
              <a:rPr lang="en-US" dirty="0" err="1"/>
              <a:t>TestNG</a:t>
            </a:r>
            <a:r>
              <a:rPr lang="en-US" dirty="0"/>
              <a:t> test reporting</a:t>
            </a:r>
          </a:p>
        </p:txBody>
      </p:sp>
      <p:sp>
        <p:nvSpPr>
          <p:cNvPr id="3" name="Content Placeholder 2"/>
          <p:cNvSpPr>
            <a:spLocks noGrp="1"/>
          </p:cNvSpPr>
          <p:nvPr>
            <p:ph idx="1"/>
          </p:nvPr>
        </p:nvSpPr>
        <p:spPr/>
        <p:txBody>
          <a:bodyPr/>
          <a:lstStyle/>
          <a:p>
            <a:r>
              <a:rPr lang="en-US" dirty="0" err="1" smtClean="0"/>
              <a:t>JUnit</a:t>
            </a:r>
            <a:r>
              <a:rPr lang="en-US" dirty="0" smtClean="0"/>
              <a:t> </a:t>
            </a:r>
            <a:r>
              <a:rPr lang="en-US" dirty="0"/>
              <a:t>test reports can </a:t>
            </a:r>
            <a:r>
              <a:rPr lang="en-US" dirty="0" smtClean="0"/>
              <a:t>be:</a:t>
            </a:r>
          </a:p>
          <a:p>
            <a:pPr lvl="1"/>
            <a:r>
              <a:rPr lang="en-US" dirty="0" smtClean="0"/>
              <a:t>tabulated</a:t>
            </a:r>
            <a:r>
              <a:rPr lang="en-US" dirty="0"/>
              <a:t>, </a:t>
            </a:r>
          </a:p>
          <a:p>
            <a:pPr lvl="1"/>
            <a:r>
              <a:rPr lang="en-US" dirty="0" smtClean="0"/>
              <a:t>summarized</a:t>
            </a:r>
            <a:r>
              <a:rPr lang="en-US" dirty="0"/>
              <a:t>, and </a:t>
            </a:r>
            <a:endParaRPr lang="en-US" dirty="0" smtClean="0"/>
          </a:p>
          <a:p>
            <a:pPr lvl="1"/>
            <a:r>
              <a:rPr lang="en-US" dirty="0" smtClean="0"/>
              <a:t>displayed </a:t>
            </a:r>
            <a:r>
              <a:rPr lang="en-US" dirty="0"/>
              <a:t>with history information, such as when it started breaking, etc. </a:t>
            </a:r>
            <a:endParaRPr lang="en-US" dirty="0" smtClean="0"/>
          </a:p>
          <a:p>
            <a:pPr lvl="1"/>
            <a:r>
              <a:rPr lang="en-US" dirty="0" smtClean="0"/>
              <a:t>a History </a:t>
            </a:r>
            <a:r>
              <a:rPr lang="en-US" dirty="0"/>
              <a:t>trend is plotted into a graph.</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2678906" y="1053703"/>
            <a:ext cx="1125142" cy="80368"/>
          </a:xfrm>
          <a:custGeom>
            <a:avLst/>
            <a:gdLst/>
            <a:ahLst/>
            <a:cxnLst/>
            <a:rect l="0" t="0" r="0" b="0"/>
            <a:pathLst>
              <a:path w="1125142" h="80368">
                <a:moveTo>
                  <a:pt x="8930" y="53578"/>
                </a:moveTo>
                <a:lnTo>
                  <a:pt x="8930" y="53578"/>
                </a:lnTo>
                <a:lnTo>
                  <a:pt x="0" y="53578"/>
                </a:lnTo>
                <a:lnTo>
                  <a:pt x="0" y="53578"/>
                </a:lnTo>
                <a:lnTo>
                  <a:pt x="0" y="53578"/>
                </a:lnTo>
                <a:lnTo>
                  <a:pt x="0" y="44648"/>
                </a:lnTo>
                <a:lnTo>
                  <a:pt x="0" y="44648"/>
                </a:lnTo>
                <a:lnTo>
                  <a:pt x="8930" y="44648"/>
                </a:lnTo>
                <a:lnTo>
                  <a:pt x="8930" y="53578"/>
                </a:lnTo>
                <a:lnTo>
                  <a:pt x="8930" y="62508"/>
                </a:lnTo>
                <a:lnTo>
                  <a:pt x="17860" y="71438"/>
                </a:lnTo>
                <a:lnTo>
                  <a:pt x="26789" y="71438"/>
                </a:lnTo>
                <a:lnTo>
                  <a:pt x="44649" y="80367"/>
                </a:lnTo>
                <a:lnTo>
                  <a:pt x="62508" y="80367"/>
                </a:lnTo>
                <a:lnTo>
                  <a:pt x="89297" y="80367"/>
                </a:lnTo>
                <a:lnTo>
                  <a:pt x="116086" y="80367"/>
                </a:lnTo>
                <a:lnTo>
                  <a:pt x="151805" y="71438"/>
                </a:lnTo>
                <a:lnTo>
                  <a:pt x="187524" y="71438"/>
                </a:lnTo>
                <a:lnTo>
                  <a:pt x="241102" y="62508"/>
                </a:lnTo>
                <a:lnTo>
                  <a:pt x="285750" y="53578"/>
                </a:lnTo>
                <a:lnTo>
                  <a:pt x="339328" y="53578"/>
                </a:lnTo>
                <a:lnTo>
                  <a:pt x="383977" y="53578"/>
                </a:lnTo>
                <a:lnTo>
                  <a:pt x="437555" y="53578"/>
                </a:lnTo>
                <a:lnTo>
                  <a:pt x="491133" y="53578"/>
                </a:lnTo>
                <a:lnTo>
                  <a:pt x="553641" y="53578"/>
                </a:lnTo>
                <a:lnTo>
                  <a:pt x="616149" y="53578"/>
                </a:lnTo>
                <a:lnTo>
                  <a:pt x="678657" y="44648"/>
                </a:lnTo>
                <a:lnTo>
                  <a:pt x="741164" y="35719"/>
                </a:lnTo>
                <a:lnTo>
                  <a:pt x="803672" y="26789"/>
                </a:lnTo>
                <a:lnTo>
                  <a:pt x="857250" y="17859"/>
                </a:lnTo>
                <a:lnTo>
                  <a:pt x="910828" y="8930"/>
                </a:lnTo>
                <a:lnTo>
                  <a:pt x="964407" y="8930"/>
                </a:lnTo>
                <a:lnTo>
                  <a:pt x="1000125" y="0"/>
                </a:lnTo>
                <a:lnTo>
                  <a:pt x="1044774" y="0"/>
                </a:lnTo>
                <a:lnTo>
                  <a:pt x="1071563" y="0"/>
                </a:lnTo>
                <a:lnTo>
                  <a:pt x="1098352" y="0"/>
                </a:lnTo>
                <a:lnTo>
                  <a:pt x="1116211" y="8930"/>
                </a:lnTo>
                <a:lnTo>
                  <a:pt x="1125141" y="8930"/>
                </a:lnTo>
                <a:lnTo>
                  <a:pt x="1125141"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5893594" y="1437679"/>
            <a:ext cx="187524" cy="258962"/>
          </a:xfrm>
          <a:custGeom>
            <a:avLst/>
            <a:gdLst/>
            <a:ahLst/>
            <a:cxnLst/>
            <a:rect l="0" t="0" r="0" b="0"/>
            <a:pathLst>
              <a:path w="187524" h="258962">
                <a:moveTo>
                  <a:pt x="0" y="71438"/>
                </a:moveTo>
                <a:lnTo>
                  <a:pt x="0" y="62508"/>
                </a:lnTo>
                <a:lnTo>
                  <a:pt x="0" y="62508"/>
                </a:lnTo>
                <a:lnTo>
                  <a:pt x="0" y="53579"/>
                </a:lnTo>
                <a:lnTo>
                  <a:pt x="0" y="53579"/>
                </a:lnTo>
                <a:lnTo>
                  <a:pt x="0" y="44649"/>
                </a:lnTo>
                <a:lnTo>
                  <a:pt x="0" y="35719"/>
                </a:lnTo>
                <a:lnTo>
                  <a:pt x="0" y="35719"/>
                </a:lnTo>
                <a:lnTo>
                  <a:pt x="0" y="35719"/>
                </a:lnTo>
                <a:lnTo>
                  <a:pt x="0" y="35719"/>
                </a:lnTo>
                <a:lnTo>
                  <a:pt x="0" y="35719"/>
                </a:lnTo>
                <a:lnTo>
                  <a:pt x="0" y="44649"/>
                </a:lnTo>
                <a:lnTo>
                  <a:pt x="0" y="62508"/>
                </a:lnTo>
                <a:lnTo>
                  <a:pt x="0" y="89297"/>
                </a:lnTo>
                <a:lnTo>
                  <a:pt x="0" y="116086"/>
                </a:lnTo>
                <a:lnTo>
                  <a:pt x="0" y="151805"/>
                </a:lnTo>
                <a:lnTo>
                  <a:pt x="0" y="187524"/>
                </a:lnTo>
                <a:lnTo>
                  <a:pt x="8929" y="214313"/>
                </a:lnTo>
                <a:lnTo>
                  <a:pt x="8929" y="241102"/>
                </a:lnTo>
                <a:lnTo>
                  <a:pt x="17859" y="258961"/>
                </a:lnTo>
                <a:lnTo>
                  <a:pt x="26789" y="258961"/>
                </a:lnTo>
                <a:lnTo>
                  <a:pt x="44648" y="258961"/>
                </a:lnTo>
                <a:lnTo>
                  <a:pt x="53578" y="250032"/>
                </a:lnTo>
                <a:lnTo>
                  <a:pt x="71437" y="232172"/>
                </a:lnTo>
                <a:lnTo>
                  <a:pt x="89297" y="196454"/>
                </a:lnTo>
                <a:lnTo>
                  <a:pt x="98226" y="160735"/>
                </a:lnTo>
                <a:lnTo>
                  <a:pt x="107156" y="125016"/>
                </a:lnTo>
                <a:lnTo>
                  <a:pt x="125015" y="89297"/>
                </a:lnTo>
                <a:lnTo>
                  <a:pt x="125015" y="53579"/>
                </a:lnTo>
                <a:lnTo>
                  <a:pt x="133945" y="26790"/>
                </a:lnTo>
                <a:lnTo>
                  <a:pt x="133945" y="8930"/>
                </a:lnTo>
                <a:lnTo>
                  <a:pt x="142875" y="0"/>
                </a:lnTo>
                <a:lnTo>
                  <a:pt x="142875" y="8930"/>
                </a:lnTo>
                <a:lnTo>
                  <a:pt x="133945" y="26790"/>
                </a:lnTo>
                <a:lnTo>
                  <a:pt x="125015" y="62508"/>
                </a:lnTo>
                <a:lnTo>
                  <a:pt x="125015" y="107157"/>
                </a:lnTo>
                <a:lnTo>
                  <a:pt x="125015" y="142875"/>
                </a:lnTo>
                <a:lnTo>
                  <a:pt x="125015" y="178594"/>
                </a:lnTo>
                <a:lnTo>
                  <a:pt x="133945" y="205383"/>
                </a:lnTo>
                <a:lnTo>
                  <a:pt x="142875" y="223243"/>
                </a:lnTo>
                <a:lnTo>
                  <a:pt x="151804" y="223243"/>
                </a:lnTo>
                <a:lnTo>
                  <a:pt x="160734" y="214313"/>
                </a:lnTo>
                <a:lnTo>
                  <a:pt x="169664" y="205383"/>
                </a:lnTo>
                <a:lnTo>
                  <a:pt x="187523" y="187524"/>
                </a:lnTo>
                <a:lnTo>
                  <a:pt x="187523"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5491758" y="1473398"/>
            <a:ext cx="214313" cy="267892"/>
          </a:xfrm>
          <a:custGeom>
            <a:avLst/>
            <a:gdLst/>
            <a:ahLst/>
            <a:cxnLst/>
            <a:rect l="0" t="0" r="0" b="0"/>
            <a:pathLst>
              <a:path w="214313" h="267892">
                <a:moveTo>
                  <a:pt x="187523" y="0"/>
                </a:moveTo>
                <a:lnTo>
                  <a:pt x="187523" y="0"/>
                </a:lnTo>
                <a:lnTo>
                  <a:pt x="187523" y="0"/>
                </a:lnTo>
                <a:lnTo>
                  <a:pt x="178594" y="0"/>
                </a:lnTo>
                <a:lnTo>
                  <a:pt x="178594" y="0"/>
                </a:lnTo>
                <a:lnTo>
                  <a:pt x="178594" y="0"/>
                </a:lnTo>
                <a:lnTo>
                  <a:pt x="178594" y="0"/>
                </a:lnTo>
                <a:lnTo>
                  <a:pt x="178594" y="0"/>
                </a:lnTo>
                <a:lnTo>
                  <a:pt x="178594" y="0"/>
                </a:lnTo>
                <a:lnTo>
                  <a:pt x="178594" y="0"/>
                </a:lnTo>
                <a:lnTo>
                  <a:pt x="178594" y="0"/>
                </a:lnTo>
                <a:lnTo>
                  <a:pt x="178594" y="0"/>
                </a:lnTo>
                <a:lnTo>
                  <a:pt x="187523" y="8930"/>
                </a:lnTo>
                <a:lnTo>
                  <a:pt x="187523" y="26789"/>
                </a:lnTo>
                <a:lnTo>
                  <a:pt x="187523" y="44649"/>
                </a:lnTo>
                <a:lnTo>
                  <a:pt x="196453" y="80367"/>
                </a:lnTo>
                <a:lnTo>
                  <a:pt x="196453" y="116086"/>
                </a:lnTo>
                <a:lnTo>
                  <a:pt x="205383" y="151805"/>
                </a:lnTo>
                <a:lnTo>
                  <a:pt x="205383" y="196453"/>
                </a:lnTo>
                <a:lnTo>
                  <a:pt x="214312" y="223242"/>
                </a:lnTo>
                <a:lnTo>
                  <a:pt x="205383" y="250031"/>
                </a:lnTo>
                <a:lnTo>
                  <a:pt x="196453" y="267891"/>
                </a:lnTo>
                <a:lnTo>
                  <a:pt x="187523" y="267891"/>
                </a:lnTo>
                <a:lnTo>
                  <a:pt x="169664" y="267891"/>
                </a:lnTo>
                <a:lnTo>
                  <a:pt x="142875" y="250031"/>
                </a:lnTo>
                <a:lnTo>
                  <a:pt x="116086" y="232172"/>
                </a:lnTo>
                <a:lnTo>
                  <a:pt x="80367" y="205383"/>
                </a:lnTo>
                <a:lnTo>
                  <a:pt x="53578" y="178594"/>
                </a:lnTo>
                <a:lnTo>
                  <a:pt x="17859" y="151805"/>
                </a:lnTo>
                <a:lnTo>
                  <a:pt x="0" y="133946"/>
                </a:lnTo>
                <a:lnTo>
                  <a:pt x="0"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5456039" y="1419820"/>
            <a:ext cx="375048" cy="62509"/>
          </a:xfrm>
          <a:custGeom>
            <a:avLst/>
            <a:gdLst/>
            <a:ahLst/>
            <a:cxnLst/>
            <a:rect l="0" t="0" r="0" b="0"/>
            <a:pathLst>
              <a:path w="375048" h="62509">
                <a:moveTo>
                  <a:pt x="0" y="62508"/>
                </a:moveTo>
                <a:lnTo>
                  <a:pt x="0" y="62508"/>
                </a:lnTo>
                <a:lnTo>
                  <a:pt x="8930" y="53578"/>
                </a:lnTo>
                <a:lnTo>
                  <a:pt x="26789" y="44649"/>
                </a:lnTo>
                <a:lnTo>
                  <a:pt x="44649" y="26789"/>
                </a:lnTo>
                <a:lnTo>
                  <a:pt x="80367" y="17859"/>
                </a:lnTo>
                <a:lnTo>
                  <a:pt x="116086" y="8930"/>
                </a:lnTo>
                <a:lnTo>
                  <a:pt x="160734" y="8930"/>
                </a:lnTo>
                <a:lnTo>
                  <a:pt x="214313" y="0"/>
                </a:lnTo>
                <a:lnTo>
                  <a:pt x="250031" y="0"/>
                </a:lnTo>
                <a:lnTo>
                  <a:pt x="294680" y="0"/>
                </a:lnTo>
                <a:lnTo>
                  <a:pt x="321469" y="0"/>
                </a:lnTo>
                <a:lnTo>
                  <a:pt x="348258" y="0"/>
                </a:lnTo>
                <a:lnTo>
                  <a:pt x="375047" y="0"/>
                </a:lnTo>
                <a:lnTo>
                  <a:pt x="37504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143625" y="1419820"/>
            <a:ext cx="187524" cy="223243"/>
          </a:xfrm>
          <a:custGeom>
            <a:avLst/>
            <a:gdLst/>
            <a:ahLst/>
            <a:cxnLst/>
            <a:rect l="0" t="0" r="0" b="0"/>
            <a:pathLst>
              <a:path w="187524" h="223243">
                <a:moveTo>
                  <a:pt x="35719" y="17859"/>
                </a:moveTo>
                <a:lnTo>
                  <a:pt x="35719" y="17859"/>
                </a:lnTo>
                <a:lnTo>
                  <a:pt x="35719" y="17859"/>
                </a:lnTo>
                <a:lnTo>
                  <a:pt x="26789" y="26789"/>
                </a:lnTo>
                <a:lnTo>
                  <a:pt x="26789" y="26789"/>
                </a:lnTo>
                <a:lnTo>
                  <a:pt x="26789" y="26789"/>
                </a:lnTo>
                <a:lnTo>
                  <a:pt x="17859" y="35719"/>
                </a:lnTo>
                <a:lnTo>
                  <a:pt x="17859" y="53578"/>
                </a:lnTo>
                <a:lnTo>
                  <a:pt x="8930" y="80367"/>
                </a:lnTo>
                <a:lnTo>
                  <a:pt x="8930" y="107156"/>
                </a:lnTo>
                <a:lnTo>
                  <a:pt x="8930" y="142875"/>
                </a:lnTo>
                <a:lnTo>
                  <a:pt x="0" y="169664"/>
                </a:lnTo>
                <a:lnTo>
                  <a:pt x="0" y="196453"/>
                </a:lnTo>
                <a:lnTo>
                  <a:pt x="0" y="214313"/>
                </a:lnTo>
                <a:lnTo>
                  <a:pt x="0" y="223242"/>
                </a:lnTo>
                <a:lnTo>
                  <a:pt x="0" y="223242"/>
                </a:lnTo>
                <a:lnTo>
                  <a:pt x="0" y="214313"/>
                </a:lnTo>
                <a:lnTo>
                  <a:pt x="8930" y="196453"/>
                </a:lnTo>
                <a:lnTo>
                  <a:pt x="17859" y="169664"/>
                </a:lnTo>
                <a:lnTo>
                  <a:pt x="26789" y="142875"/>
                </a:lnTo>
                <a:lnTo>
                  <a:pt x="35719" y="107156"/>
                </a:lnTo>
                <a:lnTo>
                  <a:pt x="35719" y="71438"/>
                </a:lnTo>
                <a:lnTo>
                  <a:pt x="44648" y="44649"/>
                </a:lnTo>
                <a:lnTo>
                  <a:pt x="44648" y="26789"/>
                </a:lnTo>
                <a:lnTo>
                  <a:pt x="35719" y="8930"/>
                </a:lnTo>
                <a:lnTo>
                  <a:pt x="35719" y="17859"/>
                </a:lnTo>
                <a:lnTo>
                  <a:pt x="35719" y="35719"/>
                </a:lnTo>
                <a:lnTo>
                  <a:pt x="35719" y="62508"/>
                </a:lnTo>
                <a:lnTo>
                  <a:pt x="35719" y="98227"/>
                </a:lnTo>
                <a:lnTo>
                  <a:pt x="44648" y="142875"/>
                </a:lnTo>
                <a:lnTo>
                  <a:pt x="44648" y="178594"/>
                </a:lnTo>
                <a:lnTo>
                  <a:pt x="62508" y="205383"/>
                </a:lnTo>
                <a:lnTo>
                  <a:pt x="71438" y="223242"/>
                </a:lnTo>
                <a:lnTo>
                  <a:pt x="89297" y="223242"/>
                </a:lnTo>
                <a:lnTo>
                  <a:pt x="107156" y="214313"/>
                </a:lnTo>
                <a:lnTo>
                  <a:pt x="116086" y="205383"/>
                </a:lnTo>
                <a:lnTo>
                  <a:pt x="133945" y="169664"/>
                </a:lnTo>
                <a:lnTo>
                  <a:pt x="142875" y="133945"/>
                </a:lnTo>
                <a:lnTo>
                  <a:pt x="151805" y="98227"/>
                </a:lnTo>
                <a:lnTo>
                  <a:pt x="151805" y="62508"/>
                </a:lnTo>
                <a:lnTo>
                  <a:pt x="160734" y="26789"/>
                </a:lnTo>
                <a:lnTo>
                  <a:pt x="160734" y="0"/>
                </a:lnTo>
                <a:lnTo>
                  <a:pt x="160734" y="0"/>
                </a:lnTo>
                <a:lnTo>
                  <a:pt x="160734" y="0"/>
                </a:lnTo>
                <a:lnTo>
                  <a:pt x="151805" y="26789"/>
                </a:lnTo>
                <a:lnTo>
                  <a:pt x="151805" y="44649"/>
                </a:lnTo>
                <a:lnTo>
                  <a:pt x="151805" y="80367"/>
                </a:lnTo>
                <a:lnTo>
                  <a:pt x="151805" y="107156"/>
                </a:lnTo>
                <a:lnTo>
                  <a:pt x="151805" y="125016"/>
                </a:lnTo>
                <a:lnTo>
                  <a:pt x="151805" y="133945"/>
                </a:lnTo>
                <a:lnTo>
                  <a:pt x="160734" y="133945"/>
                </a:lnTo>
                <a:lnTo>
                  <a:pt x="169664" y="125016"/>
                </a:lnTo>
                <a:lnTo>
                  <a:pt x="178594" y="107156"/>
                </a:lnTo>
                <a:lnTo>
                  <a:pt x="187523" y="80367"/>
                </a:lnTo>
                <a:lnTo>
                  <a:pt x="187523"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384727" y="1455539"/>
            <a:ext cx="35719" cy="187524"/>
          </a:xfrm>
          <a:custGeom>
            <a:avLst/>
            <a:gdLst/>
            <a:ahLst/>
            <a:cxnLst/>
            <a:rect l="0" t="0" r="0" b="0"/>
            <a:pathLst>
              <a:path w="35719" h="187524">
                <a:moveTo>
                  <a:pt x="35718" y="0"/>
                </a:moveTo>
                <a:lnTo>
                  <a:pt x="35718" y="8930"/>
                </a:lnTo>
                <a:lnTo>
                  <a:pt x="35718" y="26789"/>
                </a:lnTo>
                <a:lnTo>
                  <a:pt x="26789" y="44648"/>
                </a:lnTo>
                <a:lnTo>
                  <a:pt x="26789" y="71437"/>
                </a:lnTo>
                <a:lnTo>
                  <a:pt x="17859" y="98226"/>
                </a:lnTo>
                <a:lnTo>
                  <a:pt x="17859" y="125015"/>
                </a:lnTo>
                <a:lnTo>
                  <a:pt x="17859" y="142875"/>
                </a:lnTo>
                <a:lnTo>
                  <a:pt x="8929" y="169664"/>
                </a:lnTo>
                <a:lnTo>
                  <a:pt x="8929" y="178594"/>
                </a:lnTo>
                <a:lnTo>
                  <a:pt x="8929" y="187523"/>
                </a:lnTo>
                <a:lnTo>
                  <a:pt x="8929" y="178594"/>
                </a:lnTo>
                <a:lnTo>
                  <a:pt x="8929" y="169664"/>
                </a:lnTo>
                <a:lnTo>
                  <a:pt x="8929" y="133945"/>
                </a:lnTo>
                <a:lnTo>
                  <a:pt x="8929" y="98226"/>
                </a:lnTo>
                <a:lnTo>
                  <a:pt x="0" y="53578"/>
                </a:lnTo>
                <a:lnTo>
                  <a:pt x="0"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331148" y="1339453"/>
            <a:ext cx="53580" cy="17861"/>
          </a:xfrm>
          <a:custGeom>
            <a:avLst/>
            <a:gdLst/>
            <a:ahLst/>
            <a:cxnLst/>
            <a:rect l="0" t="0" r="0" b="0"/>
            <a:pathLst>
              <a:path w="53580" h="17861">
                <a:moveTo>
                  <a:pt x="0" y="8930"/>
                </a:moveTo>
                <a:lnTo>
                  <a:pt x="0" y="8930"/>
                </a:lnTo>
                <a:lnTo>
                  <a:pt x="0" y="8930"/>
                </a:lnTo>
                <a:lnTo>
                  <a:pt x="8930" y="17860"/>
                </a:lnTo>
                <a:lnTo>
                  <a:pt x="17860" y="17860"/>
                </a:lnTo>
                <a:lnTo>
                  <a:pt x="26790" y="8930"/>
                </a:lnTo>
                <a:lnTo>
                  <a:pt x="44649" y="8930"/>
                </a:lnTo>
                <a:lnTo>
                  <a:pt x="53579" y="0"/>
                </a:lnTo>
                <a:lnTo>
                  <a:pt x="5357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6572250" y="1366242"/>
            <a:ext cx="80368" cy="303610"/>
          </a:xfrm>
          <a:custGeom>
            <a:avLst/>
            <a:gdLst/>
            <a:ahLst/>
            <a:cxnLst/>
            <a:rect l="0" t="0" r="0" b="0"/>
            <a:pathLst>
              <a:path w="80368" h="303610">
                <a:moveTo>
                  <a:pt x="80367" y="0"/>
                </a:moveTo>
                <a:lnTo>
                  <a:pt x="71438" y="0"/>
                </a:lnTo>
                <a:lnTo>
                  <a:pt x="71438" y="8930"/>
                </a:lnTo>
                <a:lnTo>
                  <a:pt x="62508" y="17860"/>
                </a:lnTo>
                <a:lnTo>
                  <a:pt x="44648" y="26789"/>
                </a:lnTo>
                <a:lnTo>
                  <a:pt x="35719" y="35719"/>
                </a:lnTo>
                <a:lnTo>
                  <a:pt x="26789" y="62508"/>
                </a:lnTo>
                <a:lnTo>
                  <a:pt x="8930" y="89297"/>
                </a:lnTo>
                <a:lnTo>
                  <a:pt x="8930" y="125016"/>
                </a:lnTo>
                <a:lnTo>
                  <a:pt x="0" y="169664"/>
                </a:lnTo>
                <a:lnTo>
                  <a:pt x="0" y="214312"/>
                </a:lnTo>
                <a:lnTo>
                  <a:pt x="0" y="250031"/>
                </a:lnTo>
                <a:lnTo>
                  <a:pt x="8930" y="285750"/>
                </a:lnTo>
                <a:lnTo>
                  <a:pt x="17859" y="303609"/>
                </a:lnTo>
                <a:lnTo>
                  <a:pt x="26789" y="303609"/>
                </a:lnTo>
                <a:lnTo>
                  <a:pt x="35719" y="303609"/>
                </a:lnTo>
                <a:lnTo>
                  <a:pt x="35719" y="285750"/>
                </a:lnTo>
                <a:lnTo>
                  <a:pt x="35719" y="258961"/>
                </a:lnTo>
                <a:lnTo>
                  <a:pt x="26789" y="223242"/>
                </a:lnTo>
                <a:lnTo>
                  <a:pt x="8930" y="178594"/>
                </a:lnTo>
                <a:lnTo>
                  <a:pt x="8930"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438305" y="1366242"/>
            <a:ext cx="258962" cy="71438"/>
          </a:xfrm>
          <a:custGeom>
            <a:avLst/>
            <a:gdLst/>
            <a:ahLst/>
            <a:cxnLst/>
            <a:rect l="0" t="0" r="0" b="0"/>
            <a:pathLst>
              <a:path w="258962" h="71438">
                <a:moveTo>
                  <a:pt x="0" y="71437"/>
                </a:moveTo>
                <a:lnTo>
                  <a:pt x="8929" y="71437"/>
                </a:lnTo>
                <a:lnTo>
                  <a:pt x="17859" y="71437"/>
                </a:lnTo>
                <a:lnTo>
                  <a:pt x="35718" y="62508"/>
                </a:lnTo>
                <a:lnTo>
                  <a:pt x="71437" y="53578"/>
                </a:lnTo>
                <a:lnTo>
                  <a:pt x="116086" y="44648"/>
                </a:lnTo>
                <a:lnTo>
                  <a:pt x="160734" y="26789"/>
                </a:lnTo>
                <a:lnTo>
                  <a:pt x="196453" y="17860"/>
                </a:lnTo>
                <a:lnTo>
                  <a:pt x="232172" y="8930"/>
                </a:lnTo>
                <a:lnTo>
                  <a:pt x="258961" y="0"/>
                </a:lnTo>
                <a:lnTo>
                  <a:pt x="25896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6697266" y="1419820"/>
            <a:ext cx="178594" cy="258962"/>
          </a:xfrm>
          <a:custGeom>
            <a:avLst/>
            <a:gdLst/>
            <a:ahLst/>
            <a:cxnLst/>
            <a:rect l="0" t="0" r="0" b="0"/>
            <a:pathLst>
              <a:path w="178594" h="258962">
                <a:moveTo>
                  <a:pt x="17859" y="26789"/>
                </a:moveTo>
                <a:lnTo>
                  <a:pt x="17859" y="26789"/>
                </a:lnTo>
                <a:lnTo>
                  <a:pt x="17859" y="26789"/>
                </a:lnTo>
                <a:lnTo>
                  <a:pt x="17859" y="26789"/>
                </a:lnTo>
                <a:lnTo>
                  <a:pt x="26789" y="26789"/>
                </a:lnTo>
                <a:lnTo>
                  <a:pt x="35718" y="17859"/>
                </a:lnTo>
                <a:lnTo>
                  <a:pt x="53578" y="17859"/>
                </a:lnTo>
                <a:lnTo>
                  <a:pt x="71437" y="8930"/>
                </a:lnTo>
                <a:lnTo>
                  <a:pt x="89297" y="0"/>
                </a:lnTo>
                <a:lnTo>
                  <a:pt x="107156" y="0"/>
                </a:lnTo>
                <a:lnTo>
                  <a:pt x="116086" y="0"/>
                </a:lnTo>
                <a:lnTo>
                  <a:pt x="116086" y="8930"/>
                </a:lnTo>
                <a:lnTo>
                  <a:pt x="116086" y="26789"/>
                </a:lnTo>
                <a:lnTo>
                  <a:pt x="107156" y="44649"/>
                </a:lnTo>
                <a:lnTo>
                  <a:pt x="98226" y="62508"/>
                </a:lnTo>
                <a:lnTo>
                  <a:pt x="80367" y="80367"/>
                </a:lnTo>
                <a:lnTo>
                  <a:pt x="71437" y="98227"/>
                </a:lnTo>
                <a:lnTo>
                  <a:pt x="62507" y="107156"/>
                </a:lnTo>
                <a:lnTo>
                  <a:pt x="62507" y="107156"/>
                </a:lnTo>
                <a:lnTo>
                  <a:pt x="62507" y="107156"/>
                </a:lnTo>
                <a:lnTo>
                  <a:pt x="71437" y="107156"/>
                </a:lnTo>
                <a:lnTo>
                  <a:pt x="89297" y="89297"/>
                </a:lnTo>
                <a:lnTo>
                  <a:pt x="116086" y="80367"/>
                </a:lnTo>
                <a:lnTo>
                  <a:pt x="142875" y="71438"/>
                </a:lnTo>
                <a:lnTo>
                  <a:pt x="160734" y="71438"/>
                </a:lnTo>
                <a:lnTo>
                  <a:pt x="178593" y="80367"/>
                </a:lnTo>
                <a:lnTo>
                  <a:pt x="178593" y="98227"/>
                </a:lnTo>
                <a:lnTo>
                  <a:pt x="169664" y="125016"/>
                </a:lnTo>
                <a:lnTo>
                  <a:pt x="142875" y="151805"/>
                </a:lnTo>
                <a:lnTo>
                  <a:pt x="107156" y="187524"/>
                </a:lnTo>
                <a:lnTo>
                  <a:pt x="71437" y="214313"/>
                </a:lnTo>
                <a:lnTo>
                  <a:pt x="35718" y="241102"/>
                </a:lnTo>
                <a:lnTo>
                  <a:pt x="8929" y="258961"/>
                </a:lnTo>
                <a:lnTo>
                  <a:pt x="0" y="258961"/>
                </a:lnTo>
                <a:lnTo>
                  <a:pt x="0" y="250031"/>
                </a:lnTo>
                <a:lnTo>
                  <a:pt x="17859" y="223242"/>
                </a:lnTo>
                <a:lnTo>
                  <a:pt x="53578" y="196453"/>
                </a:lnTo>
                <a:lnTo>
                  <a:pt x="98226" y="169664"/>
                </a:lnTo>
                <a:lnTo>
                  <a:pt x="98226"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6375797" y="1777008"/>
            <a:ext cx="89298" cy="785813"/>
          </a:xfrm>
          <a:custGeom>
            <a:avLst/>
            <a:gdLst/>
            <a:ahLst/>
            <a:cxnLst/>
            <a:rect l="0" t="0" r="0" b="0"/>
            <a:pathLst>
              <a:path w="89298" h="785813">
                <a:moveTo>
                  <a:pt x="8930" y="53578"/>
                </a:moveTo>
                <a:lnTo>
                  <a:pt x="8930" y="53578"/>
                </a:lnTo>
                <a:lnTo>
                  <a:pt x="8930" y="44648"/>
                </a:lnTo>
                <a:lnTo>
                  <a:pt x="8930" y="35718"/>
                </a:lnTo>
                <a:lnTo>
                  <a:pt x="8930" y="17859"/>
                </a:lnTo>
                <a:lnTo>
                  <a:pt x="8930" y="17859"/>
                </a:lnTo>
                <a:lnTo>
                  <a:pt x="8930" y="8929"/>
                </a:lnTo>
                <a:lnTo>
                  <a:pt x="8930" y="0"/>
                </a:lnTo>
                <a:lnTo>
                  <a:pt x="8930" y="0"/>
                </a:lnTo>
                <a:lnTo>
                  <a:pt x="0" y="0"/>
                </a:lnTo>
                <a:lnTo>
                  <a:pt x="0" y="8929"/>
                </a:lnTo>
                <a:lnTo>
                  <a:pt x="0" y="17859"/>
                </a:lnTo>
                <a:lnTo>
                  <a:pt x="0" y="35718"/>
                </a:lnTo>
                <a:lnTo>
                  <a:pt x="0" y="62507"/>
                </a:lnTo>
                <a:lnTo>
                  <a:pt x="0" y="98226"/>
                </a:lnTo>
                <a:lnTo>
                  <a:pt x="0" y="151804"/>
                </a:lnTo>
                <a:lnTo>
                  <a:pt x="8930" y="223242"/>
                </a:lnTo>
                <a:lnTo>
                  <a:pt x="17859" y="294679"/>
                </a:lnTo>
                <a:lnTo>
                  <a:pt x="26789" y="383976"/>
                </a:lnTo>
                <a:lnTo>
                  <a:pt x="44648" y="473273"/>
                </a:lnTo>
                <a:lnTo>
                  <a:pt x="53578" y="553640"/>
                </a:lnTo>
                <a:lnTo>
                  <a:pt x="71437" y="616148"/>
                </a:lnTo>
                <a:lnTo>
                  <a:pt x="80367" y="678656"/>
                </a:lnTo>
                <a:lnTo>
                  <a:pt x="80367" y="714375"/>
                </a:lnTo>
                <a:lnTo>
                  <a:pt x="89297" y="750094"/>
                </a:lnTo>
                <a:lnTo>
                  <a:pt x="89297" y="767953"/>
                </a:lnTo>
                <a:lnTo>
                  <a:pt x="89297" y="785812"/>
                </a:lnTo>
                <a:lnTo>
                  <a:pt x="89297" y="785812"/>
                </a:lnTo>
                <a:lnTo>
                  <a:pt x="80367" y="776883"/>
                </a:lnTo>
                <a:lnTo>
                  <a:pt x="80367" y="767953"/>
                </a:lnTo>
                <a:lnTo>
                  <a:pt x="71437" y="741164"/>
                </a:lnTo>
                <a:lnTo>
                  <a:pt x="62508" y="723305"/>
                </a:lnTo>
                <a:lnTo>
                  <a:pt x="62508" y="7233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6331148" y="2473523"/>
            <a:ext cx="294681" cy="250033"/>
          </a:xfrm>
          <a:custGeom>
            <a:avLst/>
            <a:gdLst/>
            <a:ahLst/>
            <a:cxnLst/>
            <a:rect l="0" t="0" r="0" b="0"/>
            <a:pathLst>
              <a:path w="294681" h="250033">
                <a:moveTo>
                  <a:pt x="0" y="89297"/>
                </a:moveTo>
                <a:lnTo>
                  <a:pt x="0" y="89297"/>
                </a:lnTo>
                <a:lnTo>
                  <a:pt x="0" y="98227"/>
                </a:lnTo>
                <a:lnTo>
                  <a:pt x="0" y="98227"/>
                </a:lnTo>
                <a:lnTo>
                  <a:pt x="8930" y="107157"/>
                </a:lnTo>
                <a:lnTo>
                  <a:pt x="17860" y="125016"/>
                </a:lnTo>
                <a:lnTo>
                  <a:pt x="26790" y="151805"/>
                </a:lnTo>
                <a:lnTo>
                  <a:pt x="44649" y="169665"/>
                </a:lnTo>
                <a:lnTo>
                  <a:pt x="62508" y="196454"/>
                </a:lnTo>
                <a:lnTo>
                  <a:pt x="80368" y="223243"/>
                </a:lnTo>
                <a:lnTo>
                  <a:pt x="98227" y="241102"/>
                </a:lnTo>
                <a:lnTo>
                  <a:pt x="116086" y="250032"/>
                </a:lnTo>
                <a:lnTo>
                  <a:pt x="142875" y="241102"/>
                </a:lnTo>
                <a:lnTo>
                  <a:pt x="169665" y="223243"/>
                </a:lnTo>
                <a:lnTo>
                  <a:pt x="205383" y="187524"/>
                </a:lnTo>
                <a:lnTo>
                  <a:pt x="241102" y="142875"/>
                </a:lnTo>
                <a:lnTo>
                  <a:pt x="258961" y="89297"/>
                </a:lnTo>
                <a:lnTo>
                  <a:pt x="276821" y="44649"/>
                </a:lnTo>
                <a:lnTo>
                  <a:pt x="294680" y="17860"/>
                </a:lnTo>
                <a:lnTo>
                  <a:pt x="294680" y="0"/>
                </a:lnTo>
                <a:lnTo>
                  <a:pt x="294680" y="8930"/>
                </a:lnTo>
                <a:lnTo>
                  <a:pt x="294680" y="35719"/>
                </a:lnTo>
                <a:lnTo>
                  <a:pt x="294680"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5866805" y="2821781"/>
            <a:ext cx="464344" cy="330399"/>
          </a:xfrm>
          <a:custGeom>
            <a:avLst/>
            <a:gdLst/>
            <a:ahLst/>
            <a:cxnLst/>
            <a:rect l="0" t="0" r="0" b="0"/>
            <a:pathLst>
              <a:path w="464344" h="330399">
                <a:moveTo>
                  <a:pt x="276820" y="62508"/>
                </a:moveTo>
                <a:lnTo>
                  <a:pt x="276820" y="71437"/>
                </a:lnTo>
                <a:lnTo>
                  <a:pt x="276820" y="71437"/>
                </a:lnTo>
                <a:lnTo>
                  <a:pt x="276820" y="80367"/>
                </a:lnTo>
                <a:lnTo>
                  <a:pt x="285750" y="89297"/>
                </a:lnTo>
                <a:lnTo>
                  <a:pt x="294679" y="116086"/>
                </a:lnTo>
                <a:lnTo>
                  <a:pt x="312539" y="142875"/>
                </a:lnTo>
                <a:lnTo>
                  <a:pt x="321468" y="169664"/>
                </a:lnTo>
                <a:lnTo>
                  <a:pt x="321468" y="196453"/>
                </a:lnTo>
                <a:lnTo>
                  <a:pt x="321468" y="232172"/>
                </a:lnTo>
                <a:lnTo>
                  <a:pt x="312539" y="267890"/>
                </a:lnTo>
                <a:lnTo>
                  <a:pt x="285750" y="294680"/>
                </a:lnTo>
                <a:lnTo>
                  <a:pt x="258961" y="321469"/>
                </a:lnTo>
                <a:lnTo>
                  <a:pt x="223242" y="330398"/>
                </a:lnTo>
                <a:lnTo>
                  <a:pt x="178593" y="321469"/>
                </a:lnTo>
                <a:lnTo>
                  <a:pt x="133945" y="303609"/>
                </a:lnTo>
                <a:lnTo>
                  <a:pt x="89297" y="276820"/>
                </a:lnTo>
                <a:lnTo>
                  <a:pt x="53578" y="232172"/>
                </a:lnTo>
                <a:lnTo>
                  <a:pt x="26789" y="196453"/>
                </a:lnTo>
                <a:lnTo>
                  <a:pt x="8929" y="160734"/>
                </a:lnTo>
                <a:lnTo>
                  <a:pt x="0" y="133945"/>
                </a:lnTo>
                <a:lnTo>
                  <a:pt x="0" y="116086"/>
                </a:lnTo>
                <a:lnTo>
                  <a:pt x="8929" y="107156"/>
                </a:lnTo>
                <a:lnTo>
                  <a:pt x="17859" y="98226"/>
                </a:lnTo>
                <a:lnTo>
                  <a:pt x="26789" y="98226"/>
                </a:lnTo>
                <a:lnTo>
                  <a:pt x="35718" y="89297"/>
                </a:lnTo>
                <a:lnTo>
                  <a:pt x="44648" y="89297"/>
                </a:lnTo>
                <a:lnTo>
                  <a:pt x="62508" y="80367"/>
                </a:lnTo>
                <a:lnTo>
                  <a:pt x="80367" y="71437"/>
                </a:lnTo>
                <a:lnTo>
                  <a:pt x="116086" y="53578"/>
                </a:lnTo>
                <a:lnTo>
                  <a:pt x="160734" y="35719"/>
                </a:lnTo>
                <a:lnTo>
                  <a:pt x="214312" y="17859"/>
                </a:lnTo>
                <a:lnTo>
                  <a:pt x="267890" y="8930"/>
                </a:lnTo>
                <a:lnTo>
                  <a:pt x="330398" y="0"/>
                </a:lnTo>
                <a:lnTo>
                  <a:pt x="383976" y="0"/>
                </a:lnTo>
                <a:lnTo>
                  <a:pt x="419695" y="8930"/>
                </a:lnTo>
                <a:lnTo>
                  <a:pt x="446484" y="17859"/>
                </a:lnTo>
                <a:lnTo>
                  <a:pt x="464343" y="35719"/>
                </a:lnTo>
                <a:lnTo>
                  <a:pt x="464343"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6277570" y="2866429"/>
            <a:ext cx="196454" cy="285751"/>
          </a:xfrm>
          <a:custGeom>
            <a:avLst/>
            <a:gdLst/>
            <a:ahLst/>
            <a:cxnLst/>
            <a:rect l="0" t="0" r="0" b="0"/>
            <a:pathLst>
              <a:path w="196454" h="285751">
                <a:moveTo>
                  <a:pt x="17860" y="71438"/>
                </a:moveTo>
                <a:lnTo>
                  <a:pt x="8930" y="71438"/>
                </a:lnTo>
                <a:lnTo>
                  <a:pt x="8930" y="71438"/>
                </a:lnTo>
                <a:lnTo>
                  <a:pt x="0" y="71438"/>
                </a:lnTo>
                <a:lnTo>
                  <a:pt x="0" y="71438"/>
                </a:lnTo>
                <a:lnTo>
                  <a:pt x="0" y="62508"/>
                </a:lnTo>
                <a:lnTo>
                  <a:pt x="0" y="62508"/>
                </a:lnTo>
                <a:lnTo>
                  <a:pt x="8930" y="53578"/>
                </a:lnTo>
                <a:lnTo>
                  <a:pt x="8930" y="53578"/>
                </a:lnTo>
                <a:lnTo>
                  <a:pt x="8930" y="44649"/>
                </a:lnTo>
                <a:lnTo>
                  <a:pt x="17860" y="44649"/>
                </a:lnTo>
                <a:lnTo>
                  <a:pt x="17860" y="35719"/>
                </a:lnTo>
                <a:lnTo>
                  <a:pt x="17860" y="35719"/>
                </a:lnTo>
                <a:lnTo>
                  <a:pt x="17860" y="35719"/>
                </a:lnTo>
                <a:lnTo>
                  <a:pt x="17860" y="53578"/>
                </a:lnTo>
                <a:lnTo>
                  <a:pt x="17860" y="71438"/>
                </a:lnTo>
                <a:lnTo>
                  <a:pt x="26789" y="98227"/>
                </a:lnTo>
                <a:lnTo>
                  <a:pt x="26789" y="133946"/>
                </a:lnTo>
                <a:lnTo>
                  <a:pt x="35719" y="178594"/>
                </a:lnTo>
                <a:lnTo>
                  <a:pt x="35719" y="223242"/>
                </a:lnTo>
                <a:lnTo>
                  <a:pt x="44649" y="250032"/>
                </a:lnTo>
                <a:lnTo>
                  <a:pt x="53578" y="276821"/>
                </a:lnTo>
                <a:lnTo>
                  <a:pt x="53578" y="285750"/>
                </a:lnTo>
                <a:lnTo>
                  <a:pt x="62508" y="285750"/>
                </a:lnTo>
                <a:lnTo>
                  <a:pt x="80368" y="267891"/>
                </a:lnTo>
                <a:lnTo>
                  <a:pt x="89297" y="232172"/>
                </a:lnTo>
                <a:lnTo>
                  <a:pt x="98227" y="196453"/>
                </a:lnTo>
                <a:lnTo>
                  <a:pt x="107157" y="142875"/>
                </a:lnTo>
                <a:lnTo>
                  <a:pt x="116086" y="80367"/>
                </a:lnTo>
                <a:lnTo>
                  <a:pt x="116086" y="35719"/>
                </a:lnTo>
                <a:lnTo>
                  <a:pt x="125016" y="8930"/>
                </a:lnTo>
                <a:lnTo>
                  <a:pt x="125016" y="0"/>
                </a:lnTo>
                <a:lnTo>
                  <a:pt x="133946" y="17860"/>
                </a:lnTo>
                <a:lnTo>
                  <a:pt x="133946" y="53578"/>
                </a:lnTo>
                <a:lnTo>
                  <a:pt x="133946" y="107157"/>
                </a:lnTo>
                <a:lnTo>
                  <a:pt x="142875" y="160735"/>
                </a:lnTo>
                <a:lnTo>
                  <a:pt x="142875" y="214313"/>
                </a:lnTo>
                <a:lnTo>
                  <a:pt x="151805" y="250032"/>
                </a:lnTo>
                <a:lnTo>
                  <a:pt x="160735" y="276821"/>
                </a:lnTo>
                <a:lnTo>
                  <a:pt x="169664" y="285750"/>
                </a:lnTo>
                <a:lnTo>
                  <a:pt x="169664" y="285750"/>
                </a:lnTo>
                <a:lnTo>
                  <a:pt x="187524" y="276821"/>
                </a:lnTo>
                <a:lnTo>
                  <a:pt x="187524" y="250032"/>
                </a:lnTo>
                <a:lnTo>
                  <a:pt x="196453" y="223242"/>
                </a:lnTo>
                <a:lnTo>
                  <a:pt x="196453"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6482953" y="2857500"/>
            <a:ext cx="125017" cy="267891"/>
          </a:xfrm>
          <a:custGeom>
            <a:avLst/>
            <a:gdLst/>
            <a:ahLst/>
            <a:cxnLst/>
            <a:rect l="0" t="0" r="0" b="0"/>
            <a:pathLst>
              <a:path w="125017" h="267891">
                <a:moveTo>
                  <a:pt x="8930" y="44648"/>
                </a:moveTo>
                <a:lnTo>
                  <a:pt x="0" y="44648"/>
                </a:lnTo>
                <a:lnTo>
                  <a:pt x="0" y="53578"/>
                </a:lnTo>
                <a:lnTo>
                  <a:pt x="0" y="62507"/>
                </a:lnTo>
                <a:lnTo>
                  <a:pt x="0" y="71437"/>
                </a:lnTo>
                <a:lnTo>
                  <a:pt x="0" y="89296"/>
                </a:lnTo>
                <a:lnTo>
                  <a:pt x="8930" y="107156"/>
                </a:lnTo>
                <a:lnTo>
                  <a:pt x="17860" y="125015"/>
                </a:lnTo>
                <a:lnTo>
                  <a:pt x="17860" y="151804"/>
                </a:lnTo>
                <a:lnTo>
                  <a:pt x="26789" y="178593"/>
                </a:lnTo>
                <a:lnTo>
                  <a:pt x="26789" y="214312"/>
                </a:lnTo>
                <a:lnTo>
                  <a:pt x="26789" y="241101"/>
                </a:lnTo>
                <a:lnTo>
                  <a:pt x="35719" y="258961"/>
                </a:lnTo>
                <a:lnTo>
                  <a:pt x="35719" y="267890"/>
                </a:lnTo>
                <a:lnTo>
                  <a:pt x="26789" y="267890"/>
                </a:lnTo>
                <a:lnTo>
                  <a:pt x="26789" y="250031"/>
                </a:lnTo>
                <a:lnTo>
                  <a:pt x="26789" y="232171"/>
                </a:lnTo>
                <a:lnTo>
                  <a:pt x="26789" y="196453"/>
                </a:lnTo>
                <a:lnTo>
                  <a:pt x="26789" y="160734"/>
                </a:lnTo>
                <a:lnTo>
                  <a:pt x="26789" y="116086"/>
                </a:lnTo>
                <a:lnTo>
                  <a:pt x="26789" y="80367"/>
                </a:lnTo>
                <a:lnTo>
                  <a:pt x="26789" y="53578"/>
                </a:lnTo>
                <a:lnTo>
                  <a:pt x="26789" y="35718"/>
                </a:lnTo>
                <a:lnTo>
                  <a:pt x="26789" y="35718"/>
                </a:lnTo>
                <a:lnTo>
                  <a:pt x="35719" y="44648"/>
                </a:lnTo>
                <a:lnTo>
                  <a:pt x="44649" y="71437"/>
                </a:lnTo>
                <a:lnTo>
                  <a:pt x="53578" y="107156"/>
                </a:lnTo>
                <a:lnTo>
                  <a:pt x="62508" y="142875"/>
                </a:lnTo>
                <a:lnTo>
                  <a:pt x="80367" y="178593"/>
                </a:lnTo>
                <a:lnTo>
                  <a:pt x="89297" y="214312"/>
                </a:lnTo>
                <a:lnTo>
                  <a:pt x="98227" y="232171"/>
                </a:lnTo>
                <a:lnTo>
                  <a:pt x="107156" y="250031"/>
                </a:lnTo>
                <a:lnTo>
                  <a:pt x="116086" y="258961"/>
                </a:lnTo>
                <a:lnTo>
                  <a:pt x="116086" y="258961"/>
                </a:lnTo>
                <a:lnTo>
                  <a:pt x="125016" y="241101"/>
                </a:lnTo>
                <a:lnTo>
                  <a:pt x="125016" y="223242"/>
                </a:lnTo>
                <a:lnTo>
                  <a:pt x="125016" y="187523"/>
                </a:lnTo>
                <a:lnTo>
                  <a:pt x="125016" y="142875"/>
                </a:lnTo>
                <a:lnTo>
                  <a:pt x="116086" y="98226"/>
                </a:lnTo>
                <a:lnTo>
                  <a:pt x="116086" y="62507"/>
                </a:lnTo>
                <a:lnTo>
                  <a:pt x="116086" y="26789"/>
                </a:lnTo>
                <a:lnTo>
                  <a:pt x="116086" y="8929"/>
                </a:lnTo>
                <a:lnTo>
                  <a:pt x="116086" y="0"/>
                </a:lnTo>
                <a:lnTo>
                  <a:pt x="116086" y="8929"/>
                </a:lnTo>
                <a:lnTo>
                  <a:pt x="116086" y="35718"/>
                </a:lnTo>
                <a:lnTo>
                  <a:pt x="116086" y="53578"/>
                </a:lnTo>
                <a:lnTo>
                  <a:pt x="116086" y="71437"/>
                </a:lnTo>
                <a:lnTo>
                  <a:pt x="116086" y="89296"/>
                </a:lnTo>
                <a:lnTo>
                  <a:pt x="116086"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6741914" y="2893218"/>
            <a:ext cx="26790" cy="205384"/>
          </a:xfrm>
          <a:custGeom>
            <a:avLst/>
            <a:gdLst/>
            <a:ahLst/>
            <a:cxnLst/>
            <a:rect l="0" t="0" r="0" b="0"/>
            <a:pathLst>
              <a:path w="26790" h="205384">
                <a:moveTo>
                  <a:pt x="8930" y="0"/>
                </a:moveTo>
                <a:lnTo>
                  <a:pt x="0" y="8930"/>
                </a:lnTo>
                <a:lnTo>
                  <a:pt x="0" y="17860"/>
                </a:lnTo>
                <a:lnTo>
                  <a:pt x="0" y="26789"/>
                </a:lnTo>
                <a:lnTo>
                  <a:pt x="0" y="53578"/>
                </a:lnTo>
                <a:lnTo>
                  <a:pt x="0" y="89297"/>
                </a:lnTo>
                <a:lnTo>
                  <a:pt x="8930" y="125016"/>
                </a:lnTo>
                <a:lnTo>
                  <a:pt x="8930" y="151805"/>
                </a:lnTo>
                <a:lnTo>
                  <a:pt x="8930" y="178594"/>
                </a:lnTo>
                <a:lnTo>
                  <a:pt x="17859" y="196453"/>
                </a:lnTo>
                <a:lnTo>
                  <a:pt x="17859" y="205383"/>
                </a:lnTo>
                <a:lnTo>
                  <a:pt x="17859" y="196453"/>
                </a:lnTo>
                <a:lnTo>
                  <a:pt x="26789" y="187524"/>
                </a:lnTo>
                <a:lnTo>
                  <a:pt x="17859" y="160735"/>
                </a:lnTo>
                <a:lnTo>
                  <a:pt x="17859" y="116086"/>
                </a:lnTo>
                <a:lnTo>
                  <a:pt x="8930" y="71438"/>
                </a:lnTo>
                <a:lnTo>
                  <a:pt x="8930"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724055" y="2777133"/>
            <a:ext cx="35719" cy="17860"/>
          </a:xfrm>
          <a:custGeom>
            <a:avLst/>
            <a:gdLst/>
            <a:ahLst/>
            <a:cxnLst/>
            <a:rect l="0" t="0" r="0" b="0"/>
            <a:pathLst>
              <a:path w="35719" h="17860">
                <a:moveTo>
                  <a:pt x="8929" y="0"/>
                </a:moveTo>
                <a:lnTo>
                  <a:pt x="8929" y="8930"/>
                </a:lnTo>
                <a:lnTo>
                  <a:pt x="8929" y="8930"/>
                </a:lnTo>
                <a:lnTo>
                  <a:pt x="0" y="8930"/>
                </a:lnTo>
                <a:lnTo>
                  <a:pt x="0" y="17859"/>
                </a:lnTo>
                <a:lnTo>
                  <a:pt x="0" y="17859"/>
                </a:lnTo>
                <a:lnTo>
                  <a:pt x="0" y="8930"/>
                </a:lnTo>
                <a:lnTo>
                  <a:pt x="8929" y="8930"/>
                </a:lnTo>
                <a:lnTo>
                  <a:pt x="8929" y="8930"/>
                </a:lnTo>
                <a:lnTo>
                  <a:pt x="17859" y="0"/>
                </a:lnTo>
                <a:lnTo>
                  <a:pt x="26789" y="0"/>
                </a:lnTo>
                <a:lnTo>
                  <a:pt x="35718" y="0"/>
                </a:lnTo>
                <a:lnTo>
                  <a:pt x="3571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6858000" y="2866429"/>
            <a:ext cx="62509" cy="223243"/>
          </a:xfrm>
          <a:custGeom>
            <a:avLst/>
            <a:gdLst/>
            <a:ahLst/>
            <a:cxnLst/>
            <a:rect l="0" t="0" r="0" b="0"/>
            <a:pathLst>
              <a:path w="62509" h="223243">
                <a:moveTo>
                  <a:pt x="26789" y="0"/>
                </a:moveTo>
                <a:lnTo>
                  <a:pt x="26789" y="0"/>
                </a:lnTo>
                <a:lnTo>
                  <a:pt x="26789" y="0"/>
                </a:lnTo>
                <a:lnTo>
                  <a:pt x="26789" y="0"/>
                </a:lnTo>
                <a:lnTo>
                  <a:pt x="26789" y="0"/>
                </a:lnTo>
                <a:lnTo>
                  <a:pt x="35719" y="17860"/>
                </a:lnTo>
                <a:lnTo>
                  <a:pt x="44648" y="35719"/>
                </a:lnTo>
                <a:lnTo>
                  <a:pt x="44648" y="71438"/>
                </a:lnTo>
                <a:lnTo>
                  <a:pt x="44648" y="107157"/>
                </a:lnTo>
                <a:lnTo>
                  <a:pt x="53578" y="133946"/>
                </a:lnTo>
                <a:lnTo>
                  <a:pt x="53578" y="169664"/>
                </a:lnTo>
                <a:lnTo>
                  <a:pt x="53578" y="196453"/>
                </a:lnTo>
                <a:lnTo>
                  <a:pt x="62508" y="214313"/>
                </a:lnTo>
                <a:lnTo>
                  <a:pt x="53578" y="223242"/>
                </a:lnTo>
                <a:lnTo>
                  <a:pt x="53578" y="223242"/>
                </a:lnTo>
                <a:lnTo>
                  <a:pt x="53578" y="214313"/>
                </a:lnTo>
                <a:lnTo>
                  <a:pt x="44648" y="196453"/>
                </a:lnTo>
                <a:lnTo>
                  <a:pt x="26789" y="160735"/>
                </a:lnTo>
                <a:lnTo>
                  <a:pt x="17859" y="125016"/>
                </a:lnTo>
                <a:lnTo>
                  <a:pt x="0" y="89297"/>
                </a:lnTo>
                <a:lnTo>
                  <a:pt x="0"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6786563" y="2821781"/>
            <a:ext cx="258961" cy="80368"/>
          </a:xfrm>
          <a:custGeom>
            <a:avLst/>
            <a:gdLst/>
            <a:ahLst/>
            <a:cxnLst/>
            <a:rect l="0" t="0" r="0" b="0"/>
            <a:pathLst>
              <a:path w="258961" h="80368">
                <a:moveTo>
                  <a:pt x="8929" y="62508"/>
                </a:moveTo>
                <a:lnTo>
                  <a:pt x="0" y="62508"/>
                </a:lnTo>
                <a:lnTo>
                  <a:pt x="0" y="71437"/>
                </a:lnTo>
                <a:lnTo>
                  <a:pt x="0" y="71437"/>
                </a:lnTo>
                <a:lnTo>
                  <a:pt x="8929" y="80367"/>
                </a:lnTo>
                <a:lnTo>
                  <a:pt x="17859" y="80367"/>
                </a:lnTo>
                <a:lnTo>
                  <a:pt x="44648" y="71437"/>
                </a:lnTo>
                <a:lnTo>
                  <a:pt x="71437" y="62508"/>
                </a:lnTo>
                <a:lnTo>
                  <a:pt x="107156" y="44648"/>
                </a:lnTo>
                <a:lnTo>
                  <a:pt x="142875" y="26789"/>
                </a:lnTo>
                <a:lnTo>
                  <a:pt x="178593" y="8930"/>
                </a:lnTo>
                <a:lnTo>
                  <a:pt x="214312" y="0"/>
                </a:lnTo>
                <a:lnTo>
                  <a:pt x="232171" y="0"/>
                </a:lnTo>
                <a:lnTo>
                  <a:pt x="258960" y="8930"/>
                </a:lnTo>
                <a:lnTo>
                  <a:pt x="25896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7018734" y="2902148"/>
            <a:ext cx="178595" cy="80368"/>
          </a:xfrm>
          <a:custGeom>
            <a:avLst/>
            <a:gdLst/>
            <a:ahLst/>
            <a:cxnLst/>
            <a:rect l="0" t="0" r="0" b="0"/>
            <a:pathLst>
              <a:path w="178595" h="80368">
                <a:moveTo>
                  <a:pt x="26789" y="0"/>
                </a:moveTo>
                <a:lnTo>
                  <a:pt x="26789" y="0"/>
                </a:lnTo>
                <a:lnTo>
                  <a:pt x="26789" y="0"/>
                </a:lnTo>
                <a:lnTo>
                  <a:pt x="26789" y="8930"/>
                </a:lnTo>
                <a:lnTo>
                  <a:pt x="17860" y="17859"/>
                </a:lnTo>
                <a:lnTo>
                  <a:pt x="17860" y="26789"/>
                </a:lnTo>
                <a:lnTo>
                  <a:pt x="8930" y="44648"/>
                </a:lnTo>
                <a:lnTo>
                  <a:pt x="8930" y="53578"/>
                </a:lnTo>
                <a:lnTo>
                  <a:pt x="8930" y="71438"/>
                </a:lnTo>
                <a:lnTo>
                  <a:pt x="0" y="71438"/>
                </a:lnTo>
                <a:lnTo>
                  <a:pt x="8930" y="80367"/>
                </a:lnTo>
                <a:lnTo>
                  <a:pt x="8930" y="80367"/>
                </a:lnTo>
                <a:lnTo>
                  <a:pt x="26789" y="80367"/>
                </a:lnTo>
                <a:lnTo>
                  <a:pt x="44649" y="80367"/>
                </a:lnTo>
                <a:lnTo>
                  <a:pt x="71438" y="71438"/>
                </a:lnTo>
                <a:lnTo>
                  <a:pt x="98227" y="71438"/>
                </a:lnTo>
                <a:lnTo>
                  <a:pt x="125016" y="53578"/>
                </a:lnTo>
                <a:lnTo>
                  <a:pt x="142875" y="44648"/>
                </a:lnTo>
                <a:lnTo>
                  <a:pt x="160735" y="35719"/>
                </a:lnTo>
                <a:lnTo>
                  <a:pt x="169664" y="26789"/>
                </a:lnTo>
                <a:lnTo>
                  <a:pt x="178594" y="17859"/>
                </a:lnTo>
                <a:lnTo>
                  <a:pt x="178594" y="0"/>
                </a:lnTo>
                <a:lnTo>
                  <a:pt x="17859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7116961" y="2830711"/>
            <a:ext cx="53579" cy="258961"/>
          </a:xfrm>
          <a:custGeom>
            <a:avLst/>
            <a:gdLst/>
            <a:ahLst/>
            <a:cxnLst/>
            <a:rect l="0" t="0" r="0" b="0"/>
            <a:pathLst>
              <a:path w="53579" h="258961">
                <a:moveTo>
                  <a:pt x="8930" y="0"/>
                </a:moveTo>
                <a:lnTo>
                  <a:pt x="8930" y="8929"/>
                </a:lnTo>
                <a:lnTo>
                  <a:pt x="0" y="8929"/>
                </a:lnTo>
                <a:lnTo>
                  <a:pt x="0" y="17859"/>
                </a:lnTo>
                <a:lnTo>
                  <a:pt x="8930" y="35718"/>
                </a:lnTo>
                <a:lnTo>
                  <a:pt x="8930" y="53578"/>
                </a:lnTo>
                <a:lnTo>
                  <a:pt x="8930" y="80367"/>
                </a:lnTo>
                <a:lnTo>
                  <a:pt x="17859" y="116085"/>
                </a:lnTo>
                <a:lnTo>
                  <a:pt x="17859" y="151804"/>
                </a:lnTo>
                <a:lnTo>
                  <a:pt x="17859" y="187523"/>
                </a:lnTo>
                <a:lnTo>
                  <a:pt x="26789" y="223242"/>
                </a:lnTo>
                <a:lnTo>
                  <a:pt x="35719" y="250031"/>
                </a:lnTo>
                <a:lnTo>
                  <a:pt x="44648" y="258960"/>
                </a:lnTo>
                <a:lnTo>
                  <a:pt x="44648" y="258960"/>
                </a:lnTo>
                <a:lnTo>
                  <a:pt x="53578" y="241101"/>
                </a:lnTo>
                <a:lnTo>
                  <a:pt x="53578" y="214312"/>
                </a:lnTo>
                <a:lnTo>
                  <a:pt x="53578"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6679406" y="2080617"/>
            <a:ext cx="53579" cy="17860"/>
          </a:xfrm>
          <a:custGeom>
            <a:avLst/>
            <a:gdLst/>
            <a:ahLst/>
            <a:cxnLst/>
            <a:rect l="0" t="0" r="0" b="0"/>
            <a:pathLst>
              <a:path w="53579" h="17860">
                <a:moveTo>
                  <a:pt x="0" y="8930"/>
                </a:moveTo>
                <a:lnTo>
                  <a:pt x="8930" y="8930"/>
                </a:lnTo>
                <a:lnTo>
                  <a:pt x="8930" y="17859"/>
                </a:lnTo>
                <a:lnTo>
                  <a:pt x="17860" y="17859"/>
                </a:lnTo>
                <a:lnTo>
                  <a:pt x="26789" y="17859"/>
                </a:lnTo>
                <a:lnTo>
                  <a:pt x="35719" y="17859"/>
                </a:lnTo>
                <a:lnTo>
                  <a:pt x="44649" y="8930"/>
                </a:lnTo>
                <a:lnTo>
                  <a:pt x="53578" y="0"/>
                </a:lnTo>
                <a:lnTo>
                  <a:pt x="5357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6777633" y="1973461"/>
            <a:ext cx="339329" cy="116087"/>
          </a:xfrm>
          <a:custGeom>
            <a:avLst/>
            <a:gdLst/>
            <a:ahLst/>
            <a:cxnLst/>
            <a:rect l="0" t="0" r="0" b="0"/>
            <a:pathLst>
              <a:path w="339329" h="116087">
                <a:moveTo>
                  <a:pt x="0" y="71437"/>
                </a:moveTo>
                <a:lnTo>
                  <a:pt x="0" y="71437"/>
                </a:lnTo>
                <a:lnTo>
                  <a:pt x="8930" y="80367"/>
                </a:lnTo>
                <a:lnTo>
                  <a:pt x="8930" y="89297"/>
                </a:lnTo>
                <a:lnTo>
                  <a:pt x="17859" y="89297"/>
                </a:lnTo>
                <a:lnTo>
                  <a:pt x="17859" y="107156"/>
                </a:lnTo>
                <a:lnTo>
                  <a:pt x="26789" y="107156"/>
                </a:lnTo>
                <a:lnTo>
                  <a:pt x="26789" y="116086"/>
                </a:lnTo>
                <a:lnTo>
                  <a:pt x="35719" y="116086"/>
                </a:lnTo>
                <a:lnTo>
                  <a:pt x="44648" y="116086"/>
                </a:lnTo>
                <a:lnTo>
                  <a:pt x="53578" y="116086"/>
                </a:lnTo>
                <a:lnTo>
                  <a:pt x="62508" y="107156"/>
                </a:lnTo>
                <a:lnTo>
                  <a:pt x="80367" y="98226"/>
                </a:lnTo>
                <a:lnTo>
                  <a:pt x="89297" y="98226"/>
                </a:lnTo>
                <a:lnTo>
                  <a:pt x="98226" y="89297"/>
                </a:lnTo>
                <a:lnTo>
                  <a:pt x="107156" y="89297"/>
                </a:lnTo>
                <a:lnTo>
                  <a:pt x="116086" y="98226"/>
                </a:lnTo>
                <a:lnTo>
                  <a:pt x="116086" y="98226"/>
                </a:lnTo>
                <a:lnTo>
                  <a:pt x="125015" y="107156"/>
                </a:lnTo>
                <a:lnTo>
                  <a:pt x="133945" y="107156"/>
                </a:lnTo>
                <a:lnTo>
                  <a:pt x="142875" y="107156"/>
                </a:lnTo>
                <a:lnTo>
                  <a:pt x="151805" y="107156"/>
                </a:lnTo>
                <a:lnTo>
                  <a:pt x="160734" y="89297"/>
                </a:lnTo>
                <a:lnTo>
                  <a:pt x="169664" y="80367"/>
                </a:lnTo>
                <a:lnTo>
                  <a:pt x="178594" y="71437"/>
                </a:lnTo>
                <a:lnTo>
                  <a:pt x="196453" y="53578"/>
                </a:lnTo>
                <a:lnTo>
                  <a:pt x="205383" y="44648"/>
                </a:lnTo>
                <a:lnTo>
                  <a:pt x="214312" y="35718"/>
                </a:lnTo>
                <a:lnTo>
                  <a:pt x="223242" y="35718"/>
                </a:lnTo>
                <a:lnTo>
                  <a:pt x="232172" y="35718"/>
                </a:lnTo>
                <a:lnTo>
                  <a:pt x="232172" y="35718"/>
                </a:lnTo>
                <a:lnTo>
                  <a:pt x="241101" y="35718"/>
                </a:lnTo>
                <a:lnTo>
                  <a:pt x="258961" y="35718"/>
                </a:lnTo>
                <a:lnTo>
                  <a:pt x="267890" y="35718"/>
                </a:lnTo>
                <a:lnTo>
                  <a:pt x="285750" y="26789"/>
                </a:lnTo>
                <a:lnTo>
                  <a:pt x="294680" y="26789"/>
                </a:lnTo>
                <a:lnTo>
                  <a:pt x="312539" y="17859"/>
                </a:lnTo>
                <a:lnTo>
                  <a:pt x="321469" y="8929"/>
                </a:lnTo>
                <a:lnTo>
                  <a:pt x="330398" y="0"/>
                </a:lnTo>
                <a:lnTo>
                  <a:pt x="339328" y="0"/>
                </a:lnTo>
                <a:lnTo>
                  <a:pt x="330398" y="0"/>
                </a:lnTo>
                <a:lnTo>
                  <a:pt x="330398" y="8929"/>
                </a:lnTo>
                <a:lnTo>
                  <a:pt x="330398"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7331273" y="1893094"/>
            <a:ext cx="8931" cy="142876"/>
          </a:xfrm>
          <a:custGeom>
            <a:avLst/>
            <a:gdLst/>
            <a:ahLst/>
            <a:cxnLst/>
            <a:rect l="0" t="0" r="0" b="0"/>
            <a:pathLst>
              <a:path w="8931" h="142876">
                <a:moveTo>
                  <a:pt x="8930" y="0"/>
                </a:moveTo>
                <a:lnTo>
                  <a:pt x="0" y="0"/>
                </a:lnTo>
                <a:lnTo>
                  <a:pt x="0" y="0"/>
                </a:lnTo>
                <a:lnTo>
                  <a:pt x="0" y="0"/>
                </a:lnTo>
                <a:lnTo>
                  <a:pt x="0" y="8929"/>
                </a:lnTo>
                <a:lnTo>
                  <a:pt x="0" y="26789"/>
                </a:lnTo>
                <a:lnTo>
                  <a:pt x="0" y="44648"/>
                </a:lnTo>
                <a:lnTo>
                  <a:pt x="0" y="62507"/>
                </a:lnTo>
                <a:lnTo>
                  <a:pt x="0" y="89296"/>
                </a:lnTo>
                <a:lnTo>
                  <a:pt x="0" y="107156"/>
                </a:lnTo>
                <a:lnTo>
                  <a:pt x="0" y="125015"/>
                </a:lnTo>
                <a:lnTo>
                  <a:pt x="0" y="133945"/>
                </a:lnTo>
                <a:lnTo>
                  <a:pt x="0" y="142875"/>
                </a:lnTo>
                <a:lnTo>
                  <a:pt x="8930" y="133945"/>
                </a:lnTo>
                <a:lnTo>
                  <a:pt x="8930" y="125015"/>
                </a:lnTo>
                <a:lnTo>
                  <a:pt x="8930" y="116085"/>
                </a:lnTo>
                <a:lnTo>
                  <a:pt x="8930" y="11608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7295555" y="1759148"/>
            <a:ext cx="26790" cy="17861"/>
          </a:xfrm>
          <a:custGeom>
            <a:avLst/>
            <a:gdLst/>
            <a:ahLst/>
            <a:cxnLst/>
            <a:rect l="0" t="0" r="0" b="0"/>
            <a:pathLst>
              <a:path w="26790" h="17861">
                <a:moveTo>
                  <a:pt x="8929" y="8930"/>
                </a:moveTo>
                <a:lnTo>
                  <a:pt x="0" y="8930"/>
                </a:lnTo>
                <a:lnTo>
                  <a:pt x="0" y="8930"/>
                </a:lnTo>
                <a:lnTo>
                  <a:pt x="0" y="17860"/>
                </a:lnTo>
                <a:lnTo>
                  <a:pt x="0" y="17860"/>
                </a:lnTo>
                <a:lnTo>
                  <a:pt x="0" y="17860"/>
                </a:lnTo>
                <a:lnTo>
                  <a:pt x="0" y="17860"/>
                </a:lnTo>
                <a:lnTo>
                  <a:pt x="8929" y="8930"/>
                </a:lnTo>
                <a:lnTo>
                  <a:pt x="17859" y="893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7438430" y="1821656"/>
            <a:ext cx="160735" cy="160735"/>
          </a:xfrm>
          <a:custGeom>
            <a:avLst/>
            <a:gdLst/>
            <a:ahLst/>
            <a:cxnLst/>
            <a:rect l="0" t="0" r="0" b="0"/>
            <a:pathLst>
              <a:path w="160735" h="160735">
                <a:moveTo>
                  <a:pt x="17859" y="26789"/>
                </a:moveTo>
                <a:lnTo>
                  <a:pt x="17859" y="35719"/>
                </a:lnTo>
                <a:lnTo>
                  <a:pt x="8929" y="35719"/>
                </a:lnTo>
                <a:lnTo>
                  <a:pt x="8929" y="53578"/>
                </a:lnTo>
                <a:lnTo>
                  <a:pt x="0" y="62508"/>
                </a:lnTo>
                <a:lnTo>
                  <a:pt x="0" y="80367"/>
                </a:lnTo>
                <a:lnTo>
                  <a:pt x="8929" y="107156"/>
                </a:lnTo>
                <a:lnTo>
                  <a:pt x="8929" y="125016"/>
                </a:lnTo>
                <a:lnTo>
                  <a:pt x="17859" y="151805"/>
                </a:lnTo>
                <a:lnTo>
                  <a:pt x="17859" y="160734"/>
                </a:lnTo>
                <a:lnTo>
                  <a:pt x="26789" y="160734"/>
                </a:lnTo>
                <a:lnTo>
                  <a:pt x="26789" y="160734"/>
                </a:lnTo>
                <a:lnTo>
                  <a:pt x="35718" y="151805"/>
                </a:lnTo>
                <a:lnTo>
                  <a:pt x="44648" y="133945"/>
                </a:lnTo>
                <a:lnTo>
                  <a:pt x="53578" y="98227"/>
                </a:lnTo>
                <a:lnTo>
                  <a:pt x="62508" y="71438"/>
                </a:lnTo>
                <a:lnTo>
                  <a:pt x="71437" y="35719"/>
                </a:lnTo>
                <a:lnTo>
                  <a:pt x="80367" y="17859"/>
                </a:lnTo>
                <a:lnTo>
                  <a:pt x="98226" y="0"/>
                </a:lnTo>
                <a:lnTo>
                  <a:pt x="107156" y="0"/>
                </a:lnTo>
                <a:lnTo>
                  <a:pt x="116086" y="17859"/>
                </a:lnTo>
                <a:lnTo>
                  <a:pt x="125015" y="35719"/>
                </a:lnTo>
                <a:lnTo>
                  <a:pt x="133945" y="62508"/>
                </a:lnTo>
                <a:lnTo>
                  <a:pt x="133945" y="89297"/>
                </a:lnTo>
                <a:lnTo>
                  <a:pt x="142875" y="107156"/>
                </a:lnTo>
                <a:lnTo>
                  <a:pt x="142875" y="125016"/>
                </a:lnTo>
                <a:lnTo>
                  <a:pt x="142875" y="133945"/>
                </a:lnTo>
                <a:lnTo>
                  <a:pt x="142875" y="133945"/>
                </a:lnTo>
                <a:lnTo>
                  <a:pt x="151804" y="125016"/>
                </a:lnTo>
                <a:lnTo>
                  <a:pt x="160734" y="98227"/>
                </a:lnTo>
                <a:lnTo>
                  <a:pt x="160734"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7679531" y="1705570"/>
            <a:ext cx="89298" cy="187525"/>
          </a:xfrm>
          <a:custGeom>
            <a:avLst/>
            <a:gdLst/>
            <a:ahLst/>
            <a:cxnLst/>
            <a:rect l="0" t="0" r="0" b="0"/>
            <a:pathLst>
              <a:path w="89298" h="187525">
                <a:moveTo>
                  <a:pt x="35719" y="0"/>
                </a:moveTo>
                <a:lnTo>
                  <a:pt x="26789" y="0"/>
                </a:lnTo>
                <a:lnTo>
                  <a:pt x="26789" y="0"/>
                </a:lnTo>
                <a:lnTo>
                  <a:pt x="17860" y="0"/>
                </a:lnTo>
                <a:lnTo>
                  <a:pt x="17860" y="0"/>
                </a:lnTo>
                <a:lnTo>
                  <a:pt x="17860" y="8930"/>
                </a:lnTo>
                <a:lnTo>
                  <a:pt x="17860" y="17859"/>
                </a:lnTo>
                <a:lnTo>
                  <a:pt x="8930" y="44649"/>
                </a:lnTo>
                <a:lnTo>
                  <a:pt x="8930" y="80367"/>
                </a:lnTo>
                <a:lnTo>
                  <a:pt x="0" y="107156"/>
                </a:lnTo>
                <a:lnTo>
                  <a:pt x="0" y="142875"/>
                </a:lnTo>
                <a:lnTo>
                  <a:pt x="0" y="160734"/>
                </a:lnTo>
                <a:lnTo>
                  <a:pt x="8930" y="178594"/>
                </a:lnTo>
                <a:lnTo>
                  <a:pt x="17860" y="187524"/>
                </a:lnTo>
                <a:lnTo>
                  <a:pt x="35719" y="187524"/>
                </a:lnTo>
                <a:lnTo>
                  <a:pt x="53578" y="169664"/>
                </a:lnTo>
                <a:lnTo>
                  <a:pt x="71438" y="151805"/>
                </a:lnTo>
                <a:lnTo>
                  <a:pt x="89297" y="125016"/>
                </a:lnTo>
                <a:lnTo>
                  <a:pt x="89297"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7759898" y="1732359"/>
            <a:ext cx="89298" cy="107157"/>
          </a:xfrm>
          <a:custGeom>
            <a:avLst/>
            <a:gdLst/>
            <a:ahLst/>
            <a:cxnLst/>
            <a:rect l="0" t="0" r="0" b="0"/>
            <a:pathLst>
              <a:path w="89298" h="107157">
                <a:moveTo>
                  <a:pt x="62508" y="8930"/>
                </a:moveTo>
                <a:lnTo>
                  <a:pt x="62508" y="17860"/>
                </a:lnTo>
                <a:lnTo>
                  <a:pt x="53579" y="26789"/>
                </a:lnTo>
                <a:lnTo>
                  <a:pt x="35719" y="53578"/>
                </a:lnTo>
                <a:lnTo>
                  <a:pt x="26790" y="71438"/>
                </a:lnTo>
                <a:lnTo>
                  <a:pt x="26790" y="89297"/>
                </a:lnTo>
                <a:lnTo>
                  <a:pt x="26790" y="98227"/>
                </a:lnTo>
                <a:lnTo>
                  <a:pt x="26790" y="107156"/>
                </a:lnTo>
                <a:lnTo>
                  <a:pt x="35719" y="107156"/>
                </a:lnTo>
                <a:lnTo>
                  <a:pt x="53579" y="98227"/>
                </a:lnTo>
                <a:lnTo>
                  <a:pt x="62508" y="89297"/>
                </a:lnTo>
                <a:lnTo>
                  <a:pt x="80368" y="80367"/>
                </a:lnTo>
                <a:lnTo>
                  <a:pt x="89297" y="62508"/>
                </a:lnTo>
                <a:lnTo>
                  <a:pt x="89297" y="44649"/>
                </a:lnTo>
                <a:lnTo>
                  <a:pt x="80368" y="26789"/>
                </a:lnTo>
                <a:lnTo>
                  <a:pt x="71438" y="17860"/>
                </a:lnTo>
                <a:lnTo>
                  <a:pt x="53579" y="0"/>
                </a:lnTo>
                <a:lnTo>
                  <a:pt x="35719" y="0"/>
                </a:lnTo>
                <a:lnTo>
                  <a:pt x="17860" y="0"/>
                </a:lnTo>
                <a:lnTo>
                  <a:pt x="8930" y="8930"/>
                </a:lnTo>
                <a:lnTo>
                  <a:pt x="0" y="17860"/>
                </a:lnTo>
                <a:lnTo>
                  <a:pt x="8930" y="17860"/>
                </a:lnTo>
                <a:lnTo>
                  <a:pt x="26790" y="17860"/>
                </a:lnTo>
                <a:lnTo>
                  <a:pt x="53579" y="8930"/>
                </a:lnTo>
                <a:lnTo>
                  <a:pt x="5357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7920633" y="1634133"/>
            <a:ext cx="71438" cy="133946"/>
          </a:xfrm>
          <a:custGeom>
            <a:avLst/>
            <a:gdLst/>
            <a:ahLst/>
            <a:cxnLst/>
            <a:rect l="0" t="0" r="0" b="0"/>
            <a:pathLst>
              <a:path w="71438" h="133946">
                <a:moveTo>
                  <a:pt x="35719" y="53578"/>
                </a:moveTo>
                <a:lnTo>
                  <a:pt x="26789" y="53578"/>
                </a:lnTo>
                <a:lnTo>
                  <a:pt x="26789" y="62507"/>
                </a:lnTo>
                <a:lnTo>
                  <a:pt x="17859" y="80367"/>
                </a:lnTo>
                <a:lnTo>
                  <a:pt x="8930" y="89296"/>
                </a:lnTo>
                <a:lnTo>
                  <a:pt x="8930" y="107156"/>
                </a:lnTo>
                <a:lnTo>
                  <a:pt x="0" y="116086"/>
                </a:lnTo>
                <a:lnTo>
                  <a:pt x="0" y="125015"/>
                </a:lnTo>
                <a:lnTo>
                  <a:pt x="0" y="133945"/>
                </a:lnTo>
                <a:lnTo>
                  <a:pt x="8930" y="133945"/>
                </a:lnTo>
                <a:lnTo>
                  <a:pt x="8930" y="133945"/>
                </a:lnTo>
                <a:lnTo>
                  <a:pt x="17859" y="116086"/>
                </a:lnTo>
                <a:lnTo>
                  <a:pt x="17859" y="98226"/>
                </a:lnTo>
                <a:lnTo>
                  <a:pt x="26789" y="80367"/>
                </a:lnTo>
                <a:lnTo>
                  <a:pt x="35719" y="62507"/>
                </a:lnTo>
                <a:lnTo>
                  <a:pt x="44648" y="35718"/>
                </a:lnTo>
                <a:lnTo>
                  <a:pt x="44648" y="17859"/>
                </a:lnTo>
                <a:lnTo>
                  <a:pt x="53578" y="8929"/>
                </a:lnTo>
                <a:lnTo>
                  <a:pt x="62508" y="0"/>
                </a:lnTo>
                <a:lnTo>
                  <a:pt x="71437" y="0"/>
                </a:lnTo>
                <a:lnTo>
                  <a:pt x="7143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8090297" y="1544836"/>
            <a:ext cx="80368" cy="294680"/>
          </a:xfrm>
          <a:custGeom>
            <a:avLst/>
            <a:gdLst/>
            <a:ahLst/>
            <a:cxnLst/>
            <a:rect l="0" t="0" r="0" b="0"/>
            <a:pathLst>
              <a:path w="80368" h="294680">
                <a:moveTo>
                  <a:pt x="17859" y="89297"/>
                </a:moveTo>
                <a:lnTo>
                  <a:pt x="8930" y="89297"/>
                </a:lnTo>
                <a:lnTo>
                  <a:pt x="8930" y="98226"/>
                </a:lnTo>
                <a:lnTo>
                  <a:pt x="8930" y="98226"/>
                </a:lnTo>
                <a:lnTo>
                  <a:pt x="0" y="107156"/>
                </a:lnTo>
                <a:lnTo>
                  <a:pt x="0" y="116086"/>
                </a:lnTo>
                <a:lnTo>
                  <a:pt x="0" y="133945"/>
                </a:lnTo>
                <a:lnTo>
                  <a:pt x="0" y="151804"/>
                </a:lnTo>
                <a:lnTo>
                  <a:pt x="0" y="169664"/>
                </a:lnTo>
                <a:lnTo>
                  <a:pt x="0" y="187523"/>
                </a:lnTo>
                <a:lnTo>
                  <a:pt x="0" y="214312"/>
                </a:lnTo>
                <a:lnTo>
                  <a:pt x="8930" y="232172"/>
                </a:lnTo>
                <a:lnTo>
                  <a:pt x="8930" y="250031"/>
                </a:lnTo>
                <a:lnTo>
                  <a:pt x="8930" y="267890"/>
                </a:lnTo>
                <a:lnTo>
                  <a:pt x="8930" y="285750"/>
                </a:lnTo>
                <a:lnTo>
                  <a:pt x="8930" y="294679"/>
                </a:lnTo>
                <a:lnTo>
                  <a:pt x="8930" y="294679"/>
                </a:lnTo>
                <a:lnTo>
                  <a:pt x="8930" y="285750"/>
                </a:lnTo>
                <a:lnTo>
                  <a:pt x="8930" y="267890"/>
                </a:lnTo>
                <a:lnTo>
                  <a:pt x="8930" y="232172"/>
                </a:lnTo>
                <a:lnTo>
                  <a:pt x="8930" y="187523"/>
                </a:lnTo>
                <a:lnTo>
                  <a:pt x="17859" y="142875"/>
                </a:lnTo>
                <a:lnTo>
                  <a:pt x="26789" y="89297"/>
                </a:lnTo>
                <a:lnTo>
                  <a:pt x="35719" y="53578"/>
                </a:lnTo>
                <a:lnTo>
                  <a:pt x="44648" y="17859"/>
                </a:lnTo>
                <a:lnTo>
                  <a:pt x="62508" y="8929"/>
                </a:lnTo>
                <a:lnTo>
                  <a:pt x="71437" y="0"/>
                </a:lnTo>
                <a:lnTo>
                  <a:pt x="80367" y="8929"/>
                </a:lnTo>
                <a:lnTo>
                  <a:pt x="80367" y="17859"/>
                </a:lnTo>
                <a:lnTo>
                  <a:pt x="80367" y="35718"/>
                </a:lnTo>
                <a:lnTo>
                  <a:pt x="80367" y="62508"/>
                </a:lnTo>
                <a:lnTo>
                  <a:pt x="71437" y="80367"/>
                </a:lnTo>
                <a:lnTo>
                  <a:pt x="62508" y="107156"/>
                </a:lnTo>
                <a:lnTo>
                  <a:pt x="44648" y="125015"/>
                </a:lnTo>
                <a:lnTo>
                  <a:pt x="35719" y="133945"/>
                </a:lnTo>
                <a:lnTo>
                  <a:pt x="26789" y="142875"/>
                </a:lnTo>
                <a:lnTo>
                  <a:pt x="26789"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8259960" y="1491258"/>
            <a:ext cx="62509" cy="169665"/>
          </a:xfrm>
          <a:custGeom>
            <a:avLst/>
            <a:gdLst/>
            <a:ahLst/>
            <a:cxnLst/>
            <a:rect l="0" t="0" r="0" b="0"/>
            <a:pathLst>
              <a:path w="62509" h="169665">
                <a:moveTo>
                  <a:pt x="53578" y="0"/>
                </a:moveTo>
                <a:lnTo>
                  <a:pt x="53578" y="0"/>
                </a:lnTo>
                <a:lnTo>
                  <a:pt x="44649" y="8929"/>
                </a:lnTo>
                <a:lnTo>
                  <a:pt x="35719" y="26789"/>
                </a:lnTo>
                <a:lnTo>
                  <a:pt x="26789" y="53578"/>
                </a:lnTo>
                <a:lnTo>
                  <a:pt x="17860" y="80367"/>
                </a:lnTo>
                <a:lnTo>
                  <a:pt x="8930" y="107156"/>
                </a:lnTo>
                <a:lnTo>
                  <a:pt x="0" y="125015"/>
                </a:lnTo>
                <a:lnTo>
                  <a:pt x="0" y="151804"/>
                </a:lnTo>
                <a:lnTo>
                  <a:pt x="0" y="160734"/>
                </a:lnTo>
                <a:lnTo>
                  <a:pt x="8930" y="169664"/>
                </a:lnTo>
                <a:lnTo>
                  <a:pt x="8930" y="160734"/>
                </a:lnTo>
                <a:lnTo>
                  <a:pt x="17860" y="151804"/>
                </a:lnTo>
                <a:lnTo>
                  <a:pt x="35719" y="125015"/>
                </a:lnTo>
                <a:lnTo>
                  <a:pt x="44649" y="107156"/>
                </a:lnTo>
                <a:lnTo>
                  <a:pt x="53578" y="80367"/>
                </a:lnTo>
                <a:lnTo>
                  <a:pt x="62508" y="62507"/>
                </a:lnTo>
                <a:lnTo>
                  <a:pt x="62508" y="35718"/>
                </a:lnTo>
                <a:lnTo>
                  <a:pt x="62508" y="26789"/>
                </a:lnTo>
                <a:lnTo>
                  <a:pt x="62508" y="26789"/>
                </a:lnTo>
                <a:lnTo>
                  <a:pt x="62508" y="26789"/>
                </a:lnTo>
                <a:lnTo>
                  <a:pt x="53578" y="35718"/>
                </a:lnTo>
                <a:lnTo>
                  <a:pt x="53578"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8384976" y="1419820"/>
            <a:ext cx="116087" cy="151806"/>
          </a:xfrm>
          <a:custGeom>
            <a:avLst/>
            <a:gdLst/>
            <a:ahLst/>
            <a:cxnLst/>
            <a:rect l="0" t="0" r="0" b="0"/>
            <a:pathLst>
              <a:path w="116087" h="151806">
                <a:moveTo>
                  <a:pt x="0" y="53578"/>
                </a:moveTo>
                <a:lnTo>
                  <a:pt x="0" y="53578"/>
                </a:lnTo>
                <a:lnTo>
                  <a:pt x="0" y="53578"/>
                </a:lnTo>
                <a:lnTo>
                  <a:pt x="8929" y="53578"/>
                </a:lnTo>
                <a:lnTo>
                  <a:pt x="8929" y="62508"/>
                </a:lnTo>
                <a:lnTo>
                  <a:pt x="8929" y="71438"/>
                </a:lnTo>
                <a:lnTo>
                  <a:pt x="8929" y="80367"/>
                </a:lnTo>
                <a:lnTo>
                  <a:pt x="17859" y="98227"/>
                </a:lnTo>
                <a:lnTo>
                  <a:pt x="26789" y="116086"/>
                </a:lnTo>
                <a:lnTo>
                  <a:pt x="35719" y="125016"/>
                </a:lnTo>
                <a:lnTo>
                  <a:pt x="44648" y="133945"/>
                </a:lnTo>
                <a:lnTo>
                  <a:pt x="44648" y="151805"/>
                </a:lnTo>
                <a:lnTo>
                  <a:pt x="53578" y="151805"/>
                </a:lnTo>
                <a:lnTo>
                  <a:pt x="53578" y="151805"/>
                </a:lnTo>
                <a:lnTo>
                  <a:pt x="53578" y="142875"/>
                </a:lnTo>
                <a:lnTo>
                  <a:pt x="53578" y="125016"/>
                </a:lnTo>
                <a:lnTo>
                  <a:pt x="53578" y="107156"/>
                </a:lnTo>
                <a:lnTo>
                  <a:pt x="62508" y="80367"/>
                </a:lnTo>
                <a:lnTo>
                  <a:pt x="71437" y="53578"/>
                </a:lnTo>
                <a:lnTo>
                  <a:pt x="80367" y="26789"/>
                </a:lnTo>
                <a:lnTo>
                  <a:pt x="89297" y="8930"/>
                </a:lnTo>
                <a:lnTo>
                  <a:pt x="98226" y="0"/>
                </a:lnTo>
                <a:lnTo>
                  <a:pt x="107156" y="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8483202" y="1232297"/>
            <a:ext cx="250033" cy="294680"/>
          </a:xfrm>
          <a:custGeom>
            <a:avLst/>
            <a:gdLst/>
            <a:ahLst/>
            <a:cxnLst/>
            <a:rect l="0" t="0" r="0" b="0"/>
            <a:pathLst>
              <a:path w="250033" h="294680">
                <a:moveTo>
                  <a:pt x="44649" y="187523"/>
                </a:moveTo>
                <a:lnTo>
                  <a:pt x="35719" y="196453"/>
                </a:lnTo>
                <a:lnTo>
                  <a:pt x="26789" y="214312"/>
                </a:lnTo>
                <a:lnTo>
                  <a:pt x="17860" y="232172"/>
                </a:lnTo>
                <a:lnTo>
                  <a:pt x="8930" y="250031"/>
                </a:lnTo>
                <a:lnTo>
                  <a:pt x="0" y="267890"/>
                </a:lnTo>
                <a:lnTo>
                  <a:pt x="0" y="285750"/>
                </a:lnTo>
                <a:lnTo>
                  <a:pt x="8930" y="294679"/>
                </a:lnTo>
                <a:lnTo>
                  <a:pt x="17860" y="294679"/>
                </a:lnTo>
                <a:lnTo>
                  <a:pt x="35719" y="285750"/>
                </a:lnTo>
                <a:lnTo>
                  <a:pt x="53578" y="276820"/>
                </a:lnTo>
                <a:lnTo>
                  <a:pt x="71438" y="267890"/>
                </a:lnTo>
                <a:lnTo>
                  <a:pt x="89297" y="250031"/>
                </a:lnTo>
                <a:lnTo>
                  <a:pt x="98227" y="241101"/>
                </a:lnTo>
                <a:lnTo>
                  <a:pt x="107157" y="232172"/>
                </a:lnTo>
                <a:lnTo>
                  <a:pt x="116086" y="223242"/>
                </a:lnTo>
                <a:lnTo>
                  <a:pt x="125016" y="232172"/>
                </a:lnTo>
                <a:lnTo>
                  <a:pt x="125016" y="241101"/>
                </a:lnTo>
                <a:lnTo>
                  <a:pt x="125016" y="250031"/>
                </a:lnTo>
                <a:lnTo>
                  <a:pt x="125016" y="258961"/>
                </a:lnTo>
                <a:lnTo>
                  <a:pt x="133946" y="258961"/>
                </a:lnTo>
                <a:lnTo>
                  <a:pt x="133946" y="258961"/>
                </a:lnTo>
                <a:lnTo>
                  <a:pt x="151805" y="258961"/>
                </a:lnTo>
                <a:lnTo>
                  <a:pt x="160735" y="250031"/>
                </a:lnTo>
                <a:lnTo>
                  <a:pt x="178594" y="241101"/>
                </a:lnTo>
                <a:lnTo>
                  <a:pt x="187524" y="223242"/>
                </a:lnTo>
                <a:lnTo>
                  <a:pt x="196453" y="205382"/>
                </a:lnTo>
                <a:lnTo>
                  <a:pt x="205383" y="178593"/>
                </a:lnTo>
                <a:lnTo>
                  <a:pt x="205383" y="151805"/>
                </a:lnTo>
                <a:lnTo>
                  <a:pt x="205383" y="116086"/>
                </a:lnTo>
                <a:lnTo>
                  <a:pt x="205383" y="89297"/>
                </a:lnTo>
                <a:lnTo>
                  <a:pt x="205383" y="53578"/>
                </a:lnTo>
                <a:lnTo>
                  <a:pt x="205383" y="26789"/>
                </a:lnTo>
                <a:lnTo>
                  <a:pt x="205383" y="8930"/>
                </a:lnTo>
                <a:lnTo>
                  <a:pt x="196453" y="0"/>
                </a:lnTo>
                <a:lnTo>
                  <a:pt x="187524" y="8930"/>
                </a:lnTo>
                <a:lnTo>
                  <a:pt x="178594" y="26789"/>
                </a:lnTo>
                <a:lnTo>
                  <a:pt x="169664" y="44648"/>
                </a:lnTo>
                <a:lnTo>
                  <a:pt x="169664" y="80367"/>
                </a:lnTo>
                <a:lnTo>
                  <a:pt x="160735" y="107156"/>
                </a:lnTo>
                <a:lnTo>
                  <a:pt x="169664" y="142875"/>
                </a:lnTo>
                <a:lnTo>
                  <a:pt x="178594" y="178593"/>
                </a:lnTo>
                <a:lnTo>
                  <a:pt x="196453" y="214312"/>
                </a:lnTo>
                <a:lnTo>
                  <a:pt x="214313" y="232172"/>
                </a:lnTo>
                <a:lnTo>
                  <a:pt x="223243" y="250031"/>
                </a:lnTo>
                <a:lnTo>
                  <a:pt x="241102" y="258961"/>
                </a:lnTo>
                <a:lnTo>
                  <a:pt x="250032" y="258961"/>
                </a:lnTo>
                <a:lnTo>
                  <a:pt x="250032" y="250031"/>
                </a:lnTo>
                <a:lnTo>
                  <a:pt x="241102" y="232172"/>
                </a:lnTo>
                <a:lnTo>
                  <a:pt x="223243" y="223242"/>
                </a:lnTo>
                <a:lnTo>
                  <a:pt x="223243"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8509991" y="1330523"/>
            <a:ext cx="241103" cy="35720"/>
          </a:xfrm>
          <a:custGeom>
            <a:avLst/>
            <a:gdLst/>
            <a:ahLst/>
            <a:cxnLst/>
            <a:rect l="0" t="0" r="0" b="0"/>
            <a:pathLst>
              <a:path w="241103" h="35720">
                <a:moveTo>
                  <a:pt x="0" y="35719"/>
                </a:moveTo>
                <a:lnTo>
                  <a:pt x="8930" y="35719"/>
                </a:lnTo>
                <a:lnTo>
                  <a:pt x="17860" y="35719"/>
                </a:lnTo>
                <a:lnTo>
                  <a:pt x="35719" y="26790"/>
                </a:lnTo>
                <a:lnTo>
                  <a:pt x="71438" y="26790"/>
                </a:lnTo>
                <a:lnTo>
                  <a:pt x="107157" y="17860"/>
                </a:lnTo>
                <a:lnTo>
                  <a:pt x="142875" y="17860"/>
                </a:lnTo>
                <a:lnTo>
                  <a:pt x="187524" y="8930"/>
                </a:lnTo>
                <a:lnTo>
                  <a:pt x="214313" y="0"/>
                </a:lnTo>
                <a:lnTo>
                  <a:pt x="241102" y="0"/>
                </a:lnTo>
                <a:lnTo>
                  <a:pt x="24110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8679655" y="1357313"/>
            <a:ext cx="169666" cy="98227"/>
          </a:xfrm>
          <a:custGeom>
            <a:avLst/>
            <a:gdLst/>
            <a:ahLst/>
            <a:cxnLst/>
            <a:rect l="0" t="0" r="0" b="0"/>
            <a:pathLst>
              <a:path w="169666" h="98227">
                <a:moveTo>
                  <a:pt x="0" y="62507"/>
                </a:moveTo>
                <a:lnTo>
                  <a:pt x="8930" y="62507"/>
                </a:lnTo>
                <a:lnTo>
                  <a:pt x="17860" y="62507"/>
                </a:lnTo>
                <a:lnTo>
                  <a:pt x="35719" y="62507"/>
                </a:lnTo>
                <a:lnTo>
                  <a:pt x="53579" y="53577"/>
                </a:lnTo>
                <a:lnTo>
                  <a:pt x="71438" y="44648"/>
                </a:lnTo>
                <a:lnTo>
                  <a:pt x="89297" y="35718"/>
                </a:lnTo>
                <a:lnTo>
                  <a:pt x="107157" y="26789"/>
                </a:lnTo>
                <a:lnTo>
                  <a:pt x="116086" y="17859"/>
                </a:lnTo>
                <a:lnTo>
                  <a:pt x="116086" y="8929"/>
                </a:lnTo>
                <a:lnTo>
                  <a:pt x="116086" y="0"/>
                </a:lnTo>
                <a:lnTo>
                  <a:pt x="116086" y="0"/>
                </a:lnTo>
                <a:lnTo>
                  <a:pt x="107157" y="8929"/>
                </a:lnTo>
                <a:lnTo>
                  <a:pt x="98227" y="17859"/>
                </a:lnTo>
                <a:lnTo>
                  <a:pt x="89297" y="35718"/>
                </a:lnTo>
                <a:lnTo>
                  <a:pt x="80368" y="53577"/>
                </a:lnTo>
                <a:lnTo>
                  <a:pt x="80368" y="62507"/>
                </a:lnTo>
                <a:lnTo>
                  <a:pt x="89297" y="80366"/>
                </a:lnTo>
                <a:lnTo>
                  <a:pt x="89297" y="89296"/>
                </a:lnTo>
                <a:lnTo>
                  <a:pt x="98227" y="98226"/>
                </a:lnTo>
                <a:lnTo>
                  <a:pt x="107157" y="98226"/>
                </a:lnTo>
                <a:lnTo>
                  <a:pt x="116086" y="98226"/>
                </a:lnTo>
                <a:lnTo>
                  <a:pt x="125016" y="89296"/>
                </a:lnTo>
                <a:lnTo>
                  <a:pt x="133946" y="89296"/>
                </a:lnTo>
                <a:lnTo>
                  <a:pt x="151805" y="80366"/>
                </a:lnTo>
                <a:lnTo>
                  <a:pt x="169665" y="62507"/>
                </a:lnTo>
                <a:lnTo>
                  <a:pt x="169665"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8813601" y="1214437"/>
            <a:ext cx="107157" cy="276822"/>
          </a:xfrm>
          <a:custGeom>
            <a:avLst/>
            <a:gdLst/>
            <a:ahLst/>
            <a:cxnLst/>
            <a:rect l="0" t="0" r="0" b="0"/>
            <a:pathLst>
              <a:path w="107157" h="276822">
                <a:moveTo>
                  <a:pt x="80367" y="116086"/>
                </a:moveTo>
                <a:lnTo>
                  <a:pt x="62508" y="125016"/>
                </a:lnTo>
                <a:lnTo>
                  <a:pt x="44648" y="133946"/>
                </a:lnTo>
                <a:lnTo>
                  <a:pt x="26789" y="151805"/>
                </a:lnTo>
                <a:lnTo>
                  <a:pt x="8929" y="169665"/>
                </a:lnTo>
                <a:lnTo>
                  <a:pt x="0" y="187524"/>
                </a:lnTo>
                <a:lnTo>
                  <a:pt x="0" y="196453"/>
                </a:lnTo>
                <a:lnTo>
                  <a:pt x="0" y="196453"/>
                </a:lnTo>
                <a:lnTo>
                  <a:pt x="8929" y="196453"/>
                </a:lnTo>
                <a:lnTo>
                  <a:pt x="8929" y="196453"/>
                </a:lnTo>
                <a:lnTo>
                  <a:pt x="17859" y="196453"/>
                </a:lnTo>
                <a:lnTo>
                  <a:pt x="35719" y="187524"/>
                </a:lnTo>
                <a:lnTo>
                  <a:pt x="53578" y="178594"/>
                </a:lnTo>
                <a:lnTo>
                  <a:pt x="62508" y="169665"/>
                </a:lnTo>
                <a:lnTo>
                  <a:pt x="80367" y="151805"/>
                </a:lnTo>
                <a:lnTo>
                  <a:pt x="89297" y="125016"/>
                </a:lnTo>
                <a:lnTo>
                  <a:pt x="98226" y="116086"/>
                </a:lnTo>
                <a:lnTo>
                  <a:pt x="98226" y="98227"/>
                </a:lnTo>
                <a:lnTo>
                  <a:pt x="107156" y="80368"/>
                </a:lnTo>
                <a:lnTo>
                  <a:pt x="107156" y="62508"/>
                </a:lnTo>
                <a:lnTo>
                  <a:pt x="107156" y="44649"/>
                </a:lnTo>
                <a:lnTo>
                  <a:pt x="107156" y="26790"/>
                </a:lnTo>
                <a:lnTo>
                  <a:pt x="107156" y="8930"/>
                </a:lnTo>
                <a:lnTo>
                  <a:pt x="107156" y="8930"/>
                </a:lnTo>
                <a:lnTo>
                  <a:pt x="107156" y="0"/>
                </a:lnTo>
                <a:lnTo>
                  <a:pt x="98226" y="8930"/>
                </a:lnTo>
                <a:lnTo>
                  <a:pt x="89297" y="26790"/>
                </a:lnTo>
                <a:lnTo>
                  <a:pt x="80367" y="44649"/>
                </a:lnTo>
                <a:lnTo>
                  <a:pt x="80367" y="71438"/>
                </a:lnTo>
                <a:lnTo>
                  <a:pt x="53578" y="142876"/>
                </a:lnTo>
                <a:lnTo>
                  <a:pt x="35719" y="205383"/>
                </a:lnTo>
                <a:lnTo>
                  <a:pt x="17859" y="276821"/>
                </a:lnTo>
                <a:lnTo>
                  <a:pt x="17859" y="27682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7322344" y="2160984"/>
            <a:ext cx="258962" cy="196454"/>
          </a:xfrm>
          <a:custGeom>
            <a:avLst/>
            <a:gdLst/>
            <a:ahLst/>
            <a:cxnLst/>
            <a:rect l="0" t="0" r="0" b="0"/>
            <a:pathLst>
              <a:path w="258962" h="196454">
                <a:moveTo>
                  <a:pt x="98226" y="26789"/>
                </a:moveTo>
                <a:lnTo>
                  <a:pt x="98226" y="26789"/>
                </a:lnTo>
                <a:lnTo>
                  <a:pt x="98226" y="17860"/>
                </a:lnTo>
                <a:lnTo>
                  <a:pt x="98226" y="8930"/>
                </a:lnTo>
                <a:lnTo>
                  <a:pt x="89297" y="0"/>
                </a:lnTo>
                <a:lnTo>
                  <a:pt x="89297" y="0"/>
                </a:lnTo>
                <a:lnTo>
                  <a:pt x="71437" y="0"/>
                </a:lnTo>
                <a:lnTo>
                  <a:pt x="53578" y="17860"/>
                </a:lnTo>
                <a:lnTo>
                  <a:pt x="35719" y="35719"/>
                </a:lnTo>
                <a:lnTo>
                  <a:pt x="17859" y="71438"/>
                </a:lnTo>
                <a:lnTo>
                  <a:pt x="0" y="107156"/>
                </a:lnTo>
                <a:lnTo>
                  <a:pt x="0" y="142875"/>
                </a:lnTo>
                <a:lnTo>
                  <a:pt x="8929" y="169664"/>
                </a:lnTo>
                <a:lnTo>
                  <a:pt x="26789" y="187524"/>
                </a:lnTo>
                <a:lnTo>
                  <a:pt x="44648" y="196453"/>
                </a:lnTo>
                <a:lnTo>
                  <a:pt x="80367" y="187524"/>
                </a:lnTo>
                <a:lnTo>
                  <a:pt x="116086" y="178594"/>
                </a:lnTo>
                <a:lnTo>
                  <a:pt x="151804" y="151805"/>
                </a:lnTo>
                <a:lnTo>
                  <a:pt x="187523" y="125016"/>
                </a:lnTo>
                <a:lnTo>
                  <a:pt x="223242" y="98227"/>
                </a:lnTo>
                <a:lnTo>
                  <a:pt x="241101" y="62508"/>
                </a:lnTo>
                <a:lnTo>
                  <a:pt x="258961" y="17860"/>
                </a:lnTo>
                <a:lnTo>
                  <a:pt x="258961"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7500938" y="2053828"/>
            <a:ext cx="205383" cy="258962"/>
          </a:xfrm>
          <a:custGeom>
            <a:avLst/>
            <a:gdLst/>
            <a:ahLst/>
            <a:cxnLst/>
            <a:rect l="0" t="0" r="0" b="0"/>
            <a:pathLst>
              <a:path w="205383" h="258962">
                <a:moveTo>
                  <a:pt x="71437" y="0"/>
                </a:moveTo>
                <a:lnTo>
                  <a:pt x="71437" y="17859"/>
                </a:lnTo>
                <a:lnTo>
                  <a:pt x="62507" y="35719"/>
                </a:lnTo>
                <a:lnTo>
                  <a:pt x="44648" y="62508"/>
                </a:lnTo>
                <a:lnTo>
                  <a:pt x="35718" y="107156"/>
                </a:lnTo>
                <a:lnTo>
                  <a:pt x="17859" y="142875"/>
                </a:lnTo>
                <a:lnTo>
                  <a:pt x="8929" y="178594"/>
                </a:lnTo>
                <a:lnTo>
                  <a:pt x="8929" y="214312"/>
                </a:lnTo>
                <a:lnTo>
                  <a:pt x="0" y="241101"/>
                </a:lnTo>
                <a:lnTo>
                  <a:pt x="0" y="250031"/>
                </a:lnTo>
                <a:lnTo>
                  <a:pt x="8929" y="258961"/>
                </a:lnTo>
                <a:lnTo>
                  <a:pt x="8929" y="258961"/>
                </a:lnTo>
                <a:lnTo>
                  <a:pt x="26789" y="250031"/>
                </a:lnTo>
                <a:lnTo>
                  <a:pt x="35718" y="223242"/>
                </a:lnTo>
                <a:lnTo>
                  <a:pt x="53578" y="196453"/>
                </a:lnTo>
                <a:lnTo>
                  <a:pt x="71437" y="160734"/>
                </a:lnTo>
                <a:lnTo>
                  <a:pt x="89296" y="133945"/>
                </a:lnTo>
                <a:lnTo>
                  <a:pt x="107156" y="107156"/>
                </a:lnTo>
                <a:lnTo>
                  <a:pt x="125015" y="98226"/>
                </a:lnTo>
                <a:lnTo>
                  <a:pt x="133945" y="107156"/>
                </a:lnTo>
                <a:lnTo>
                  <a:pt x="142875" y="116086"/>
                </a:lnTo>
                <a:lnTo>
                  <a:pt x="151804" y="142875"/>
                </a:lnTo>
                <a:lnTo>
                  <a:pt x="151804" y="160734"/>
                </a:lnTo>
                <a:lnTo>
                  <a:pt x="160734" y="187523"/>
                </a:lnTo>
                <a:lnTo>
                  <a:pt x="160734" y="196453"/>
                </a:lnTo>
                <a:lnTo>
                  <a:pt x="160734" y="205383"/>
                </a:lnTo>
                <a:lnTo>
                  <a:pt x="160734" y="214312"/>
                </a:lnTo>
                <a:lnTo>
                  <a:pt x="169664" y="214312"/>
                </a:lnTo>
                <a:lnTo>
                  <a:pt x="187523" y="196453"/>
                </a:lnTo>
                <a:lnTo>
                  <a:pt x="205382" y="178594"/>
                </a:lnTo>
                <a:lnTo>
                  <a:pt x="205382"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7724180" y="1973461"/>
            <a:ext cx="660797" cy="383977"/>
          </a:xfrm>
          <a:custGeom>
            <a:avLst/>
            <a:gdLst/>
            <a:ahLst/>
            <a:cxnLst/>
            <a:rect l="0" t="0" r="0" b="0"/>
            <a:pathLst>
              <a:path w="660797" h="383977">
                <a:moveTo>
                  <a:pt x="107156" y="116086"/>
                </a:moveTo>
                <a:lnTo>
                  <a:pt x="107156" y="116086"/>
                </a:lnTo>
                <a:lnTo>
                  <a:pt x="107156" y="107156"/>
                </a:lnTo>
                <a:lnTo>
                  <a:pt x="107156" y="107156"/>
                </a:lnTo>
                <a:lnTo>
                  <a:pt x="89297" y="98226"/>
                </a:lnTo>
                <a:lnTo>
                  <a:pt x="80367" y="98226"/>
                </a:lnTo>
                <a:lnTo>
                  <a:pt x="71437" y="98226"/>
                </a:lnTo>
                <a:lnTo>
                  <a:pt x="53578" y="107156"/>
                </a:lnTo>
                <a:lnTo>
                  <a:pt x="35718" y="116086"/>
                </a:lnTo>
                <a:lnTo>
                  <a:pt x="26789" y="133945"/>
                </a:lnTo>
                <a:lnTo>
                  <a:pt x="8929" y="151804"/>
                </a:lnTo>
                <a:lnTo>
                  <a:pt x="0" y="169664"/>
                </a:lnTo>
                <a:lnTo>
                  <a:pt x="0" y="196453"/>
                </a:lnTo>
                <a:lnTo>
                  <a:pt x="0" y="205383"/>
                </a:lnTo>
                <a:lnTo>
                  <a:pt x="0" y="223242"/>
                </a:lnTo>
                <a:lnTo>
                  <a:pt x="8929" y="223242"/>
                </a:lnTo>
                <a:lnTo>
                  <a:pt x="26789" y="223242"/>
                </a:lnTo>
                <a:lnTo>
                  <a:pt x="35718" y="205383"/>
                </a:lnTo>
                <a:lnTo>
                  <a:pt x="53578" y="196453"/>
                </a:lnTo>
                <a:lnTo>
                  <a:pt x="71437" y="178593"/>
                </a:lnTo>
                <a:lnTo>
                  <a:pt x="89297" y="151804"/>
                </a:lnTo>
                <a:lnTo>
                  <a:pt x="98226" y="133945"/>
                </a:lnTo>
                <a:lnTo>
                  <a:pt x="107156" y="116086"/>
                </a:lnTo>
                <a:lnTo>
                  <a:pt x="116086" y="107156"/>
                </a:lnTo>
                <a:lnTo>
                  <a:pt x="116086" y="107156"/>
                </a:lnTo>
                <a:lnTo>
                  <a:pt x="116086" y="107156"/>
                </a:lnTo>
                <a:lnTo>
                  <a:pt x="116086" y="116086"/>
                </a:lnTo>
                <a:lnTo>
                  <a:pt x="116086" y="133945"/>
                </a:lnTo>
                <a:lnTo>
                  <a:pt x="107156" y="151804"/>
                </a:lnTo>
                <a:lnTo>
                  <a:pt x="107156" y="160734"/>
                </a:lnTo>
                <a:lnTo>
                  <a:pt x="107156" y="178593"/>
                </a:lnTo>
                <a:lnTo>
                  <a:pt x="107156" y="187523"/>
                </a:lnTo>
                <a:lnTo>
                  <a:pt x="116086" y="196453"/>
                </a:lnTo>
                <a:lnTo>
                  <a:pt x="116086" y="196453"/>
                </a:lnTo>
                <a:lnTo>
                  <a:pt x="125015" y="187523"/>
                </a:lnTo>
                <a:lnTo>
                  <a:pt x="133945" y="178593"/>
                </a:lnTo>
                <a:lnTo>
                  <a:pt x="142875" y="160734"/>
                </a:lnTo>
                <a:lnTo>
                  <a:pt x="151804" y="142875"/>
                </a:lnTo>
                <a:lnTo>
                  <a:pt x="160734" y="116086"/>
                </a:lnTo>
                <a:lnTo>
                  <a:pt x="169664" y="98226"/>
                </a:lnTo>
                <a:lnTo>
                  <a:pt x="178593" y="80367"/>
                </a:lnTo>
                <a:lnTo>
                  <a:pt x="187523" y="80367"/>
                </a:lnTo>
                <a:lnTo>
                  <a:pt x="187523" y="80367"/>
                </a:lnTo>
                <a:lnTo>
                  <a:pt x="187523" y="89297"/>
                </a:lnTo>
                <a:lnTo>
                  <a:pt x="196453" y="107156"/>
                </a:lnTo>
                <a:lnTo>
                  <a:pt x="196453" y="125015"/>
                </a:lnTo>
                <a:lnTo>
                  <a:pt x="196453" y="142875"/>
                </a:lnTo>
                <a:lnTo>
                  <a:pt x="196453" y="160734"/>
                </a:lnTo>
                <a:lnTo>
                  <a:pt x="205383" y="169664"/>
                </a:lnTo>
                <a:lnTo>
                  <a:pt x="205383" y="169664"/>
                </a:lnTo>
                <a:lnTo>
                  <a:pt x="214312" y="160734"/>
                </a:lnTo>
                <a:lnTo>
                  <a:pt x="214312" y="151804"/>
                </a:lnTo>
                <a:lnTo>
                  <a:pt x="223242" y="142875"/>
                </a:lnTo>
                <a:lnTo>
                  <a:pt x="232172" y="116086"/>
                </a:lnTo>
                <a:lnTo>
                  <a:pt x="241101" y="98226"/>
                </a:lnTo>
                <a:lnTo>
                  <a:pt x="258961" y="89297"/>
                </a:lnTo>
                <a:lnTo>
                  <a:pt x="267890" y="80367"/>
                </a:lnTo>
                <a:lnTo>
                  <a:pt x="276820" y="80367"/>
                </a:lnTo>
                <a:lnTo>
                  <a:pt x="285750" y="89297"/>
                </a:lnTo>
                <a:lnTo>
                  <a:pt x="294679" y="98226"/>
                </a:lnTo>
                <a:lnTo>
                  <a:pt x="303609" y="107156"/>
                </a:lnTo>
                <a:lnTo>
                  <a:pt x="303609" y="107156"/>
                </a:lnTo>
                <a:lnTo>
                  <a:pt x="312539" y="116086"/>
                </a:lnTo>
                <a:lnTo>
                  <a:pt x="312539" y="116086"/>
                </a:lnTo>
                <a:lnTo>
                  <a:pt x="321468" y="107156"/>
                </a:lnTo>
                <a:lnTo>
                  <a:pt x="321468" y="98226"/>
                </a:lnTo>
                <a:lnTo>
                  <a:pt x="330398" y="89297"/>
                </a:lnTo>
                <a:lnTo>
                  <a:pt x="330398" y="71437"/>
                </a:lnTo>
                <a:lnTo>
                  <a:pt x="339328" y="44648"/>
                </a:lnTo>
                <a:lnTo>
                  <a:pt x="348258" y="26789"/>
                </a:lnTo>
                <a:lnTo>
                  <a:pt x="357187" y="17859"/>
                </a:lnTo>
                <a:lnTo>
                  <a:pt x="366117" y="17859"/>
                </a:lnTo>
                <a:lnTo>
                  <a:pt x="375047" y="26789"/>
                </a:lnTo>
                <a:lnTo>
                  <a:pt x="383976" y="35718"/>
                </a:lnTo>
                <a:lnTo>
                  <a:pt x="383976" y="53578"/>
                </a:lnTo>
                <a:lnTo>
                  <a:pt x="383976" y="71437"/>
                </a:lnTo>
                <a:lnTo>
                  <a:pt x="383976" y="80367"/>
                </a:lnTo>
                <a:lnTo>
                  <a:pt x="383976" y="89297"/>
                </a:lnTo>
                <a:lnTo>
                  <a:pt x="383976" y="98226"/>
                </a:lnTo>
                <a:lnTo>
                  <a:pt x="383976" y="98226"/>
                </a:lnTo>
                <a:lnTo>
                  <a:pt x="383976" y="89297"/>
                </a:lnTo>
                <a:lnTo>
                  <a:pt x="392906" y="80367"/>
                </a:lnTo>
                <a:lnTo>
                  <a:pt x="392906" y="71437"/>
                </a:lnTo>
                <a:lnTo>
                  <a:pt x="401836" y="53578"/>
                </a:lnTo>
                <a:lnTo>
                  <a:pt x="401836" y="26789"/>
                </a:lnTo>
                <a:lnTo>
                  <a:pt x="410765" y="8929"/>
                </a:lnTo>
                <a:lnTo>
                  <a:pt x="401836" y="0"/>
                </a:lnTo>
                <a:lnTo>
                  <a:pt x="401836" y="0"/>
                </a:lnTo>
                <a:lnTo>
                  <a:pt x="392906" y="8929"/>
                </a:lnTo>
                <a:lnTo>
                  <a:pt x="383976" y="17859"/>
                </a:lnTo>
                <a:lnTo>
                  <a:pt x="375047" y="44648"/>
                </a:lnTo>
                <a:lnTo>
                  <a:pt x="366117" y="62508"/>
                </a:lnTo>
                <a:lnTo>
                  <a:pt x="357187" y="80367"/>
                </a:lnTo>
                <a:lnTo>
                  <a:pt x="357187" y="98226"/>
                </a:lnTo>
                <a:lnTo>
                  <a:pt x="357187" y="116086"/>
                </a:lnTo>
                <a:lnTo>
                  <a:pt x="357187" y="116086"/>
                </a:lnTo>
                <a:lnTo>
                  <a:pt x="366117" y="125015"/>
                </a:lnTo>
                <a:lnTo>
                  <a:pt x="375047" y="133945"/>
                </a:lnTo>
                <a:lnTo>
                  <a:pt x="392906" y="142875"/>
                </a:lnTo>
                <a:lnTo>
                  <a:pt x="401836" y="160734"/>
                </a:lnTo>
                <a:lnTo>
                  <a:pt x="410765" y="187523"/>
                </a:lnTo>
                <a:lnTo>
                  <a:pt x="419695" y="214312"/>
                </a:lnTo>
                <a:lnTo>
                  <a:pt x="428625" y="250031"/>
                </a:lnTo>
                <a:lnTo>
                  <a:pt x="428625" y="285750"/>
                </a:lnTo>
                <a:lnTo>
                  <a:pt x="419695" y="321468"/>
                </a:lnTo>
                <a:lnTo>
                  <a:pt x="401836" y="348258"/>
                </a:lnTo>
                <a:lnTo>
                  <a:pt x="383976" y="375047"/>
                </a:lnTo>
                <a:lnTo>
                  <a:pt x="357187" y="383976"/>
                </a:lnTo>
                <a:lnTo>
                  <a:pt x="330398" y="383976"/>
                </a:lnTo>
                <a:lnTo>
                  <a:pt x="312539" y="366117"/>
                </a:lnTo>
                <a:lnTo>
                  <a:pt x="294679" y="348258"/>
                </a:lnTo>
                <a:lnTo>
                  <a:pt x="285750" y="312539"/>
                </a:lnTo>
                <a:lnTo>
                  <a:pt x="294679" y="267890"/>
                </a:lnTo>
                <a:lnTo>
                  <a:pt x="303609" y="232172"/>
                </a:lnTo>
                <a:lnTo>
                  <a:pt x="330398" y="187523"/>
                </a:lnTo>
                <a:lnTo>
                  <a:pt x="366117" y="151804"/>
                </a:lnTo>
                <a:lnTo>
                  <a:pt x="401836" y="116086"/>
                </a:lnTo>
                <a:lnTo>
                  <a:pt x="437554" y="89297"/>
                </a:lnTo>
                <a:lnTo>
                  <a:pt x="473272" y="71437"/>
                </a:lnTo>
                <a:lnTo>
                  <a:pt x="500061" y="53578"/>
                </a:lnTo>
                <a:lnTo>
                  <a:pt x="517921" y="35718"/>
                </a:lnTo>
                <a:lnTo>
                  <a:pt x="535780" y="26789"/>
                </a:lnTo>
                <a:lnTo>
                  <a:pt x="535780" y="17859"/>
                </a:lnTo>
                <a:lnTo>
                  <a:pt x="526850" y="8929"/>
                </a:lnTo>
                <a:lnTo>
                  <a:pt x="517921" y="8929"/>
                </a:lnTo>
                <a:lnTo>
                  <a:pt x="500061" y="17859"/>
                </a:lnTo>
                <a:lnTo>
                  <a:pt x="482202" y="26789"/>
                </a:lnTo>
                <a:lnTo>
                  <a:pt x="473272" y="35718"/>
                </a:lnTo>
                <a:lnTo>
                  <a:pt x="464343" y="53578"/>
                </a:lnTo>
                <a:lnTo>
                  <a:pt x="464343" y="62508"/>
                </a:lnTo>
                <a:lnTo>
                  <a:pt x="473272" y="71437"/>
                </a:lnTo>
                <a:lnTo>
                  <a:pt x="482202" y="71437"/>
                </a:lnTo>
                <a:lnTo>
                  <a:pt x="500061" y="71437"/>
                </a:lnTo>
                <a:lnTo>
                  <a:pt x="526850" y="62508"/>
                </a:lnTo>
                <a:lnTo>
                  <a:pt x="553640" y="53578"/>
                </a:lnTo>
                <a:lnTo>
                  <a:pt x="580429" y="35718"/>
                </a:lnTo>
                <a:lnTo>
                  <a:pt x="607218" y="26789"/>
                </a:lnTo>
                <a:lnTo>
                  <a:pt x="625077" y="8929"/>
                </a:lnTo>
                <a:lnTo>
                  <a:pt x="642936" y="8929"/>
                </a:lnTo>
                <a:lnTo>
                  <a:pt x="660796" y="0"/>
                </a:lnTo>
                <a:lnTo>
                  <a:pt x="660796" y="8929"/>
                </a:lnTo>
                <a:lnTo>
                  <a:pt x="660796" y="17859"/>
                </a:lnTo>
                <a:lnTo>
                  <a:pt x="651866" y="26789"/>
                </a:lnTo>
                <a:lnTo>
                  <a:pt x="642936" y="44648"/>
                </a:lnTo>
                <a:lnTo>
                  <a:pt x="625077" y="53578"/>
                </a:lnTo>
                <a:lnTo>
                  <a:pt x="598288" y="62508"/>
                </a:lnTo>
                <a:lnTo>
                  <a:pt x="580429" y="71437"/>
                </a:lnTo>
                <a:lnTo>
                  <a:pt x="562569" y="71437"/>
                </a:lnTo>
                <a:lnTo>
                  <a:pt x="562569" y="71437"/>
                </a:lnTo>
                <a:lnTo>
                  <a:pt x="562569" y="53578"/>
                </a:lnTo>
                <a:lnTo>
                  <a:pt x="571499" y="35718"/>
                </a:lnTo>
                <a:lnTo>
                  <a:pt x="598288" y="8929"/>
                </a:lnTo>
                <a:lnTo>
                  <a:pt x="598288"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7509867" y="2500313"/>
            <a:ext cx="160736" cy="169665"/>
          </a:xfrm>
          <a:custGeom>
            <a:avLst/>
            <a:gdLst/>
            <a:ahLst/>
            <a:cxnLst/>
            <a:rect l="0" t="0" r="0" b="0"/>
            <a:pathLst>
              <a:path w="160736" h="169665">
                <a:moveTo>
                  <a:pt x="8930" y="0"/>
                </a:moveTo>
                <a:lnTo>
                  <a:pt x="8930" y="0"/>
                </a:lnTo>
                <a:lnTo>
                  <a:pt x="0" y="0"/>
                </a:lnTo>
                <a:lnTo>
                  <a:pt x="0" y="0"/>
                </a:lnTo>
                <a:lnTo>
                  <a:pt x="0" y="0"/>
                </a:lnTo>
                <a:lnTo>
                  <a:pt x="0" y="8929"/>
                </a:lnTo>
                <a:lnTo>
                  <a:pt x="0" y="17859"/>
                </a:lnTo>
                <a:lnTo>
                  <a:pt x="0" y="44648"/>
                </a:lnTo>
                <a:lnTo>
                  <a:pt x="0" y="71437"/>
                </a:lnTo>
                <a:lnTo>
                  <a:pt x="0" y="107156"/>
                </a:lnTo>
                <a:lnTo>
                  <a:pt x="8930" y="133945"/>
                </a:lnTo>
                <a:lnTo>
                  <a:pt x="17860" y="151804"/>
                </a:lnTo>
                <a:lnTo>
                  <a:pt x="35719" y="169664"/>
                </a:lnTo>
                <a:lnTo>
                  <a:pt x="53578" y="169664"/>
                </a:lnTo>
                <a:lnTo>
                  <a:pt x="80367" y="160734"/>
                </a:lnTo>
                <a:lnTo>
                  <a:pt x="98227" y="142875"/>
                </a:lnTo>
                <a:lnTo>
                  <a:pt x="125016" y="116085"/>
                </a:lnTo>
                <a:lnTo>
                  <a:pt x="142875" y="89296"/>
                </a:lnTo>
                <a:lnTo>
                  <a:pt x="151805" y="62507"/>
                </a:lnTo>
                <a:lnTo>
                  <a:pt x="160735" y="35718"/>
                </a:lnTo>
                <a:lnTo>
                  <a:pt x="160735"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7447359" y="2411015"/>
            <a:ext cx="35720" cy="1"/>
          </a:xfrm>
          <a:custGeom>
            <a:avLst/>
            <a:gdLst/>
            <a:ahLst/>
            <a:cxnLst/>
            <a:rect l="0" t="0" r="0" b="0"/>
            <a:pathLst>
              <a:path w="35720" h="1">
                <a:moveTo>
                  <a:pt x="0" y="0"/>
                </a:moveTo>
                <a:lnTo>
                  <a:pt x="0" y="0"/>
                </a:lnTo>
                <a:lnTo>
                  <a:pt x="0" y="0"/>
                </a:lnTo>
                <a:lnTo>
                  <a:pt x="0" y="0"/>
                </a:lnTo>
                <a:lnTo>
                  <a:pt x="0" y="0"/>
                </a:lnTo>
                <a:lnTo>
                  <a:pt x="8930" y="0"/>
                </a:lnTo>
                <a:lnTo>
                  <a:pt x="17860" y="0"/>
                </a:lnTo>
                <a:lnTo>
                  <a:pt x="17860" y="0"/>
                </a:lnTo>
                <a:lnTo>
                  <a:pt x="26789" y="0"/>
                </a:lnTo>
                <a:lnTo>
                  <a:pt x="35719" y="0"/>
                </a:lnTo>
                <a:lnTo>
                  <a:pt x="3571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7643813" y="2411015"/>
            <a:ext cx="196454" cy="214314"/>
          </a:xfrm>
          <a:custGeom>
            <a:avLst/>
            <a:gdLst/>
            <a:ahLst/>
            <a:cxnLst/>
            <a:rect l="0" t="0" r="0" b="0"/>
            <a:pathLst>
              <a:path w="196454" h="214314">
                <a:moveTo>
                  <a:pt x="8929" y="26789"/>
                </a:moveTo>
                <a:lnTo>
                  <a:pt x="8929" y="26789"/>
                </a:lnTo>
                <a:lnTo>
                  <a:pt x="8929" y="26789"/>
                </a:lnTo>
                <a:lnTo>
                  <a:pt x="0" y="44649"/>
                </a:lnTo>
                <a:lnTo>
                  <a:pt x="0" y="62508"/>
                </a:lnTo>
                <a:lnTo>
                  <a:pt x="8929" y="80368"/>
                </a:lnTo>
                <a:lnTo>
                  <a:pt x="8929" y="107157"/>
                </a:lnTo>
                <a:lnTo>
                  <a:pt x="8929" y="142876"/>
                </a:lnTo>
                <a:lnTo>
                  <a:pt x="8929" y="169665"/>
                </a:lnTo>
                <a:lnTo>
                  <a:pt x="8929" y="187524"/>
                </a:lnTo>
                <a:lnTo>
                  <a:pt x="8929" y="214313"/>
                </a:lnTo>
                <a:lnTo>
                  <a:pt x="17859" y="214313"/>
                </a:lnTo>
                <a:lnTo>
                  <a:pt x="17859" y="214313"/>
                </a:lnTo>
                <a:lnTo>
                  <a:pt x="26789" y="205383"/>
                </a:lnTo>
                <a:lnTo>
                  <a:pt x="26789" y="178594"/>
                </a:lnTo>
                <a:lnTo>
                  <a:pt x="44648" y="151805"/>
                </a:lnTo>
                <a:lnTo>
                  <a:pt x="53578" y="116087"/>
                </a:lnTo>
                <a:lnTo>
                  <a:pt x="80367" y="80368"/>
                </a:lnTo>
                <a:lnTo>
                  <a:pt x="98226" y="44649"/>
                </a:lnTo>
                <a:lnTo>
                  <a:pt x="116085" y="17860"/>
                </a:lnTo>
                <a:lnTo>
                  <a:pt x="133945" y="0"/>
                </a:lnTo>
                <a:lnTo>
                  <a:pt x="142875" y="0"/>
                </a:lnTo>
                <a:lnTo>
                  <a:pt x="151804" y="17860"/>
                </a:lnTo>
                <a:lnTo>
                  <a:pt x="160734" y="44649"/>
                </a:lnTo>
                <a:lnTo>
                  <a:pt x="160734" y="80368"/>
                </a:lnTo>
                <a:lnTo>
                  <a:pt x="151804" y="107157"/>
                </a:lnTo>
                <a:lnTo>
                  <a:pt x="142875" y="133946"/>
                </a:lnTo>
                <a:lnTo>
                  <a:pt x="142875" y="160735"/>
                </a:lnTo>
                <a:lnTo>
                  <a:pt x="142875" y="169665"/>
                </a:lnTo>
                <a:lnTo>
                  <a:pt x="142875" y="178594"/>
                </a:lnTo>
                <a:lnTo>
                  <a:pt x="151804" y="169665"/>
                </a:lnTo>
                <a:lnTo>
                  <a:pt x="160734" y="151805"/>
                </a:lnTo>
                <a:lnTo>
                  <a:pt x="178593" y="125016"/>
                </a:lnTo>
                <a:lnTo>
                  <a:pt x="196453" y="89298"/>
                </a:lnTo>
                <a:lnTo>
                  <a:pt x="196453" y="8929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7813477" y="2375297"/>
            <a:ext cx="125016" cy="160735"/>
          </a:xfrm>
          <a:custGeom>
            <a:avLst/>
            <a:gdLst/>
            <a:ahLst/>
            <a:cxnLst/>
            <a:rect l="0" t="0" r="0" b="0"/>
            <a:pathLst>
              <a:path w="125016" h="160735">
                <a:moveTo>
                  <a:pt x="125015" y="0"/>
                </a:moveTo>
                <a:lnTo>
                  <a:pt x="116086" y="0"/>
                </a:lnTo>
                <a:lnTo>
                  <a:pt x="89296" y="0"/>
                </a:lnTo>
                <a:lnTo>
                  <a:pt x="71437" y="0"/>
                </a:lnTo>
                <a:lnTo>
                  <a:pt x="53578" y="0"/>
                </a:lnTo>
                <a:lnTo>
                  <a:pt x="35718" y="8929"/>
                </a:lnTo>
                <a:lnTo>
                  <a:pt x="26789" y="8929"/>
                </a:lnTo>
                <a:lnTo>
                  <a:pt x="26789" y="17859"/>
                </a:lnTo>
                <a:lnTo>
                  <a:pt x="26789" y="26789"/>
                </a:lnTo>
                <a:lnTo>
                  <a:pt x="35718" y="35718"/>
                </a:lnTo>
                <a:lnTo>
                  <a:pt x="53578" y="44648"/>
                </a:lnTo>
                <a:lnTo>
                  <a:pt x="71437" y="53578"/>
                </a:lnTo>
                <a:lnTo>
                  <a:pt x="89296" y="71437"/>
                </a:lnTo>
                <a:lnTo>
                  <a:pt x="107156" y="80367"/>
                </a:lnTo>
                <a:lnTo>
                  <a:pt x="125015" y="98226"/>
                </a:lnTo>
                <a:lnTo>
                  <a:pt x="125015" y="107156"/>
                </a:lnTo>
                <a:lnTo>
                  <a:pt x="125015" y="125016"/>
                </a:lnTo>
                <a:lnTo>
                  <a:pt x="107156" y="133945"/>
                </a:lnTo>
                <a:lnTo>
                  <a:pt x="89296" y="151805"/>
                </a:lnTo>
                <a:lnTo>
                  <a:pt x="62507" y="160734"/>
                </a:lnTo>
                <a:lnTo>
                  <a:pt x="35718" y="160734"/>
                </a:lnTo>
                <a:lnTo>
                  <a:pt x="17859" y="160734"/>
                </a:lnTo>
                <a:lnTo>
                  <a:pt x="0" y="151805"/>
                </a:lnTo>
                <a:lnTo>
                  <a:pt x="0" y="133945"/>
                </a:lnTo>
                <a:lnTo>
                  <a:pt x="0"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7956352" y="2294929"/>
            <a:ext cx="178594" cy="366119"/>
          </a:xfrm>
          <a:custGeom>
            <a:avLst/>
            <a:gdLst/>
            <a:ahLst/>
            <a:cxnLst/>
            <a:rect l="0" t="0" r="0" b="0"/>
            <a:pathLst>
              <a:path w="178594" h="366119">
                <a:moveTo>
                  <a:pt x="8929" y="71438"/>
                </a:moveTo>
                <a:lnTo>
                  <a:pt x="8929" y="71438"/>
                </a:lnTo>
                <a:lnTo>
                  <a:pt x="17859" y="71438"/>
                </a:lnTo>
                <a:lnTo>
                  <a:pt x="26789" y="71438"/>
                </a:lnTo>
                <a:lnTo>
                  <a:pt x="35718" y="71438"/>
                </a:lnTo>
                <a:lnTo>
                  <a:pt x="44648" y="89297"/>
                </a:lnTo>
                <a:lnTo>
                  <a:pt x="44648" y="98227"/>
                </a:lnTo>
                <a:lnTo>
                  <a:pt x="53578" y="125016"/>
                </a:lnTo>
                <a:lnTo>
                  <a:pt x="62507" y="151805"/>
                </a:lnTo>
                <a:lnTo>
                  <a:pt x="62507" y="178594"/>
                </a:lnTo>
                <a:lnTo>
                  <a:pt x="62507" y="214313"/>
                </a:lnTo>
                <a:lnTo>
                  <a:pt x="62507" y="241102"/>
                </a:lnTo>
                <a:lnTo>
                  <a:pt x="62507" y="276821"/>
                </a:lnTo>
                <a:lnTo>
                  <a:pt x="53578" y="312540"/>
                </a:lnTo>
                <a:lnTo>
                  <a:pt x="53578" y="339329"/>
                </a:lnTo>
                <a:lnTo>
                  <a:pt x="53578" y="357188"/>
                </a:lnTo>
                <a:lnTo>
                  <a:pt x="44648" y="366118"/>
                </a:lnTo>
                <a:lnTo>
                  <a:pt x="44648" y="357188"/>
                </a:lnTo>
                <a:lnTo>
                  <a:pt x="44648" y="330399"/>
                </a:lnTo>
                <a:lnTo>
                  <a:pt x="44648" y="303610"/>
                </a:lnTo>
                <a:lnTo>
                  <a:pt x="35718" y="250032"/>
                </a:lnTo>
                <a:lnTo>
                  <a:pt x="35718" y="205384"/>
                </a:lnTo>
                <a:lnTo>
                  <a:pt x="35718" y="151805"/>
                </a:lnTo>
                <a:lnTo>
                  <a:pt x="44648" y="98227"/>
                </a:lnTo>
                <a:lnTo>
                  <a:pt x="62507" y="62508"/>
                </a:lnTo>
                <a:lnTo>
                  <a:pt x="80367" y="35719"/>
                </a:lnTo>
                <a:lnTo>
                  <a:pt x="98226" y="8930"/>
                </a:lnTo>
                <a:lnTo>
                  <a:pt x="125015" y="0"/>
                </a:lnTo>
                <a:lnTo>
                  <a:pt x="142875" y="0"/>
                </a:lnTo>
                <a:lnTo>
                  <a:pt x="160734" y="0"/>
                </a:lnTo>
                <a:lnTo>
                  <a:pt x="169664" y="8930"/>
                </a:lnTo>
                <a:lnTo>
                  <a:pt x="178593" y="26790"/>
                </a:lnTo>
                <a:lnTo>
                  <a:pt x="160734" y="44649"/>
                </a:lnTo>
                <a:lnTo>
                  <a:pt x="142875" y="71438"/>
                </a:lnTo>
                <a:lnTo>
                  <a:pt x="116086" y="89297"/>
                </a:lnTo>
                <a:lnTo>
                  <a:pt x="80367" y="116086"/>
                </a:lnTo>
                <a:lnTo>
                  <a:pt x="53578" y="142875"/>
                </a:lnTo>
                <a:lnTo>
                  <a:pt x="17859" y="160735"/>
                </a:lnTo>
                <a:lnTo>
                  <a:pt x="8929" y="169665"/>
                </a:lnTo>
                <a:lnTo>
                  <a:pt x="0" y="178594"/>
                </a:lnTo>
                <a:lnTo>
                  <a:pt x="0" y="169665"/>
                </a:lnTo>
                <a:lnTo>
                  <a:pt x="17859" y="160735"/>
                </a:lnTo>
                <a:lnTo>
                  <a:pt x="44648" y="133946"/>
                </a:lnTo>
                <a:lnTo>
                  <a:pt x="71437" y="107157"/>
                </a:lnTo>
                <a:lnTo>
                  <a:pt x="71437"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8179594" y="2286000"/>
            <a:ext cx="35719" cy="133946"/>
          </a:xfrm>
          <a:custGeom>
            <a:avLst/>
            <a:gdLst/>
            <a:ahLst/>
            <a:cxnLst/>
            <a:rect l="0" t="0" r="0" b="0"/>
            <a:pathLst>
              <a:path w="35719" h="133946">
                <a:moveTo>
                  <a:pt x="35718" y="0"/>
                </a:moveTo>
                <a:lnTo>
                  <a:pt x="35718" y="0"/>
                </a:lnTo>
                <a:lnTo>
                  <a:pt x="35718" y="8929"/>
                </a:lnTo>
                <a:lnTo>
                  <a:pt x="26788" y="8929"/>
                </a:lnTo>
                <a:lnTo>
                  <a:pt x="26788" y="26789"/>
                </a:lnTo>
                <a:lnTo>
                  <a:pt x="26788" y="35719"/>
                </a:lnTo>
                <a:lnTo>
                  <a:pt x="26788" y="53578"/>
                </a:lnTo>
                <a:lnTo>
                  <a:pt x="26788" y="71437"/>
                </a:lnTo>
                <a:lnTo>
                  <a:pt x="26788" y="98226"/>
                </a:lnTo>
                <a:lnTo>
                  <a:pt x="26788" y="116086"/>
                </a:lnTo>
                <a:lnTo>
                  <a:pt x="17858" y="125015"/>
                </a:lnTo>
                <a:lnTo>
                  <a:pt x="8929" y="133945"/>
                </a:lnTo>
                <a:lnTo>
                  <a:pt x="8929" y="125015"/>
                </a:lnTo>
                <a:lnTo>
                  <a:pt x="0" y="116086"/>
                </a:lnTo>
                <a:lnTo>
                  <a:pt x="0"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8170664" y="2205633"/>
            <a:ext cx="8931" cy="44649"/>
          </a:xfrm>
          <a:custGeom>
            <a:avLst/>
            <a:gdLst/>
            <a:ahLst/>
            <a:cxnLst/>
            <a:rect l="0" t="0" r="0" b="0"/>
            <a:pathLst>
              <a:path w="8931" h="44649">
                <a:moveTo>
                  <a:pt x="8930" y="44648"/>
                </a:moveTo>
                <a:lnTo>
                  <a:pt x="8930" y="44648"/>
                </a:lnTo>
                <a:lnTo>
                  <a:pt x="8930" y="35718"/>
                </a:lnTo>
                <a:lnTo>
                  <a:pt x="8930" y="26789"/>
                </a:lnTo>
                <a:lnTo>
                  <a:pt x="8930" y="17859"/>
                </a:lnTo>
                <a:lnTo>
                  <a:pt x="8930" y="8929"/>
                </a:lnTo>
                <a:lnTo>
                  <a:pt x="8930" y="0"/>
                </a:lnTo>
                <a:lnTo>
                  <a:pt x="8930" y="0"/>
                </a:lnTo>
                <a:lnTo>
                  <a:pt x="8930" y="0"/>
                </a:lnTo>
                <a:lnTo>
                  <a:pt x="0" y="8929"/>
                </a:lnTo>
                <a:lnTo>
                  <a:pt x="0"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8304609" y="2143125"/>
            <a:ext cx="151805" cy="232173"/>
          </a:xfrm>
          <a:custGeom>
            <a:avLst/>
            <a:gdLst/>
            <a:ahLst/>
            <a:cxnLst/>
            <a:rect l="0" t="0" r="0" b="0"/>
            <a:pathLst>
              <a:path w="151805" h="232173">
                <a:moveTo>
                  <a:pt x="8929" y="98226"/>
                </a:moveTo>
                <a:lnTo>
                  <a:pt x="8929" y="98226"/>
                </a:lnTo>
                <a:lnTo>
                  <a:pt x="8929" y="98226"/>
                </a:lnTo>
                <a:lnTo>
                  <a:pt x="0" y="98226"/>
                </a:lnTo>
                <a:lnTo>
                  <a:pt x="0" y="107156"/>
                </a:lnTo>
                <a:lnTo>
                  <a:pt x="0" y="107156"/>
                </a:lnTo>
                <a:lnTo>
                  <a:pt x="0" y="125015"/>
                </a:lnTo>
                <a:lnTo>
                  <a:pt x="8929" y="142875"/>
                </a:lnTo>
                <a:lnTo>
                  <a:pt x="8929" y="169664"/>
                </a:lnTo>
                <a:lnTo>
                  <a:pt x="17859" y="187523"/>
                </a:lnTo>
                <a:lnTo>
                  <a:pt x="17859" y="205383"/>
                </a:lnTo>
                <a:lnTo>
                  <a:pt x="17859" y="223242"/>
                </a:lnTo>
                <a:lnTo>
                  <a:pt x="26789" y="232172"/>
                </a:lnTo>
                <a:lnTo>
                  <a:pt x="26789" y="223242"/>
                </a:lnTo>
                <a:lnTo>
                  <a:pt x="26789" y="214312"/>
                </a:lnTo>
                <a:lnTo>
                  <a:pt x="26789" y="196453"/>
                </a:lnTo>
                <a:lnTo>
                  <a:pt x="26789" y="169664"/>
                </a:lnTo>
                <a:lnTo>
                  <a:pt x="35718" y="142875"/>
                </a:lnTo>
                <a:lnTo>
                  <a:pt x="44648" y="107156"/>
                </a:lnTo>
                <a:lnTo>
                  <a:pt x="62507" y="80367"/>
                </a:lnTo>
                <a:lnTo>
                  <a:pt x="89296" y="53578"/>
                </a:lnTo>
                <a:lnTo>
                  <a:pt x="107156" y="26789"/>
                </a:lnTo>
                <a:lnTo>
                  <a:pt x="133945" y="17859"/>
                </a:lnTo>
                <a:lnTo>
                  <a:pt x="151804" y="0"/>
                </a:lnTo>
                <a:lnTo>
                  <a:pt x="15180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8384976" y="2169914"/>
            <a:ext cx="125016" cy="142876"/>
          </a:xfrm>
          <a:custGeom>
            <a:avLst/>
            <a:gdLst/>
            <a:ahLst/>
            <a:cxnLst/>
            <a:rect l="0" t="0" r="0" b="0"/>
            <a:pathLst>
              <a:path w="125016" h="142876">
                <a:moveTo>
                  <a:pt x="0" y="133945"/>
                </a:moveTo>
                <a:lnTo>
                  <a:pt x="0" y="133945"/>
                </a:lnTo>
                <a:lnTo>
                  <a:pt x="0" y="133945"/>
                </a:lnTo>
                <a:lnTo>
                  <a:pt x="8929" y="125015"/>
                </a:lnTo>
                <a:lnTo>
                  <a:pt x="8929" y="116086"/>
                </a:lnTo>
                <a:lnTo>
                  <a:pt x="26789" y="107156"/>
                </a:lnTo>
                <a:lnTo>
                  <a:pt x="44648" y="80367"/>
                </a:lnTo>
                <a:lnTo>
                  <a:pt x="62508" y="62508"/>
                </a:lnTo>
                <a:lnTo>
                  <a:pt x="80367" y="44648"/>
                </a:lnTo>
                <a:lnTo>
                  <a:pt x="98226" y="26789"/>
                </a:lnTo>
                <a:lnTo>
                  <a:pt x="107156" y="8930"/>
                </a:lnTo>
                <a:lnTo>
                  <a:pt x="116086" y="0"/>
                </a:lnTo>
                <a:lnTo>
                  <a:pt x="107156" y="0"/>
                </a:lnTo>
                <a:lnTo>
                  <a:pt x="98226" y="8930"/>
                </a:lnTo>
                <a:lnTo>
                  <a:pt x="89297" y="26789"/>
                </a:lnTo>
                <a:lnTo>
                  <a:pt x="71437" y="53578"/>
                </a:lnTo>
                <a:lnTo>
                  <a:pt x="62508" y="89297"/>
                </a:lnTo>
                <a:lnTo>
                  <a:pt x="53578" y="107156"/>
                </a:lnTo>
                <a:lnTo>
                  <a:pt x="62508" y="133945"/>
                </a:lnTo>
                <a:lnTo>
                  <a:pt x="71437" y="142875"/>
                </a:lnTo>
                <a:lnTo>
                  <a:pt x="80367" y="142875"/>
                </a:lnTo>
                <a:lnTo>
                  <a:pt x="107156" y="133945"/>
                </a:lnTo>
                <a:lnTo>
                  <a:pt x="125015" y="116086"/>
                </a:lnTo>
                <a:lnTo>
                  <a:pt x="125015"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8563570" y="2205633"/>
            <a:ext cx="17860" cy="35719"/>
          </a:xfrm>
          <a:custGeom>
            <a:avLst/>
            <a:gdLst/>
            <a:ahLst/>
            <a:cxnLst/>
            <a:rect l="0" t="0" r="0" b="0"/>
            <a:pathLst>
              <a:path w="17860" h="35719">
                <a:moveTo>
                  <a:pt x="0" y="35718"/>
                </a:move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8518921" y="1910953"/>
            <a:ext cx="178595" cy="366118"/>
          </a:xfrm>
          <a:custGeom>
            <a:avLst/>
            <a:gdLst/>
            <a:ahLst/>
            <a:cxnLst/>
            <a:rect l="0" t="0" r="0" b="0"/>
            <a:pathLst>
              <a:path w="178595" h="366118">
                <a:moveTo>
                  <a:pt x="89297" y="178594"/>
                </a:moveTo>
                <a:lnTo>
                  <a:pt x="80367" y="187523"/>
                </a:lnTo>
                <a:lnTo>
                  <a:pt x="71438" y="187523"/>
                </a:lnTo>
                <a:lnTo>
                  <a:pt x="62508" y="196453"/>
                </a:lnTo>
                <a:lnTo>
                  <a:pt x="44649" y="214312"/>
                </a:lnTo>
                <a:lnTo>
                  <a:pt x="26789" y="241101"/>
                </a:lnTo>
                <a:lnTo>
                  <a:pt x="8930" y="267891"/>
                </a:lnTo>
                <a:lnTo>
                  <a:pt x="0" y="294680"/>
                </a:lnTo>
                <a:lnTo>
                  <a:pt x="0" y="330398"/>
                </a:lnTo>
                <a:lnTo>
                  <a:pt x="0" y="348258"/>
                </a:lnTo>
                <a:lnTo>
                  <a:pt x="8930" y="366117"/>
                </a:lnTo>
                <a:lnTo>
                  <a:pt x="26789" y="366117"/>
                </a:lnTo>
                <a:lnTo>
                  <a:pt x="44649" y="366117"/>
                </a:lnTo>
                <a:lnTo>
                  <a:pt x="62508" y="348258"/>
                </a:lnTo>
                <a:lnTo>
                  <a:pt x="80367" y="330398"/>
                </a:lnTo>
                <a:lnTo>
                  <a:pt x="98227" y="303609"/>
                </a:lnTo>
                <a:lnTo>
                  <a:pt x="116086" y="276820"/>
                </a:lnTo>
                <a:lnTo>
                  <a:pt x="133945" y="241101"/>
                </a:lnTo>
                <a:lnTo>
                  <a:pt x="151805" y="205383"/>
                </a:lnTo>
                <a:lnTo>
                  <a:pt x="160734" y="160734"/>
                </a:lnTo>
                <a:lnTo>
                  <a:pt x="169664" y="116086"/>
                </a:lnTo>
                <a:lnTo>
                  <a:pt x="178594" y="71437"/>
                </a:lnTo>
                <a:lnTo>
                  <a:pt x="178594" y="44648"/>
                </a:lnTo>
                <a:lnTo>
                  <a:pt x="178594" y="17859"/>
                </a:lnTo>
                <a:lnTo>
                  <a:pt x="169664" y="0"/>
                </a:lnTo>
                <a:lnTo>
                  <a:pt x="160734" y="0"/>
                </a:lnTo>
                <a:lnTo>
                  <a:pt x="151805" y="8930"/>
                </a:lnTo>
                <a:lnTo>
                  <a:pt x="133945" y="35719"/>
                </a:lnTo>
                <a:lnTo>
                  <a:pt x="125016" y="71437"/>
                </a:lnTo>
                <a:lnTo>
                  <a:pt x="116086" y="107156"/>
                </a:lnTo>
                <a:lnTo>
                  <a:pt x="107156" y="151805"/>
                </a:lnTo>
                <a:lnTo>
                  <a:pt x="116086" y="187523"/>
                </a:lnTo>
                <a:lnTo>
                  <a:pt x="125016" y="214312"/>
                </a:lnTo>
                <a:lnTo>
                  <a:pt x="133945" y="241101"/>
                </a:lnTo>
                <a:lnTo>
                  <a:pt x="142875" y="267891"/>
                </a:lnTo>
                <a:lnTo>
                  <a:pt x="151805" y="276820"/>
                </a:lnTo>
                <a:lnTo>
                  <a:pt x="151805" y="294680"/>
                </a:lnTo>
                <a:lnTo>
                  <a:pt x="151805" y="303609"/>
                </a:lnTo>
                <a:lnTo>
                  <a:pt x="151805" y="30360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7706320" y="2759273"/>
            <a:ext cx="133947" cy="232173"/>
          </a:xfrm>
          <a:custGeom>
            <a:avLst/>
            <a:gdLst/>
            <a:ahLst/>
            <a:cxnLst/>
            <a:rect l="0" t="0" r="0" b="0"/>
            <a:pathLst>
              <a:path w="133947" h="232173">
                <a:moveTo>
                  <a:pt x="35719" y="0"/>
                </a:moveTo>
                <a:lnTo>
                  <a:pt x="35719" y="0"/>
                </a:lnTo>
                <a:lnTo>
                  <a:pt x="26789" y="0"/>
                </a:lnTo>
                <a:lnTo>
                  <a:pt x="26789" y="0"/>
                </a:lnTo>
                <a:lnTo>
                  <a:pt x="17860" y="0"/>
                </a:lnTo>
                <a:lnTo>
                  <a:pt x="17860" y="8930"/>
                </a:lnTo>
                <a:lnTo>
                  <a:pt x="17860" y="17860"/>
                </a:lnTo>
                <a:lnTo>
                  <a:pt x="17860" y="35719"/>
                </a:lnTo>
                <a:lnTo>
                  <a:pt x="17860" y="62508"/>
                </a:lnTo>
                <a:lnTo>
                  <a:pt x="17860" y="89297"/>
                </a:lnTo>
                <a:lnTo>
                  <a:pt x="8930" y="116086"/>
                </a:lnTo>
                <a:lnTo>
                  <a:pt x="8930" y="133945"/>
                </a:lnTo>
                <a:lnTo>
                  <a:pt x="8930" y="160734"/>
                </a:lnTo>
                <a:lnTo>
                  <a:pt x="0" y="169664"/>
                </a:lnTo>
                <a:lnTo>
                  <a:pt x="0" y="169664"/>
                </a:lnTo>
                <a:lnTo>
                  <a:pt x="8930" y="160734"/>
                </a:lnTo>
                <a:lnTo>
                  <a:pt x="17860" y="142875"/>
                </a:lnTo>
                <a:lnTo>
                  <a:pt x="26789" y="116086"/>
                </a:lnTo>
                <a:lnTo>
                  <a:pt x="44649" y="98227"/>
                </a:lnTo>
                <a:lnTo>
                  <a:pt x="62508" y="71438"/>
                </a:lnTo>
                <a:lnTo>
                  <a:pt x="71438" y="53578"/>
                </a:lnTo>
                <a:lnTo>
                  <a:pt x="89297" y="35719"/>
                </a:lnTo>
                <a:lnTo>
                  <a:pt x="107157" y="35719"/>
                </a:lnTo>
                <a:lnTo>
                  <a:pt x="116086" y="44648"/>
                </a:lnTo>
                <a:lnTo>
                  <a:pt x="125016" y="62508"/>
                </a:lnTo>
                <a:lnTo>
                  <a:pt x="133946" y="80367"/>
                </a:lnTo>
                <a:lnTo>
                  <a:pt x="125016" y="116086"/>
                </a:lnTo>
                <a:lnTo>
                  <a:pt x="116086" y="142875"/>
                </a:lnTo>
                <a:lnTo>
                  <a:pt x="98227" y="178594"/>
                </a:lnTo>
                <a:lnTo>
                  <a:pt x="80368" y="205383"/>
                </a:lnTo>
                <a:lnTo>
                  <a:pt x="71438" y="223242"/>
                </a:lnTo>
                <a:lnTo>
                  <a:pt x="53578" y="232172"/>
                </a:lnTo>
                <a:lnTo>
                  <a:pt x="53578" y="223242"/>
                </a:lnTo>
                <a:lnTo>
                  <a:pt x="53578" y="214313"/>
                </a:lnTo>
                <a:lnTo>
                  <a:pt x="62508" y="187523"/>
                </a:lnTo>
                <a:lnTo>
                  <a:pt x="80368" y="160734"/>
                </a:lnTo>
                <a:lnTo>
                  <a:pt x="98227" y="142875"/>
                </a:lnTo>
                <a:lnTo>
                  <a:pt x="116086" y="125016"/>
                </a:lnTo>
                <a:lnTo>
                  <a:pt x="116086"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7929563" y="2750344"/>
            <a:ext cx="160735" cy="321469"/>
          </a:xfrm>
          <a:custGeom>
            <a:avLst/>
            <a:gdLst/>
            <a:ahLst/>
            <a:cxnLst/>
            <a:rect l="0" t="0" r="0" b="0"/>
            <a:pathLst>
              <a:path w="160735" h="321469">
                <a:moveTo>
                  <a:pt x="44648" y="80367"/>
                </a:moveTo>
                <a:lnTo>
                  <a:pt x="35718" y="89296"/>
                </a:lnTo>
                <a:lnTo>
                  <a:pt x="35718" y="89296"/>
                </a:lnTo>
                <a:lnTo>
                  <a:pt x="26789" y="89296"/>
                </a:lnTo>
                <a:lnTo>
                  <a:pt x="17859" y="98226"/>
                </a:lnTo>
                <a:lnTo>
                  <a:pt x="17859" y="107156"/>
                </a:lnTo>
                <a:lnTo>
                  <a:pt x="17859" y="116085"/>
                </a:lnTo>
                <a:lnTo>
                  <a:pt x="17859" y="116085"/>
                </a:lnTo>
                <a:lnTo>
                  <a:pt x="17859" y="116085"/>
                </a:lnTo>
                <a:lnTo>
                  <a:pt x="26789" y="107156"/>
                </a:lnTo>
                <a:lnTo>
                  <a:pt x="44648" y="98226"/>
                </a:lnTo>
                <a:lnTo>
                  <a:pt x="53578" y="80367"/>
                </a:lnTo>
                <a:lnTo>
                  <a:pt x="80367" y="62507"/>
                </a:lnTo>
                <a:lnTo>
                  <a:pt x="89296" y="35719"/>
                </a:lnTo>
                <a:lnTo>
                  <a:pt x="107156" y="17859"/>
                </a:lnTo>
                <a:lnTo>
                  <a:pt x="116085" y="8929"/>
                </a:lnTo>
                <a:lnTo>
                  <a:pt x="116085" y="0"/>
                </a:lnTo>
                <a:lnTo>
                  <a:pt x="116085" y="0"/>
                </a:lnTo>
                <a:lnTo>
                  <a:pt x="116085" y="17859"/>
                </a:lnTo>
                <a:lnTo>
                  <a:pt x="116085" y="35719"/>
                </a:lnTo>
                <a:lnTo>
                  <a:pt x="107156" y="71437"/>
                </a:lnTo>
                <a:lnTo>
                  <a:pt x="107156" y="98226"/>
                </a:lnTo>
                <a:lnTo>
                  <a:pt x="107156" y="125015"/>
                </a:lnTo>
                <a:lnTo>
                  <a:pt x="116085" y="151804"/>
                </a:lnTo>
                <a:lnTo>
                  <a:pt x="125015" y="178593"/>
                </a:lnTo>
                <a:lnTo>
                  <a:pt x="142875" y="205382"/>
                </a:lnTo>
                <a:lnTo>
                  <a:pt x="151804" y="232171"/>
                </a:lnTo>
                <a:lnTo>
                  <a:pt x="160734" y="250031"/>
                </a:lnTo>
                <a:lnTo>
                  <a:pt x="151804" y="258960"/>
                </a:lnTo>
                <a:lnTo>
                  <a:pt x="142875" y="276820"/>
                </a:lnTo>
                <a:lnTo>
                  <a:pt x="116085" y="285749"/>
                </a:lnTo>
                <a:lnTo>
                  <a:pt x="89296" y="294679"/>
                </a:lnTo>
                <a:lnTo>
                  <a:pt x="62507" y="303609"/>
                </a:lnTo>
                <a:lnTo>
                  <a:pt x="26789" y="312538"/>
                </a:lnTo>
                <a:lnTo>
                  <a:pt x="8929" y="312538"/>
                </a:lnTo>
                <a:lnTo>
                  <a:pt x="0" y="321468"/>
                </a:lnTo>
                <a:lnTo>
                  <a:pt x="0" y="321468"/>
                </a:lnTo>
                <a:lnTo>
                  <a:pt x="8929" y="312538"/>
                </a:lnTo>
                <a:lnTo>
                  <a:pt x="35718" y="303609"/>
                </a:lnTo>
                <a:lnTo>
                  <a:pt x="62507" y="285749"/>
                </a:lnTo>
                <a:lnTo>
                  <a:pt x="62507" y="2857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8331398" y="2544961"/>
            <a:ext cx="8930" cy="205384"/>
          </a:xfrm>
          <a:custGeom>
            <a:avLst/>
            <a:gdLst/>
            <a:ahLst/>
            <a:cxnLst/>
            <a:rect l="0" t="0" r="0" b="0"/>
            <a:pathLst>
              <a:path w="8930" h="205384">
                <a:moveTo>
                  <a:pt x="0" y="8930"/>
                </a:moveTo>
                <a:lnTo>
                  <a:pt x="0" y="0"/>
                </a:lnTo>
                <a:lnTo>
                  <a:pt x="0" y="0"/>
                </a:lnTo>
                <a:lnTo>
                  <a:pt x="0" y="8930"/>
                </a:lnTo>
                <a:lnTo>
                  <a:pt x="0" y="8930"/>
                </a:lnTo>
                <a:lnTo>
                  <a:pt x="0" y="26789"/>
                </a:lnTo>
                <a:lnTo>
                  <a:pt x="0" y="44648"/>
                </a:lnTo>
                <a:lnTo>
                  <a:pt x="0" y="71437"/>
                </a:lnTo>
                <a:lnTo>
                  <a:pt x="0" y="98227"/>
                </a:lnTo>
                <a:lnTo>
                  <a:pt x="0" y="125016"/>
                </a:lnTo>
                <a:lnTo>
                  <a:pt x="0" y="151805"/>
                </a:lnTo>
                <a:lnTo>
                  <a:pt x="0" y="169664"/>
                </a:lnTo>
                <a:lnTo>
                  <a:pt x="0" y="187523"/>
                </a:lnTo>
                <a:lnTo>
                  <a:pt x="0" y="196453"/>
                </a:lnTo>
                <a:lnTo>
                  <a:pt x="0" y="205383"/>
                </a:lnTo>
                <a:lnTo>
                  <a:pt x="8929" y="205383"/>
                </a:lnTo>
                <a:lnTo>
                  <a:pt x="8929" y="205383"/>
                </a:lnTo>
                <a:lnTo>
                  <a:pt x="0" y="187523"/>
                </a:lnTo>
                <a:lnTo>
                  <a:pt x="0"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8152805" y="2473523"/>
            <a:ext cx="285750" cy="142876"/>
          </a:xfrm>
          <a:custGeom>
            <a:avLst/>
            <a:gdLst/>
            <a:ahLst/>
            <a:cxnLst/>
            <a:rect l="0" t="0" r="0" b="0"/>
            <a:pathLst>
              <a:path w="285750" h="142876">
                <a:moveTo>
                  <a:pt x="0" y="142875"/>
                </a:moveTo>
                <a:lnTo>
                  <a:pt x="0" y="142875"/>
                </a:lnTo>
                <a:lnTo>
                  <a:pt x="8929" y="133946"/>
                </a:lnTo>
                <a:lnTo>
                  <a:pt x="17859" y="125016"/>
                </a:lnTo>
                <a:lnTo>
                  <a:pt x="35718" y="116086"/>
                </a:lnTo>
                <a:lnTo>
                  <a:pt x="62507" y="98227"/>
                </a:lnTo>
                <a:lnTo>
                  <a:pt x="98225" y="80368"/>
                </a:lnTo>
                <a:lnTo>
                  <a:pt x="142874" y="53579"/>
                </a:lnTo>
                <a:lnTo>
                  <a:pt x="178593" y="35719"/>
                </a:lnTo>
                <a:lnTo>
                  <a:pt x="214311" y="17860"/>
                </a:lnTo>
                <a:lnTo>
                  <a:pt x="241100" y="8930"/>
                </a:lnTo>
                <a:lnTo>
                  <a:pt x="267890" y="0"/>
                </a:lnTo>
                <a:lnTo>
                  <a:pt x="276819" y="0"/>
                </a:lnTo>
                <a:lnTo>
                  <a:pt x="285749" y="0"/>
                </a:lnTo>
                <a:lnTo>
                  <a:pt x="28574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8358187" y="2553891"/>
            <a:ext cx="125016" cy="160735"/>
          </a:xfrm>
          <a:custGeom>
            <a:avLst/>
            <a:gdLst/>
            <a:ahLst/>
            <a:cxnLst/>
            <a:rect l="0" t="0" r="0" b="0"/>
            <a:pathLst>
              <a:path w="125016" h="160735">
                <a:moveTo>
                  <a:pt x="0" y="98226"/>
                </a:moveTo>
                <a:lnTo>
                  <a:pt x="0" y="98226"/>
                </a:lnTo>
                <a:lnTo>
                  <a:pt x="0" y="107156"/>
                </a:lnTo>
                <a:lnTo>
                  <a:pt x="8929" y="107156"/>
                </a:lnTo>
                <a:lnTo>
                  <a:pt x="17859" y="107156"/>
                </a:lnTo>
                <a:lnTo>
                  <a:pt x="35718" y="98226"/>
                </a:lnTo>
                <a:lnTo>
                  <a:pt x="44648" y="89297"/>
                </a:lnTo>
                <a:lnTo>
                  <a:pt x="62508" y="71437"/>
                </a:lnTo>
                <a:lnTo>
                  <a:pt x="80367" y="62507"/>
                </a:lnTo>
                <a:lnTo>
                  <a:pt x="89297" y="44648"/>
                </a:lnTo>
                <a:lnTo>
                  <a:pt x="89297" y="26789"/>
                </a:lnTo>
                <a:lnTo>
                  <a:pt x="80367" y="17859"/>
                </a:lnTo>
                <a:lnTo>
                  <a:pt x="80367" y="8929"/>
                </a:lnTo>
                <a:lnTo>
                  <a:pt x="71437" y="0"/>
                </a:lnTo>
                <a:lnTo>
                  <a:pt x="53578" y="8929"/>
                </a:lnTo>
                <a:lnTo>
                  <a:pt x="44648" y="17859"/>
                </a:lnTo>
                <a:lnTo>
                  <a:pt x="35718" y="44648"/>
                </a:lnTo>
                <a:lnTo>
                  <a:pt x="17859" y="71437"/>
                </a:lnTo>
                <a:lnTo>
                  <a:pt x="17859" y="98226"/>
                </a:lnTo>
                <a:lnTo>
                  <a:pt x="17859" y="116086"/>
                </a:lnTo>
                <a:lnTo>
                  <a:pt x="35718" y="142875"/>
                </a:lnTo>
                <a:lnTo>
                  <a:pt x="44648" y="151804"/>
                </a:lnTo>
                <a:lnTo>
                  <a:pt x="62508" y="160734"/>
                </a:lnTo>
                <a:lnTo>
                  <a:pt x="89297" y="151804"/>
                </a:lnTo>
                <a:lnTo>
                  <a:pt x="107156" y="151804"/>
                </a:lnTo>
                <a:lnTo>
                  <a:pt x="125015" y="133945"/>
                </a:lnTo>
                <a:lnTo>
                  <a:pt x="125015"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8465343" y="2500313"/>
            <a:ext cx="107157" cy="160735"/>
          </a:xfrm>
          <a:custGeom>
            <a:avLst/>
            <a:gdLst/>
            <a:ahLst/>
            <a:cxnLst/>
            <a:rect l="0" t="0" r="0" b="0"/>
            <a:pathLst>
              <a:path w="107157" h="160735">
                <a:moveTo>
                  <a:pt x="80367" y="0"/>
                </a:moveTo>
                <a:lnTo>
                  <a:pt x="80367" y="0"/>
                </a:lnTo>
                <a:lnTo>
                  <a:pt x="71437" y="8929"/>
                </a:lnTo>
                <a:lnTo>
                  <a:pt x="62508" y="8929"/>
                </a:lnTo>
                <a:lnTo>
                  <a:pt x="53578" y="17859"/>
                </a:lnTo>
                <a:lnTo>
                  <a:pt x="53578" y="35718"/>
                </a:lnTo>
                <a:lnTo>
                  <a:pt x="53578" y="44648"/>
                </a:lnTo>
                <a:lnTo>
                  <a:pt x="53578" y="44648"/>
                </a:lnTo>
                <a:lnTo>
                  <a:pt x="53578" y="53578"/>
                </a:lnTo>
                <a:lnTo>
                  <a:pt x="62508" y="53578"/>
                </a:lnTo>
                <a:lnTo>
                  <a:pt x="71437" y="62507"/>
                </a:lnTo>
                <a:lnTo>
                  <a:pt x="89297" y="71437"/>
                </a:lnTo>
                <a:lnTo>
                  <a:pt x="98227" y="71437"/>
                </a:lnTo>
                <a:lnTo>
                  <a:pt x="107156" y="89296"/>
                </a:lnTo>
                <a:lnTo>
                  <a:pt x="107156" y="98226"/>
                </a:lnTo>
                <a:lnTo>
                  <a:pt x="107156" y="116085"/>
                </a:lnTo>
                <a:lnTo>
                  <a:pt x="89297" y="125015"/>
                </a:lnTo>
                <a:lnTo>
                  <a:pt x="71437" y="142875"/>
                </a:lnTo>
                <a:lnTo>
                  <a:pt x="53578" y="151804"/>
                </a:lnTo>
                <a:lnTo>
                  <a:pt x="26789" y="160734"/>
                </a:lnTo>
                <a:lnTo>
                  <a:pt x="17859" y="151804"/>
                </a:lnTo>
                <a:lnTo>
                  <a:pt x="0" y="142875"/>
                </a:lnTo>
                <a:lnTo>
                  <a:pt x="0" y="125015"/>
                </a:lnTo>
                <a:lnTo>
                  <a:pt x="0" y="107156"/>
                </a:lnTo>
                <a:lnTo>
                  <a:pt x="8930" y="89296"/>
                </a:lnTo>
                <a:lnTo>
                  <a:pt x="17859" y="62507"/>
                </a:lnTo>
                <a:lnTo>
                  <a:pt x="17859"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8590359" y="2393156"/>
            <a:ext cx="80368" cy="205384"/>
          </a:xfrm>
          <a:custGeom>
            <a:avLst/>
            <a:gdLst/>
            <a:ahLst/>
            <a:cxnLst/>
            <a:rect l="0" t="0" r="0" b="0"/>
            <a:pathLst>
              <a:path w="80368" h="205384">
                <a:moveTo>
                  <a:pt x="0" y="0"/>
                </a:moveTo>
                <a:lnTo>
                  <a:pt x="0" y="0"/>
                </a:lnTo>
                <a:lnTo>
                  <a:pt x="0" y="0"/>
                </a:lnTo>
                <a:lnTo>
                  <a:pt x="0" y="8930"/>
                </a:lnTo>
                <a:lnTo>
                  <a:pt x="0" y="17859"/>
                </a:lnTo>
                <a:lnTo>
                  <a:pt x="0" y="35719"/>
                </a:lnTo>
                <a:lnTo>
                  <a:pt x="0" y="53578"/>
                </a:lnTo>
                <a:lnTo>
                  <a:pt x="0" y="80367"/>
                </a:lnTo>
                <a:lnTo>
                  <a:pt x="0" y="116086"/>
                </a:lnTo>
                <a:lnTo>
                  <a:pt x="0" y="142875"/>
                </a:lnTo>
                <a:lnTo>
                  <a:pt x="8929" y="169664"/>
                </a:lnTo>
                <a:lnTo>
                  <a:pt x="17859" y="187524"/>
                </a:lnTo>
                <a:lnTo>
                  <a:pt x="26789" y="205383"/>
                </a:lnTo>
                <a:lnTo>
                  <a:pt x="44648" y="205383"/>
                </a:lnTo>
                <a:lnTo>
                  <a:pt x="53578" y="205383"/>
                </a:lnTo>
                <a:lnTo>
                  <a:pt x="71437" y="196453"/>
                </a:lnTo>
                <a:lnTo>
                  <a:pt x="80367" y="187524"/>
                </a:lnTo>
                <a:lnTo>
                  <a:pt x="80367" y="178594"/>
                </a:lnTo>
                <a:lnTo>
                  <a:pt x="80367" y="160735"/>
                </a:lnTo>
                <a:lnTo>
                  <a:pt x="80367" y="142875"/>
                </a:lnTo>
                <a:lnTo>
                  <a:pt x="80367"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8527851" y="2473523"/>
            <a:ext cx="125016" cy="44650"/>
          </a:xfrm>
          <a:custGeom>
            <a:avLst/>
            <a:gdLst/>
            <a:ahLst/>
            <a:cxnLst/>
            <a:rect l="0" t="0" r="0" b="0"/>
            <a:pathLst>
              <a:path w="125016" h="44650">
                <a:moveTo>
                  <a:pt x="8929" y="44649"/>
                </a:moveTo>
                <a:lnTo>
                  <a:pt x="0" y="44649"/>
                </a:lnTo>
                <a:lnTo>
                  <a:pt x="8929" y="35719"/>
                </a:lnTo>
                <a:lnTo>
                  <a:pt x="8929" y="35719"/>
                </a:lnTo>
                <a:lnTo>
                  <a:pt x="26789" y="26790"/>
                </a:lnTo>
                <a:lnTo>
                  <a:pt x="44648" y="26790"/>
                </a:lnTo>
                <a:lnTo>
                  <a:pt x="62508" y="17860"/>
                </a:lnTo>
                <a:lnTo>
                  <a:pt x="80367" y="8930"/>
                </a:lnTo>
                <a:lnTo>
                  <a:pt x="98226" y="8930"/>
                </a:lnTo>
                <a:lnTo>
                  <a:pt x="116086" y="8930"/>
                </a:lnTo>
                <a:lnTo>
                  <a:pt x="116086" y="0"/>
                </a:lnTo>
                <a:lnTo>
                  <a:pt x="125015" y="0"/>
                </a:lnTo>
                <a:lnTo>
                  <a:pt x="12501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8688585" y="2321719"/>
            <a:ext cx="125017" cy="258962"/>
          </a:xfrm>
          <a:custGeom>
            <a:avLst/>
            <a:gdLst/>
            <a:ahLst/>
            <a:cxnLst/>
            <a:rect l="0" t="0" r="0" b="0"/>
            <a:pathLst>
              <a:path w="125017" h="258962">
                <a:moveTo>
                  <a:pt x="17860" y="62507"/>
                </a:moveTo>
                <a:lnTo>
                  <a:pt x="17860" y="62507"/>
                </a:lnTo>
                <a:lnTo>
                  <a:pt x="8930" y="62507"/>
                </a:lnTo>
                <a:lnTo>
                  <a:pt x="17860" y="53578"/>
                </a:lnTo>
                <a:lnTo>
                  <a:pt x="17860" y="53578"/>
                </a:lnTo>
                <a:lnTo>
                  <a:pt x="17860" y="53578"/>
                </a:lnTo>
                <a:lnTo>
                  <a:pt x="17860" y="62507"/>
                </a:lnTo>
                <a:lnTo>
                  <a:pt x="17860" y="71437"/>
                </a:lnTo>
                <a:lnTo>
                  <a:pt x="17860" y="89296"/>
                </a:lnTo>
                <a:lnTo>
                  <a:pt x="8930" y="107156"/>
                </a:lnTo>
                <a:lnTo>
                  <a:pt x="8930" y="125015"/>
                </a:lnTo>
                <a:lnTo>
                  <a:pt x="8930" y="151804"/>
                </a:lnTo>
                <a:lnTo>
                  <a:pt x="0" y="178594"/>
                </a:lnTo>
                <a:lnTo>
                  <a:pt x="0" y="205383"/>
                </a:lnTo>
                <a:lnTo>
                  <a:pt x="0" y="223242"/>
                </a:lnTo>
                <a:lnTo>
                  <a:pt x="0" y="232172"/>
                </a:lnTo>
                <a:lnTo>
                  <a:pt x="0" y="241101"/>
                </a:lnTo>
                <a:lnTo>
                  <a:pt x="8930" y="241101"/>
                </a:lnTo>
                <a:lnTo>
                  <a:pt x="8930" y="232172"/>
                </a:lnTo>
                <a:lnTo>
                  <a:pt x="8930" y="214312"/>
                </a:lnTo>
                <a:lnTo>
                  <a:pt x="8930" y="196453"/>
                </a:lnTo>
                <a:lnTo>
                  <a:pt x="8930" y="178594"/>
                </a:lnTo>
                <a:lnTo>
                  <a:pt x="8930" y="151804"/>
                </a:lnTo>
                <a:lnTo>
                  <a:pt x="8930" y="125015"/>
                </a:lnTo>
                <a:lnTo>
                  <a:pt x="0" y="98226"/>
                </a:lnTo>
                <a:lnTo>
                  <a:pt x="0" y="71437"/>
                </a:lnTo>
                <a:lnTo>
                  <a:pt x="8930" y="53578"/>
                </a:lnTo>
                <a:lnTo>
                  <a:pt x="8930" y="35718"/>
                </a:lnTo>
                <a:lnTo>
                  <a:pt x="8930" y="26789"/>
                </a:lnTo>
                <a:lnTo>
                  <a:pt x="8930" y="26789"/>
                </a:lnTo>
                <a:lnTo>
                  <a:pt x="8930" y="35718"/>
                </a:lnTo>
                <a:lnTo>
                  <a:pt x="17860" y="53578"/>
                </a:lnTo>
                <a:lnTo>
                  <a:pt x="17860" y="71437"/>
                </a:lnTo>
                <a:lnTo>
                  <a:pt x="26789" y="107156"/>
                </a:lnTo>
                <a:lnTo>
                  <a:pt x="35719" y="142875"/>
                </a:lnTo>
                <a:lnTo>
                  <a:pt x="44649" y="178594"/>
                </a:lnTo>
                <a:lnTo>
                  <a:pt x="53578" y="205383"/>
                </a:lnTo>
                <a:lnTo>
                  <a:pt x="53578" y="232172"/>
                </a:lnTo>
                <a:lnTo>
                  <a:pt x="62508" y="250031"/>
                </a:lnTo>
                <a:lnTo>
                  <a:pt x="62508" y="258961"/>
                </a:lnTo>
                <a:lnTo>
                  <a:pt x="71438" y="258961"/>
                </a:lnTo>
                <a:lnTo>
                  <a:pt x="80367" y="250031"/>
                </a:lnTo>
                <a:lnTo>
                  <a:pt x="89297" y="232172"/>
                </a:lnTo>
                <a:lnTo>
                  <a:pt x="98227" y="205383"/>
                </a:lnTo>
                <a:lnTo>
                  <a:pt x="107156" y="178594"/>
                </a:lnTo>
                <a:lnTo>
                  <a:pt x="116086" y="142875"/>
                </a:lnTo>
                <a:lnTo>
                  <a:pt x="125016" y="107156"/>
                </a:lnTo>
                <a:lnTo>
                  <a:pt x="125016" y="71437"/>
                </a:lnTo>
                <a:lnTo>
                  <a:pt x="116086" y="35718"/>
                </a:lnTo>
                <a:lnTo>
                  <a:pt x="116086" y="17859"/>
                </a:lnTo>
                <a:lnTo>
                  <a:pt x="107156" y="0"/>
                </a:lnTo>
                <a:lnTo>
                  <a:pt x="98227" y="0"/>
                </a:lnTo>
                <a:lnTo>
                  <a:pt x="98227" y="0"/>
                </a:lnTo>
                <a:lnTo>
                  <a:pt x="89297" y="8929"/>
                </a:lnTo>
                <a:lnTo>
                  <a:pt x="80367" y="17859"/>
                </a:lnTo>
                <a:lnTo>
                  <a:pt x="80367" y="26789"/>
                </a:lnTo>
                <a:lnTo>
                  <a:pt x="80367" y="35718"/>
                </a:lnTo>
                <a:lnTo>
                  <a:pt x="80367" y="44648"/>
                </a:lnTo>
                <a:lnTo>
                  <a:pt x="89297" y="53578"/>
                </a:lnTo>
                <a:lnTo>
                  <a:pt x="98227" y="62507"/>
                </a:lnTo>
                <a:lnTo>
                  <a:pt x="98227"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8786812" y="2402086"/>
            <a:ext cx="125016" cy="312540"/>
          </a:xfrm>
          <a:custGeom>
            <a:avLst/>
            <a:gdLst/>
            <a:ahLst/>
            <a:cxnLst/>
            <a:rect l="0" t="0" r="0" b="0"/>
            <a:pathLst>
              <a:path w="125016" h="312540">
                <a:moveTo>
                  <a:pt x="98226" y="17859"/>
                </a:moveTo>
                <a:lnTo>
                  <a:pt x="107156" y="8929"/>
                </a:lnTo>
                <a:lnTo>
                  <a:pt x="116086" y="8929"/>
                </a:lnTo>
                <a:lnTo>
                  <a:pt x="116086" y="0"/>
                </a:lnTo>
                <a:lnTo>
                  <a:pt x="116086" y="0"/>
                </a:lnTo>
                <a:lnTo>
                  <a:pt x="107156" y="8929"/>
                </a:lnTo>
                <a:lnTo>
                  <a:pt x="89297" y="26789"/>
                </a:lnTo>
                <a:lnTo>
                  <a:pt x="71437" y="53578"/>
                </a:lnTo>
                <a:lnTo>
                  <a:pt x="44648" y="89297"/>
                </a:lnTo>
                <a:lnTo>
                  <a:pt x="35718" y="116086"/>
                </a:lnTo>
                <a:lnTo>
                  <a:pt x="35718" y="125016"/>
                </a:lnTo>
                <a:lnTo>
                  <a:pt x="35718" y="125016"/>
                </a:lnTo>
                <a:lnTo>
                  <a:pt x="35718" y="125016"/>
                </a:lnTo>
                <a:lnTo>
                  <a:pt x="44648" y="125016"/>
                </a:lnTo>
                <a:lnTo>
                  <a:pt x="53578" y="116086"/>
                </a:lnTo>
                <a:lnTo>
                  <a:pt x="62508" y="116086"/>
                </a:lnTo>
                <a:lnTo>
                  <a:pt x="80367" y="98227"/>
                </a:lnTo>
                <a:lnTo>
                  <a:pt x="89297" y="89297"/>
                </a:lnTo>
                <a:lnTo>
                  <a:pt x="98226" y="71437"/>
                </a:lnTo>
                <a:lnTo>
                  <a:pt x="116086" y="53578"/>
                </a:lnTo>
                <a:lnTo>
                  <a:pt x="116086" y="53578"/>
                </a:lnTo>
                <a:lnTo>
                  <a:pt x="116086" y="53578"/>
                </a:lnTo>
                <a:lnTo>
                  <a:pt x="125015" y="53578"/>
                </a:lnTo>
                <a:lnTo>
                  <a:pt x="125015" y="62508"/>
                </a:lnTo>
                <a:lnTo>
                  <a:pt x="116086" y="71437"/>
                </a:lnTo>
                <a:lnTo>
                  <a:pt x="116086" y="89297"/>
                </a:lnTo>
                <a:lnTo>
                  <a:pt x="116086" y="107156"/>
                </a:lnTo>
                <a:lnTo>
                  <a:pt x="107156" y="133945"/>
                </a:lnTo>
                <a:lnTo>
                  <a:pt x="98226" y="160734"/>
                </a:lnTo>
                <a:lnTo>
                  <a:pt x="89297" y="223242"/>
                </a:lnTo>
                <a:lnTo>
                  <a:pt x="62508" y="267891"/>
                </a:lnTo>
                <a:lnTo>
                  <a:pt x="44648" y="294680"/>
                </a:lnTo>
                <a:lnTo>
                  <a:pt x="26789" y="312539"/>
                </a:lnTo>
                <a:lnTo>
                  <a:pt x="8929" y="312539"/>
                </a:lnTo>
                <a:lnTo>
                  <a:pt x="0" y="303609"/>
                </a:lnTo>
                <a:lnTo>
                  <a:pt x="0" y="294680"/>
                </a:lnTo>
                <a:lnTo>
                  <a:pt x="0" y="29468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8322468" y="2652117"/>
            <a:ext cx="526853" cy="205384"/>
          </a:xfrm>
          <a:custGeom>
            <a:avLst/>
            <a:gdLst/>
            <a:ahLst/>
            <a:cxnLst/>
            <a:rect l="0" t="0" r="0" b="0"/>
            <a:pathLst>
              <a:path w="526853" h="205384">
                <a:moveTo>
                  <a:pt x="8930" y="205383"/>
                </a:moveTo>
                <a:lnTo>
                  <a:pt x="0" y="205383"/>
                </a:lnTo>
                <a:lnTo>
                  <a:pt x="0" y="205383"/>
                </a:lnTo>
                <a:lnTo>
                  <a:pt x="0" y="205383"/>
                </a:lnTo>
                <a:lnTo>
                  <a:pt x="0" y="205383"/>
                </a:lnTo>
                <a:lnTo>
                  <a:pt x="0" y="205383"/>
                </a:lnTo>
                <a:lnTo>
                  <a:pt x="0" y="205383"/>
                </a:lnTo>
                <a:lnTo>
                  <a:pt x="0" y="205383"/>
                </a:lnTo>
                <a:lnTo>
                  <a:pt x="8930" y="205383"/>
                </a:lnTo>
                <a:lnTo>
                  <a:pt x="17859" y="196453"/>
                </a:lnTo>
                <a:lnTo>
                  <a:pt x="26789" y="196453"/>
                </a:lnTo>
                <a:lnTo>
                  <a:pt x="44648" y="187523"/>
                </a:lnTo>
                <a:lnTo>
                  <a:pt x="80367" y="178594"/>
                </a:lnTo>
                <a:lnTo>
                  <a:pt x="133945" y="160734"/>
                </a:lnTo>
                <a:lnTo>
                  <a:pt x="196453" y="142875"/>
                </a:lnTo>
                <a:lnTo>
                  <a:pt x="267891" y="107156"/>
                </a:lnTo>
                <a:lnTo>
                  <a:pt x="321469" y="89297"/>
                </a:lnTo>
                <a:lnTo>
                  <a:pt x="366117" y="71438"/>
                </a:lnTo>
                <a:lnTo>
                  <a:pt x="392906" y="53578"/>
                </a:lnTo>
                <a:lnTo>
                  <a:pt x="419695" y="35719"/>
                </a:lnTo>
                <a:lnTo>
                  <a:pt x="455414" y="26789"/>
                </a:lnTo>
                <a:lnTo>
                  <a:pt x="491133" y="8930"/>
                </a:lnTo>
                <a:lnTo>
                  <a:pt x="517922" y="0"/>
                </a:lnTo>
                <a:lnTo>
                  <a:pt x="526852" y="0"/>
                </a:lnTo>
                <a:lnTo>
                  <a:pt x="52685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1741289" y="4670226"/>
            <a:ext cx="1625204" cy="53579"/>
          </a:xfrm>
          <a:custGeom>
            <a:avLst/>
            <a:gdLst/>
            <a:ahLst/>
            <a:cxnLst/>
            <a:rect l="0" t="0" r="0" b="0"/>
            <a:pathLst>
              <a:path w="1625204" h="53579">
                <a:moveTo>
                  <a:pt x="8930" y="8930"/>
                </a:moveTo>
                <a:lnTo>
                  <a:pt x="0" y="8930"/>
                </a:lnTo>
                <a:lnTo>
                  <a:pt x="0" y="8930"/>
                </a:lnTo>
                <a:lnTo>
                  <a:pt x="0" y="8930"/>
                </a:lnTo>
                <a:lnTo>
                  <a:pt x="0" y="8930"/>
                </a:lnTo>
                <a:lnTo>
                  <a:pt x="0" y="8930"/>
                </a:lnTo>
                <a:lnTo>
                  <a:pt x="0" y="8930"/>
                </a:lnTo>
                <a:lnTo>
                  <a:pt x="0" y="8930"/>
                </a:lnTo>
                <a:lnTo>
                  <a:pt x="0" y="17860"/>
                </a:lnTo>
                <a:lnTo>
                  <a:pt x="8930" y="17860"/>
                </a:lnTo>
                <a:lnTo>
                  <a:pt x="17859" y="17860"/>
                </a:lnTo>
                <a:lnTo>
                  <a:pt x="26789" y="17860"/>
                </a:lnTo>
                <a:lnTo>
                  <a:pt x="44649" y="17860"/>
                </a:lnTo>
                <a:lnTo>
                  <a:pt x="62508" y="17860"/>
                </a:lnTo>
                <a:lnTo>
                  <a:pt x="80367" y="26789"/>
                </a:lnTo>
                <a:lnTo>
                  <a:pt x="107156" y="26789"/>
                </a:lnTo>
                <a:lnTo>
                  <a:pt x="142875" y="26789"/>
                </a:lnTo>
                <a:lnTo>
                  <a:pt x="187524" y="17860"/>
                </a:lnTo>
                <a:lnTo>
                  <a:pt x="232172" y="17860"/>
                </a:lnTo>
                <a:lnTo>
                  <a:pt x="276820" y="17860"/>
                </a:lnTo>
                <a:lnTo>
                  <a:pt x="339328" y="8930"/>
                </a:lnTo>
                <a:lnTo>
                  <a:pt x="401836" y="0"/>
                </a:lnTo>
                <a:lnTo>
                  <a:pt x="464344" y="0"/>
                </a:lnTo>
                <a:lnTo>
                  <a:pt x="535781" y="0"/>
                </a:lnTo>
                <a:lnTo>
                  <a:pt x="607219" y="0"/>
                </a:lnTo>
                <a:lnTo>
                  <a:pt x="669727" y="0"/>
                </a:lnTo>
                <a:lnTo>
                  <a:pt x="750094" y="0"/>
                </a:lnTo>
                <a:lnTo>
                  <a:pt x="821531" y="0"/>
                </a:lnTo>
                <a:lnTo>
                  <a:pt x="892969" y="8930"/>
                </a:lnTo>
                <a:lnTo>
                  <a:pt x="973336" y="17860"/>
                </a:lnTo>
                <a:lnTo>
                  <a:pt x="1035844" y="17860"/>
                </a:lnTo>
                <a:lnTo>
                  <a:pt x="1107281" y="26789"/>
                </a:lnTo>
                <a:lnTo>
                  <a:pt x="1178719" y="35719"/>
                </a:lnTo>
                <a:lnTo>
                  <a:pt x="1250156" y="35719"/>
                </a:lnTo>
                <a:lnTo>
                  <a:pt x="1321594" y="35719"/>
                </a:lnTo>
                <a:lnTo>
                  <a:pt x="1393031" y="35719"/>
                </a:lnTo>
                <a:lnTo>
                  <a:pt x="1455539" y="35719"/>
                </a:lnTo>
                <a:lnTo>
                  <a:pt x="1518047" y="44649"/>
                </a:lnTo>
                <a:lnTo>
                  <a:pt x="1571625" y="44649"/>
                </a:lnTo>
                <a:lnTo>
                  <a:pt x="1625203" y="53578"/>
                </a:lnTo>
                <a:lnTo>
                  <a:pt x="1625203"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4404247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Distributed builds</a:t>
            </a:r>
          </a:p>
        </p:txBody>
      </p:sp>
      <p:sp>
        <p:nvSpPr>
          <p:cNvPr id="3" name="Content Placeholder 2"/>
          <p:cNvSpPr>
            <a:spLocks noGrp="1"/>
          </p:cNvSpPr>
          <p:nvPr>
            <p:ph idx="1"/>
          </p:nvPr>
        </p:nvSpPr>
        <p:spPr/>
        <p:txBody>
          <a:bodyPr>
            <a:normAutofit/>
          </a:bodyPr>
          <a:lstStyle/>
          <a:p>
            <a:r>
              <a:rPr lang="en-US" dirty="0" smtClean="0"/>
              <a:t>Jenkins </a:t>
            </a:r>
            <a:r>
              <a:rPr lang="en-US" dirty="0"/>
              <a:t>can distribute build/test loads to multiple computers. </a:t>
            </a:r>
            <a:endParaRPr lang="en-US" dirty="0" smtClean="0"/>
          </a:p>
          <a:p>
            <a:r>
              <a:rPr lang="en-US" dirty="0" smtClean="0"/>
              <a:t>This </a:t>
            </a:r>
            <a:r>
              <a:rPr lang="en-US" dirty="0"/>
              <a:t>lets you get the most out of those idle workstations sitting beneath developers' desks.</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457200" y="304800"/>
            <a:ext cx="4038600" cy="5821363"/>
          </a:xfrm>
        </p:spPr>
        <p:txBody>
          <a:bodyPr/>
          <a:lstStyle/>
          <a:p>
            <a:pPr marL="0" indent="0">
              <a:buNone/>
            </a:pPr>
            <a:r>
              <a:rPr lang="en-US" dirty="0" smtClean="0"/>
              <a:t>Last Time</a:t>
            </a:r>
          </a:p>
          <a:p>
            <a:r>
              <a:rPr lang="en-US" dirty="0" err="1" smtClean="0"/>
              <a:t>WebDriver</a:t>
            </a:r>
            <a:r>
              <a:rPr lang="en-US" dirty="0" smtClean="0"/>
              <a:t> again</a:t>
            </a:r>
          </a:p>
          <a:p>
            <a:endParaRPr lang="en-US" dirty="0"/>
          </a:p>
        </p:txBody>
      </p:sp>
      <p:sp>
        <p:nvSpPr>
          <p:cNvPr id="7" name="Content Placeholder 6"/>
          <p:cNvSpPr>
            <a:spLocks noGrp="1"/>
          </p:cNvSpPr>
          <p:nvPr>
            <p:ph sz="half" idx="2"/>
          </p:nvPr>
        </p:nvSpPr>
        <p:spPr>
          <a:xfrm>
            <a:off x="4648200" y="304800"/>
            <a:ext cx="4267200" cy="5821363"/>
          </a:xfrm>
        </p:spPr>
        <p:txBody>
          <a:bodyPr/>
          <a:lstStyle/>
          <a:p>
            <a:pPr marL="0" indent="0">
              <a:buNone/>
            </a:pPr>
            <a:r>
              <a:rPr lang="en-US" dirty="0" smtClean="0"/>
              <a:t>Today</a:t>
            </a:r>
          </a:p>
          <a:p>
            <a:r>
              <a:rPr lang="en-US" dirty="0" smtClean="0"/>
              <a:t>More </a:t>
            </a:r>
            <a:r>
              <a:rPr lang="en-US" dirty="0" err="1" smtClean="0"/>
              <a:t>WebDriver</a:t>
            </a:r>
            <a:endParaRPr lang="en-US" dirty="0" smtClean="0"/>
          </a:p>
          <a:p>
            <a:endParaRPr lang="en-US" dirty="0"/>
          </a:p>
        </p:txBody>
      </p:sp>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39752665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Features: </a:t>
            </a:r>
            <a:r>
              <a:rPr lang="en-US" dirty="0"/>
              <a:t>File fingerprinting</a:t>
            </a:r>
          </a:p>
        </p:txBody>
      </p:sp>
      <p:sp>
        <p:nvSpPr>
          <p:cNvPr id="3" name="Content Placeholder 2"/>
          <p:cNvSpPr>
            <a:spLocks noGrp="1"/>
          </p:cNvSpPr>
          <p:nvPr>
            <p:ph idx="1"/>
          </p:nvPr>
        </p:nvSpPr>
        <p:spPr/>
        <p:txBody>
          <a:bodyPr/>
          <a:lstStyle/>
          <a:p>
            <a:r>
              <a:rPr lang="en-US" dirty="0" smtClean="0"/>
              <a:t>Jenkins </a:t>
            </a:r>
            <a:r>
              <a:rPr lang="en-US" dirty="0"/>
              <a:t>can keep track of which build produced which jars, and </a:t>
            </a:r>
            <a:endParaRPr lang="en-US" dirty="0" smtClean="0"/>
          </a:p>
          <a:p>
            <a:r>
              <a:rPr lang="en-US" dirty="0" smtClean="0"/>
              <a:t>which </a:t>
            </a:r>
            <a:r>
              <a:rPr lang="en-US" dirty="0"/>
              <a:t>build is using which version of </a:t>
            </a:r>
            <a:r>
              <a:rPr lang="en-US" dirty="0" smtClean="0"/>
              <a:t>jars</a:t>
            </a:r>
          </a:p>
          <a:p>
            <a:r>
              <a:rPr lang="en-US" dirty="0" smtClean="0"/>
              <a:t>This </a:t>
            </a:r>
            <a:r>
              <a:rPr lang="en-US" dirty="0"/>
              <a:t>works even for jars that are produced outside Jenkins, and is ideal for projects to track dependency.</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24404247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Plugin Support</a:t>
            </a:r>
          </a:p>
        </p:txBody>
      </p:sp>
      <p:sp>
        <p:nvSpPr>
          <p:cNvPr id="3" name="Content Placeholder 2"/>
          <p:cNvSpPr>
            <a:spLocks noGrp="1"/>
          </p:cNvSpPr>
          <p:nvPr>
            <p:ph idx="1"/>
          </p:nvPr>
        </p:nvSpPr>
        <p:spPr/>
        <p:txBody>
          <a:bodyPr>
            <a:normAutofit/>
          </a:bodyPr>
          <a:lstStyle/>
          <a:p>
            <a:r>
              <a:rPr lang="en-US" dirty="0" smtClean="0"/>
              <a:t>Jenkins </a:t>
            </a:r>
            <a:r>
              <a:rPr lang="en-US" dirty="0"/>
              <a:t>can be extended via 3rd party plugins. </a:t>
            </a:r>
            <a:endParaRPr lang="en-US" dirty="0" smtClean="0"/>
          </a:p>
          <a:p>
            <a:r>
              <a:rPr lang="en-US" dirty="0" smtClean="0"/>
              <a:t>You </a:t>
            </a:r>
            <a:r>
              <a:rPr lang="en-US" dirty="0"/>
              <a:t>can write plugins to make Jenkins support tools/processes that your team uses.</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Jenkins Best </a:t>
            </a:r>
            <a:r>
              <a:rPr lang="en-US" dirty="0" smtClean="0"/>
              <a:t>Practices</a:t>
            </a:r>
            <a:endParaRPr lang="en-US" dirty="0"/>
          </a:p>
        </p:txBody>
      </p:sp>
      <p:sp>
        <p:nvSpPr>
          <p:cNvPr id="3" name="Content Placeholder 2"/>
          <p:cNvSpPr>
            <a:spLocks noGrp="1"/>
          </p:cNvSpPr>
          <p:nvPr>
            <p:ph idx="1"/>
          </p:nvPr>
        </p:nvSpPr>
        <p:spPr/>
        <p:txBody>
          <a:bodyPr>
            <a:normAutofit lnSpcReduction="10000"/>
          </a:bodyPr>
          <a:lstStyle/>
          <a:p>
            <a:r>
              <a:rPr lang="en-US" dirty="0" smtClean="0"/>
              <a:t>Continuous </a:t>
            </a:r>
            <a:r>
              <a:rPr lang="en-US" dirty="0"/>
              <a:t>Integration with automated test execution has seen broad adoption in recent years. </a:t>
            </a:r>
            <a:endParaRPr lang="en-US" dirty="0" smtClean="0"/>
          </a:p>
          <a:p>
            <a:r>
              <a:rPr lang="en-US" dirty="0" smtClean="0"/>
              <a:t>The </a:t>
            </a:r>
            <a:r>
              <a:rPr lang="en-US" dirty="0"/>
              <a:t>ideas behind Continuous Integration have changed how companies look </a:t>
            </a:r>
            <a:r>
              <a:rPr lang="en-US" dirty="0" smtClean="0"/>
              <a:t>at:</a:t>
            </a:r>
          </a:p>
          <a:p>
            <a:pPr lvl="1"/>
            <a:r>
              <a:rPr lang="en-US" dirty="0" smtClean="0"/>
              <a:t>Build </a:t>
            </a:r>
            <a:r>
              <a:rPr lang="en-US" dirty="0"/>
              <a:t>Management, </a:t>
            </a:r>
            <a:endParaRPr lang="en-US" dirty="0" smtClean="0"/>
          </a:p>
          <a:p>
            <a:pPr lvl="1"/>
            <a:r>
              <a:rPr lang="en-US" dirty="0" smtClean="0"/>
              <a:t>Release </a:t>
            </a:r>
            <a:r>
              <a:rPr lang="en-US" dirty="0"/>
              <a:t>Management, </a:t>
            </a:r>
            <a:endParaRPr lang="en-US" dirty="0" smtClean="0"/>
          </a:p>
          <a:p>
            <a:pPr lvl="1"/>
            <a:r>
              <a:rPr lang="en-US" dirty="0" smtClean="0"/>
              <a:t>Deployment </a:t>
            </a:r>
            <a:r>
              <a:rPr lang="en-US" dirty="0"/>
              <a:t>Automation, and </a:t>
            </a:r>
            <a:endParaRPr lang="en-US" dirty="0" smtClean="0"/>
          </a:p>
          <a:p>
            <a:pPr lvl="1"/>
            <a:r>
              <a:rPr lang="en-US" dirty="0" smtClean="0"/>
              <a:t>Test </a:t>
            </a:r>
            <a:r>
              <a:rPr lang="en-US" dirty="0"/>
              <a:t>Orchestration. </a:t>
            </a:r>
            <a:endParaRPr lang="en-US" dirty="0" smtClean="0"/>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6875859" y="3036093"/>
            <a:ext cx="1107283" cy="3000376"/>
          </a:xfrm>
          <a:custGeom>
            <a:avLst/>
            <a:gdLst/>
            <a:ahLst/>
            <a:cxnLst/>
            <a:rect l="0" t="0" r="0" b="0"/>
            <a:pathLst>
              <a:path w="1107283" h="3000376">
                <a:moveTo>
                  <a:pt x="803672" y="71438"/>
                </a:moveTo>
                <a:lnTo>
                  <a:pt x="812602" y="62508"/>
                </a:lnTo>
                <a:lnTo>
                  <a:pt x="812602" y="53578"/>
                </a:lnTo>
                <a:lnTo>
                  <a:pt x="830461" y="35719"/>
                </a:lnTo>
                <a:lnTo>
                  <a:pt x="848321" y="26789"/>
                </a:lnTo>
                <a:lnTo>
                  <a:pt x="875110" y="17860"/>
                </a:lnTo>
                <a:lnTo>
                  <a:pt x="901899" y="8930"/>
                </a:lnTo>
                <a:lnTo>
                  <a:pt x="928688" y="8930"/>
                </a:lnTo>
                <a:lnTo>
                  <a:pt x="955477" y="0"/>
                </a:lnTo>
                <a:lnTo>
                  <a:pt x="991196" y="0"/>
                </a:lnTo>
                <a:lnTo>
                  <a:pt x="1017985" y="0"/>
                </a:lnTo>
                <a:lnTo>
                  <a:pt x="1044774" y="0"/>
                </a:lnTo>
                <a:lnTo>
                  <a:pt x="1071563" y="0"/>
                </a:lnTo>
                <a:lnTo>
                  <a:pt x="1089422" y="8930"/>
                </a:lnTo>
                <a:lnTo>
                  <a:pt x="1107282" y="26789"/>
                </a:lnTo>
                <a:lnTo>
                  <a:pt x="1107282" y="53578"/>
                </a:lnTo>
                <a:lnTo>
                  <a:pt x="1107282" y="98227"/>
                </a:lnTo>
                <a:lnTo>
                  <a:pt x="1098352" y="151805"/>
                </a:lnTo>
                <a:lnTo>
                  <a:pt x="1089422" y="232172"/>
                </a:lnTo>
                <a:lnTo>
                  <a:pt x="1071563" y="330399"/>
                </a:lnTo>
                <a:lnTo>
                  <a:pt x="1053704" y="446485"/>
                </a:lnTo>
                <a:lnTo>
                  <a:pt x="1035844" y="562571"/>
                </a:lnTo>
                <a:lnTo>
                  <a:pt x="1017985" y="696516"/>
                </a:lnTo>
                <a:lnTo>
                  <a:pt x="1009055" y="830461"/>
                </a:lnTo>
                <a:lnTo>
                  <a:pt x="1000125" y="973336"/>
                </a:lnTo>
                <a:lnTo>
                  <a:pt x="991196" y="1107282"/>
                </a:lnTo>
                <a:lnTo>
                  <a:pt x="982266" y="1250157"/>
                </a:lnTo>
                <a:lnTo>
                  <a:pt x="982266" y="1393032"/>
                </a:lnTo>
                <a:lnTo>
                  <a:pt x="982266" y="1535907"/>
                </a:lnTo>
                <a:lnTo>
                  <a:pt x="982266" y="1678782"/>
                </a:lnTo>
                <a:lnTo>
                  <a:pt x="991196" y="1821657"/>
                </a:lnTo>
                <a:lnTo>
                  <a:pt x="1000125" y="1955602"/>
                </a:lnTo>
                <a:lnTo>
                  <a:pt x="1009055" y="2080618"/>
                </a:lnTo>
                <a:lnTo>
                  <a:pt x="1009055" y="2178845"/>
                </a:lnTo>
                <a:lnTo>
                  <a:pt x="1017985" y="2268141"/>
                </a:lnTo>
                <a:lnTo>
                  <a:pt x="1017985" y="2330649"/>
                </a:lnTo>
                <a:lnTo>
                  <a:pt x="1026914" y="2384227"/>
                </a:lnTo>
                <a:lnTo>
                  <a:pt x="1017985" y="2428876"/>
                </a:lnTo>
                <a:lnTo>
                  <a:pt x="1000125" y="2464595"/>
                </a:lnTo>
                <a:lnTo>
                  <a:pt x="973336" y="2500313"/>
                </a:lnTo>
                <a:lnTo>
                  <a:pt x="910829" y="2536032"/>
                </a:lnTo>
                <a:lnTo>
                  <a:pt x="830461" y="2580680"/>
                </a:lnTo>
                <a:lnTo>
                  <a:pt x="714375" y="2643187"/>
                </a:lnTo>
                <a:lnTo>
                  <a:pt x="571500" y="2705695"/>
                </a:lnTo>
                <a:lnTo>
                  <a:pt x="428625" y="2786062"/>
                </a:lnTo>
                <a:lnTo>
                  <a:pt x="285750" y="2866430"/>
                </a:lnTo>
                <a:lnTo>
                  <a:pt x="160735" y="2946797"/>
                </a:lnTo>
                <a:lnTo>
                  <a:pt x="62508" y="2991445"/>
                </a:lnTo>
                <a:lnTo>
                  <a:pt x="17860" y="3000375"/>
                </a:lnTo>
                <a:lnTo>
                  <a:pt x="0" y="2973586"/>
                </a:lnTo>
                <a:lnTo>
                  <a:pt x="17860" y="2911078"/>
                </a:lnTo>
                <a:lnTo>
                  <a:pt x="53579" y="2839641"/>
                </a:lnTo>
                <a:lnTo>
                  <a:pt x="53579" y="283964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6134695" y="3982640"/>
            <a:ext cx="1134072" cy="1285877"/>
          </a:xfrm>
          <a:custGeom>
            <a:avLst/>
            <a:gdLst/>
            <a:ahLst/>
            <a:cxnLst/>
            <a:rect l="0" t="0" r="0" b="0"/>
            <a:pathLst>
              <a:path w="1134072" h="1285877">
                <a:moveTo>
                  <a:pt x="0" y="0"/>
                </a:moveTo>
                <a:lnTo>
                  <a:pt x="0" y="0"/>
                </a:lnTo>
                <a:lnTo>
                  <a:pt x="8930" y="0"/>
                </a:lnTo>
                <a:lnTo>
                  <a:pt x="17860" y="0"/>
                </a:lnTo>
                <a:lnTo>
                  <a:pt x="35719" y="8930"/>
                </a:lnTo>
                <a:lnTo>
                  <a:pt x="71438" y="26789"/>
                </a:lnTo>
                <a:lnTo>
                  <a:pt x="107157" y="53578"/>
                </a:lnTo>
                <a:lnTo>
                  <a:pt x="160735" y="107156"/>
                </a:lnTo>
                <a:lnTo>
                  <a:pt x="223243" y="169664"/>
                </a:lnTo>
                <a:lnTo>
                  <a:pt x="294680" y="258961"/>
                </a:lnTo>
                <a:lnTo>
                  <a:pt x="375047" y="357188"/>
                </a:lnTo>
                <a:lnTo>
                  <a:pt x="455414" y="464344"/>
                </a:lnTo>
                <a:lnTo>
                  <a:pt x="544711" y="589360"/>
                </a:lnTo>
                <a:lnTo>
                  <a:pt x="642938" y="705446"/>
                </a:lnTo>
                <a:lnTo>
                  <a:pt x="732235" y="830461"/>
                </a:lnTo>
                <a:lnTo>
                  <a:pt x="821532" y="937618"/>
                </a:lnTo>
                <a:lnTo>
                  <a:pt x="901899" y="1026915"/>
                </a:lnTo>
                <a:lnTo>
                  <a:pt x="964407" y="1107282"/>
                </a:lnTo>
                <a:lnTo>
                  <a:pt x="1017985" y="1178719"/>
                </a:lnTo>
                <a:lnTo>
                  <a:pt x="1062633" y="1232298"/>
                </a:lnTo>
                <a:lnTo>
                  <a:pt x="1098352" y="1268016"/>
                </a:lnTo>
                <a:lnTo>
                  <a:pt x="1116211" y="1285876"/>
                </a:lnTo>
                <a:lnTo>
                  <a:pt x="1125141" y="1276946"/>
                </a:lnTo>
                <a:lnTo>
                  <a:pt x="1134071" y="1241227"/>
                </a:lnTo>
                <a:lnTo>
                  <a:pt x="1134071" y="1241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6045398" y="3857625"/>
            <a:ext cx="1080494" cy="1705571"/>
          </a:xfrm>
          <a:custGeom>
            <a:avLst/>
            <a:gdLst/>
            <a:ahLst/>
            <a:cxnLst/>
            <a:rect l="0" t="0" r="0" b="0"/>
            <a:pathLst>
              <a:path w="1080494" h="1705571">
                <a:moveTo>
                  <a:pt x="1080493" y="26789"/>
                </a:moveTo>
                <a:lnTo>
                  <a:pt x="1071563" y="17859"/>
                </a:lnTo>
                <a:lnTo>
                  <a:pt x="1053704" y="8929"/>
                </a:lnTo>
                <a:lnTo>
                  <a:pt x="1026915" y="0"/>
                </a:lnTo>
                <a:lnTo>
                  <a:pt x="991196" y="8929"/>
                </a:lnTo>
                <a:lnTo>
                  <a:pt x="955477" y="35718"/>
                </a:lnTo>
                <a:lnTo>
                  <a:pt x="901899" y="89296"/>
                </a:lnTo>
                <a:lnTo>
                  <a:pt x="839391" y="169664"/>
                </a:lnTo>
                <a:lnTo>
                  <a:pt x="767954" y="285750"/>
                </a:lnTo>
                <a:lnTo>
                  <a:pt x="687586" y="428625"/>
                </a:lnTo>
                <a:lnTo>
                  <a:pt x="607219" y="598289"/>
                </a:lnTo>
                <a:lnTo>
                  <a:pt x="508993" y="785812"/>
                </a:lnTo>
                <a:lnTo>
                  <a:pt x="410766" y="991195"/>
                </a:lnTo>
                <a:lnTo>
                  <a:pt x="312540" y="1205508"/>
                </a:lnTo>
                <a:lnTo>
                  <a:pt x="223243" y="1393031"/>
                </a:lnTo>
                <a:lnTo>
                  <a:pt x="142875" y="1544836"/>
                </a:lnTo>
                <a:lnTo>
                  <a:pt x="71438" y="1651992"/>
                </a:lnTo>
                <a:lnTo>
                  <a:pt x="26790" y="1705570"/>
                </a:lnTo>
                <a:lnTo>
                  <a:pt x="8930" y="1705570"/>
                </a:lnTo>
                <a:lnTo>
                  <a:pt x="0" y="1669852"/>
                </a:lnTo>
                <a:lnTo>
                  <a:pt x="0" y="166985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9327455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Jenkins Best </a:t>
            </a:r>
            <a:r>
              <a:rPr lang="en-US" dirty="0" smtClean="0"/>
              <a:t>Practices</a:t>
            </a:r>
            <a:endParaRPr lang="en-US" dirty="0"/>
          </a:p>
        </p:txBody>
      </p:sp>
      <p:sp>
        <p:nvSpPr>
          <p:cNvPr id="3" name="Content Placeholder 2"/>
          <p:cNvSpPr>
            <a:spLocks noGrp="1"/>
          </p:cNvSpPr>
          <p:nvPr>
            <p:ph idx="1"/>
          </p:nvPr>
        </p:nvSpPr>
        <p:spPr/>
        <p:txBody>
          <a:bodyPr>
            <a:normAutofit lnSpcReduction="10000"/>
          </a:bodyPr>
          <a:lstStyle/>
          <a:p>
            <a:r>
              <a:rPr lang="en-US" dirty="0" smtClean="0"/>
              <a:t>Jenkins </a:t>
            </a:r>
            <a:r>
              <a:rPr lang="en-US" dirty="0"/>
              <a:t>- A Continuous Integration Solution to provide executives, business managers, software developers and architects a better sense of the development progress and code quality of projects throughout the development lifecycle. </a:t>
            </a:r>
            <a:endParaRPr lang="en-US" dirty="0" smtClean="0"/>
          </a:p>
          <a:p>
            <a:r>
              <a:rPr lang="en-US" dirty="0" smtClean="0">
                <a:hlinkClick r:id="rId2" tooltip="Jenkins Best Practices"/>
              </a:rPr>
              <a:t>Jenkins </a:t>
            </a:r>
            <a:r>
              <a:rPr lang="en-US" dirty="0">
                <a:hlinkClick r:id="rId2" tooltip="Jenkins Best Practices"/>
              </a:rPr>
              <a:t>Best </a:t>
            </a:r>
            <a:r>
              <a:rPr lang="en-US" dirty="0" smtClean="0">
                <a:hlinkClick r:id="rId2" tooltip="Jenkins Best Practices"/>
              </a:rPr>
              <a:t>Practices</a:t>
            </a:r>
            <a:endParaRPr lang="en-US" dirty="0" smtClean="0"/>
          </a:p>
          <a:p>
            <a:pPr lvl="1"/>
            <a:r>
              <a:rPr lang="en-US" dirty="0"/>
              <a:t>https://wiki.jenkins-ci.org/display/JENKINS/Jenkins+Best+Practices</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5107781" y="3875484"/>
            <a:ext cx="8931" cy="8931"/>
          </a:xfrm>
          <a:custGeom>
            <a:avLst/>
            <a:gdLst/>
            <a:ahLst/>
            <a:cxnLst/>
            <a:rect l="0" t="0" r="0" b="0"/>
            <a:pathLst>
              <a:path w="8931" h="8931">
                <a:moveTo>
                  <a:pt x="0" y="8930"/>
                </a:moveTo>
                <a:lnTo>
                  <a:pt x="0" y="8930"/>
                </a:lnTo>
                <a:lnTo>
                  <a:pt x="8930" y="0"/>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5125641" y="3866554"/>
            <a:ext cx="571501" cy="276822"/>
          </a:xfrm>
          <a:custGeom>
            <a:avLst/>
            <a:gdLst/>
            <a:ahLst/>
            <a:cxnLst/>
            <a:rect l="0" t="0" r="0" b="0"/>
            <a:pathLst>
              <a:path w="571501" h="276822">
                <a:moveTo>
                  <a:pt x="0" y="0"/>
                </a:moveTo>
                <a:lnTo>
                  <a:pt x="8929" y="0"/>
                </a:lnTo>
                <a:lnTo>
                  <a:pt x="8929" y="0"/>
                </a:lnTo>
                <a:lnTo>
                  <a:pt x="17859" y="8930"/>
                </a:lnTo>
                <a:lnTo>
                  <a:pt x="26789" y="17860"/>
                </a:lnTo>
                <a:lnTo>
                  <a:pt x="35718" y="35719"/>
                </a:lnTo>
                <a:lnTo>
                  <a:pt x="44648" y="62508"/>
                </a:lnTo>
                <a:lnTo>
                  <a:pt x="53578" y="89297"/>
                </a:lnTo>
                <a:lnTo>
                  <a:pt x="71437" y="125016"/>
                </a:lnTo>
                <a:lnTo>
                  <a:pt x="80367" y="151805"/>
                </a:lnTo>
                <a:lnTo>
                  <a:pt x="89297" y="178594"/>
                </a:lnTo>
                <a:lnTo>
                  <a:pt x="98226" y="196453"/>
                </a:lnTo>
                <a:lnTo>
                  <a:pt x="116086" y="214313"/>
                </a:lnTo>
                <a:lnTo>
                  <a:pt x="125015" y="223242"/>
                </a:lnTo>
                <a:lnTo>
                  <a:pt x="133945" y="223242"/>
                </a:lnTo>
                <a:lnTo>
                  <a:pt x="142875" y="214313"/>
                </a:lnTo>
                <a:lnTo>
                  <a:pt x="151804" y="205383"/>
                </a:lnTo>
                <a:lnTo>
                  <a:pt x="151804" y="187524"/>
                </a:lnTo>
                <a:lnTo>
                  <a:pt x="160734" y="169664"/>
                </a:lnTo>
                <a:lnTo>
                  <a:pt x="160734" y="142875"/>
                </a:lnTo>
                <a:lnTo>
                  <a:pt x="160734" y="116086"/>
                </a:lnTo>
                <a:lnTo>
                  <a:pt x="160734" y="98227"/>
                </a:lnTo>
                <a:lnTo>
                  <a:pt x="169664" y="71438"/>
                </a:lnTo>
                <a:lnTo>
                  <a:pt x="178593" y="44649"/>
                </a:lnTo>
                <a:lnTo>
                  <a:pt x="187523" y="35719"/>
                </a:lnTo>
                <a:lnTo>
                  <a:pt x="196453" y="17860"/>
                </a:lnTo>
                <a:lnTo>
                  <a:pt x="214312" y="17860"/>
                </a:lnTo>
                <a:lnTo>
                  <a:pt x="232172" y="17860"/>
                </a:lnTo>
                <a:lnTo>
                  <a:pt x="250031" y="26789"/>
                </a:lnTo>
                <a:lnTo>
                  <a:pt x="276820" y="44649"/>
                </a:lnTo>
                <a:lnTo>
                  <a:pt x="285750" y="71438"/>
                </a:lnTo>
                <a:lnTo>
                  <a:pt x="303609" y="98227"/>
                </a:lnTo>
                <a:lnTo>
                  <a:pt x="321468" y="133946"/>
                </a:lnTo>
                <a:lnTo>
                  <a:pt x="330398" y="160735"/>
                </a:lnTo>
                <a:lnTo>
                  <a:pt x="339328" y="187524"/>
                </a:lnTo>
                <a:lnTo>
                  <a:pt x="357187" y="205383"/>
                </a:lnTo>
                <a:lnTo>
                  <a:pt x="357187" y="223242"/>
                </a:lnTo>
                <a:lnTo>
                  <a:pt x="366117" y="232172"/>
                </a:lnTo>
                <a:lnTo>
                  <a:pt x="375047" y="232172"/>
                </a:lnTo>
                <a:lnTo>
                  <a:pt x="383976" y="232172"/>
                </a:lnTo>
                <a:lnTo>
                  <a:pt x="383976" y="223242"/>
                </a:lnTo>
                <a:lnTo>
                  <a:pt x="392906" y="214313"/>
                </a:lnTo>
                <a:lnTo>
                  <a:pt x="401836" y="196453"/>
                </a:lnTo>
                <a:lnTo>
                  <a:pt x="401836" y="178594"/>
                </a:lnTo>
                <a:lnTo>
                  <a:pt x="410765" y="151805"/>
                </a:lnTo>
                <a:lnTo>
                  <a:pt x="419695" y="142875"/>
                </a:lnTo>
                <a:lnTo>
                  <a:pt x="428625" y="125016"/>
                </a:lnTo>
                <a:lnTo>
                  <a:pt x="437554" y="125016"/>
                </a:lnTo>
                <a:lnTo>
                  <a:pt x="446484" y="133946"/>
                </a:lnTo>
                <a:lnTo>
                  <a:pt x="455414" y="151805"/>
                </a:lnTo>
                <a:lnTo>
                  <a:pt x="464343" y="178594"/>
                </a:lnTo>
                <a:lnTo>
                  <a:pt x="473273" y="214313"/>
                </a:lnTo>
                <a:lnTo>
                  <a:pt x="482203" y="241102"/>
                </a:lnTo>
                <a:lnTo>
                  <a:pt x="500062" y="267891"/>
                </a:lnTo>
                <a:lnTo>
                  <a:pt x="526851" y="276821"/>
                </a:lnTo>
                <a:lnTo>
                  <a:pt x="553640" y="267891"/>
                </a:lnTo>
                <a:lnTo>
                  <a:pt x="571500" y="241102"/>
                </a:lnTo>
                <a:lnTo>
                  <a:pt x="571500"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5840016" y="3929062"/>
            <a:ext cx="366118" cy="294681"/>
          </a:xfrm>
          <a:custGeom>
            <a:avLst/>
            <a:gdLst/>
            <a:ahLst/>
            <a:cxnLst/>
            <a:rect l="0" t="0" r="0" b="0"/>
            <a:pathLst>
              <a:path w="366118" h="294681">
                <a:moveTo>
                  <a:pt x="35718" y="0"/>
                </a:moveTo>
                <a:lnTo>
                  <a:pt x="35718" y="0"/>
                </a:lnTo>
                <a:lnTo>
                  <a:pt x="35718" y="0"/>
                </a:lnTo>
                <a:lnTo>
                  <a:pt x="26789" y="0"/>
                </a:lnTo>
                <a:lnTo>
                  <a:pt x="17859" y="8930"/>
                </a:lnTo>
                <a:lnTo>
                  <a:pt x="17859" y="17859"/>
                </a:lnTo>
                <a:lnTo>
                  <a:pt x="8929" y="26789"/>
                </a:lnTo>
                <a:lnTo>
                  <a:pt x="8929" y="53578"/>
                </a:lnTo>
                <a:lnTo>
                  <a:pt x="8929" y="80367"/>
                </a:lnTo>
                <a:lnTo>
                  <a:pt x="0" y="107156"/>
                </a:lnTo>
                <a:lnTo>
                  <a:pt x="0" y="142875"/>
                </a:lnTo>
                <a:lnTo>
                  <a:pt x="8929" y="178594"/>
                </a:lnTo>
                <a:lnTo>
                  <a:pt x="17859" y="214313"/>
                </a:lnTo>
                <a:lnTo>
                  <a:pt x="26789" y="232172"/>
                </a:lnTo>
                <a:lnTo>
                  <a:pt x="44648" y="241102"/>
                </a:lnTo>
                <a:lnTo>
                  <a:pt x="62507" y="241102"/>
                </a:lnTo>
                <a:lnTo>
                  <a:pt x="80367" y="232172"/>
                </a:lnTo>
                <a:lnTo>
                  <a:pt x="98226" y="214313"/>
                </a:lnTo>
                <a:lnTo>
                  <a:pt x="116086" y="187524"/>
                </a:lnTo>
                <a:lnTo>
                  <a:pt x="125015" y="160734"/>
                </a:lnTo>
                <a:lnTo>
                  <a:pt x="133945" y="133945"/>
                </a:lnTo>
                <a:lnTo>
                  <a:pt x="133945" y="116086"/>
                </a:lnTo>
                <a:lnTo>
                  <a:pt x="125015" y="116086"/>
                </a:lnTo>
                <a:lnTo>
                  <a:pt x="125015" y="125016"/>
                </a:lnTo>
                <a:lnTo>
                  <a:pt x="116086" y="151805"/>
                </a:lnTo>
                <a:lnTo>
                  <a:pt x="107156" y="187524"/>
                </a:lnTo>
                <a:lnTo>
                  <a:pt x="107156" y="223242"/>
                </a:lnTo>
                <a:lnTo>
                  <a:pt x="116086" y="250031"/>
                </a:lnTo>
                <a:lnTo>
                  <a:pt x="133945" y="276820"/>
                </a:lnTo>
                <a:lnTo>
                  <a:pt x="160734" y="294680"/>
                </a:lnTo>
                <a:lnTo>
                  <a:pt x="196453" y="294680"/>
                </a:lnTo>
                <a:lnTo>
                  <a:pt x="241101" y="276820"/>
                </a:lnTo>
                <a:lnTo>
                  <a:pt x="276820" y="258961"/>
                </a:lnTo>
                <a:lnTo>
                  <a:pt x="321468" y="223242"/>
                </a:lnTo>
                <a:lnTo>
                  <a:pt x="348257" y="169664"/>
                </a:lnTo>
                <a:lnTo>
                  <a:pt x="366117" y="125016"/>
                </a:lnTo>
                <a:lnTo>
                  <a:pt x="366117"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223992" y="3875484"/>
            <a:ext cx="232173" cy="339329"/>
          </a:xfrm>
          <a:custGeom>
            <a:avLst/>
            <a:gdLst/>
            <a:ahLst/>
            <a:cxnLst/>
            <a:rect l="0" t="0" r="0" b="0"/>
            <a:pathLst>
              <a:path w="232173" h="339329">
                <a:moveTo>
                  <a:pt x="0" y="71437"/>
                </a:moveTo>
                <a:lnTo>
                  <a:pt x="0" y="71437"/>
                </a:lnTo>
                <a:lnTo>
                  <a:pt x="8930" y="71437"/>
                </a:lnTo>
                <a:lnTo>
                  <a:pt x="8930" y="71437"/>
                </a:lnTo>
                <a:lnTo>
                  <a:pt x="17860" y="62508"/>
                </a:lnTo>
                <a:lnTo>
                  <a:pt x="26789" y="62508"/>
                </a:lnTo>
                <a:lnTo>
                  <a:pt x="26789" y="53578"/>
                </a:lnTo>
                <a:lnTo>
                  <a:pt x="35719" y="53578"/>
                </a:lnTo>
                <a:lnTo>
                  <a:pt x="35719" y="53578"/>
                </a:lnTo>
                <a:lnTo>
                  <a:pt x="44649" y="62508"/>
                </a:lnTo>
                <a:lnTo>
                  <a:pt x="53578" y="62508"/>
                </a:lnTo>
                <a:lnTo>
                  <a:pt x="53578" y="80367"/>
                </a:lnTo>
                <a:lnTo>
                  <a:pt x="62508" y="98227"/>
                </a:lnTo>
                <a:lnTo>
                  <a:pt x="62508" y="125016"/>
                </a:lnTo>
                <a:lnTo>
                  <a:pt x="71438" y="151805"/>
                </a:lnTo>
                <a:lnTo>
                  <a:pt x="80367" y="187523"/>
                </a:lnTo>
                <a:lnTo>
                  <a:pt x="80367" y="223242"/>
                </a:lnTo>
                <a:lnTo>
                  <a:pt x="89297" y="258961"/>
                </a:lnTo>
                <a:lnTo>
                  <a:pt x="98227" y="285750"/>
                </a:lnTo>
                <a:lnTo>
                  <a:pt x="107156" y="303609"/>
                </a:lnTo>
                <a:lnTo>
                  <a:pt x="107156" y="330398"/>
                </a:lnTo>
                <a:lnTo>
                  <a:pt x="116086" y="339328"/>
                </a:lnTo>
                <a:lnTo>
                  <a:pt x="116086" y="339328"/>
                </a:lnTo>
                <a:lnTo>
                  <a:pt x="125016" y="330398"/>
                </a:lnTo>
                <a:lnTo>
                  <a:pt x="125016" y="321469"/>
                </a:lnTo>
                <a:lnTo>
                  <a:pt x="125016" y="294680"/>
                </a:lnTo>
                <a:lnTo>
                  <a:pt x="116086" y="258961"/>
                </a:lnTo>
                <a:lnTo>
                  <a:pt x="116086" y="232172"/>
                </a:lnTo>
                <a:lnTo>
                  <a:pt x="116086" y="196453"/>
                </a:lnTo>
                <a:lnTo>
                  <a:pt x="116086" y="178594"/>
                </a:lnTo>
                <a:lnTo>
                  <a:pt x="116086" y="160734"/>
                </a:lnTo>
                <a:lnTo>
                  <a:pt x="116086" y="142875"/>
                </a:lnTo>
                <a:lnTo>
                  <a:pt x="116086" y="133945"/>
                </a:lnTo>
                <a:lnTo>
                  <a:pt x="125016" y="116086"/>
                </a:lnTo>
                <a:lnTo>
                  <a:pt x="133946" y="107156"/>
                </a:lnTo>
                <a:lnTo>
                  <a:pt x="151805" y="89297"/>
                </a:lnTo>
                <a:lnTo>
                  <a:pt x="160735" y="71437"/>
                </a:lnTo>
                <a:lnTo>
                  <a:pt x="187524" y="53578"/>
                </a:lnTo>
                <a:lnTo>
                  <a:pt x="205383" y="26789"/>
                </a:lnTo>
                <a:lnTo>
                  <a:pt x="232172" y="0"/>
                </a:lnTo>
                <a:lnTo>
                  <a:pt x="23217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572250" y="3964781"/>
            <a:ext cx="71439" cy="267891"/>
          </a:xfrm>
          <a:custGeom>
            <a:avLst/>
            <a:gdLst/>
            <a:ahLst/>
            <a:cxnLst/>
            <a:rect l="0" t="0" r="0" b="0"/>
            <a:pathLst>
              <a:path w="71439" h="267891">
                <a:moveTo>
                  <a:pt x="17859" y="0"/>
                </a:moveTo>
                <a:lnTo>
                  <a:pt x="17859" y="0"/>
                </a:lnTo>
                <a:lnTo>
                  <a:pt x="8930" y="26789"/>
                </a:lnTo>
                <a:lnTo>
                  <a:pt x="0" y="62508"/>
                </a:lnTo>
                <a:lnTo>
                  <a:pt x="0" y="107156"/>
                </a:lnTo>
                <a:lnTo>
                  <a:pt x="0" y="151805"/>
                </a:lnTo>
                <a:lnTo>
                  <a:pt x="0" y="196453"/>
                </a:lnTo>
                <a:lnTo>
                  <a:pt x="0" y="232172"/>
                </a:lnTo>
                <a:lnTo>
                  <a:pt x="17859" y="258961"/>
                </a:lnTo>
                <a:lnTo>
                  <a:pt x="35719" y="267890"/>
                </a:lnTo>
                <a:lnTo>
                  <a:pt x="53578" y="258961"/>
                </a:lnTo>
                <a:lnTo>
                  <a:pt x="71438" y="232172"/>
                </a:lnTo>
                <a:lnTo>
                  <a:pt x="71438"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670477" y="3902273"/>
            <a:ext cx="116087" cy="232173"/>
          </a:xfrm>
          <a:custGeom>
            <a:avLst/>
            <a:gdLst/>
            <a:ahLst/>
            <a:cxnLst/>
            <a:rect l="0" t="0" r="0" b="0"/>
            <a:pathLst>
              <a:path w="116087" h="232173">
                <a:moveTo>
                  <a:pt x="107156" y="0"/>
                </a:moveTo>
                <a:lnTo>
                  <a:pt x="98226" y="8930"/>
                </a:lnTo>
                <a:lnTo>
                  <a:pt x="98226" y="8930"/>
                </a:lnTo>
                <a:lnTo>
                  <a:pt x="89296" y="17859"/>
                </a:lnTo>
                <a:lnTo>
                  <a:pt x="80367" y="35719"/>
                </a:lnTo>
                <a:lnTo>
                  <a:pt x="62507" y="53578"/>
                </a:lnTo>
                <a:lnTo>
                  <a:pt x="44648" y="71438"/>
                </a:lnTo>
                <a:lnTo>
                  <a:pt x="26789" y="89297"/>
                </a:lnTo>
                <a:lnTo>
                  <a:pt x="17859" y="116086"/>
                </a:lnTo>
                <a:lnTo>
                  <a:pt x="8929" y="142875"/>
                </a:lnTo>
                <a:lnTo>
                  <a:pt x="0" y="160734"/>
                </a:lnTo>
                <a:lnTo>
                  <a:pt x="8929" y="178594"/>
                </a:lnTo>
                <a:lnTo>
                  <a:pt x="17859" y="196453"/>
                </a:lnTo>
                <a:lnTo>
                  <a:pt x="35718" y="205383"/>
                </a:lnTo>
                <a:lnTo>
                  <a:pt x="53578" y="214313"/>
                </a:lnTo>
                <a:lnTo>
                  <a:pt x="80367" y="214313"/>
                </a:lnTo>
                <a:lnTo>
                  <a:pt x="98226" y="223242"/>
                </a:lnTo>
                <a:lnTo>
                  <a:pt x="107156" y="223242"/>
                </a:lnTo>
                <a:lnTo>
                  <a:pt x="116086" y="232172"/>
                </a:lnTo>
                <a:lnTo>
                  <a:pt x="116086" y="232172"/>
                </a:lnTo>
                <a:lnTo>
                  <a:pt x="116086"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786563" y="3964781"/>
            <a:ext cx="339329" cy="330399"/>
          </a:xfrm>
          <a:custGeom>
            <a:avLst/>
            <a:gdLst/>
            <a:ahLst/>
            <a:cxnLst/>
            <a:rect l="0" t="0" r="0" b="0"/>
            <a:pathLst>
              <a:path w="339329" h="330399">
                <a:moveTo>
                  <a:pt x="71437" y="98226"/>
                </a:moveTo>
                <a:lnTo>
                  <a:pt x="62507" y="107156"/>
                </a:lnTo>
                <a:lnTo>
                  <a:pt x="53578" y="125015"/>
                </a:lnTo>
                <a:lnTo>
                  <a:pt x="53578" y="142875"/>
                </a:lnTo>
                <a:lnTo>
                  <a:pt x="44648" y="169664"/>
                </a:lnTo>
                <a:lnTo>
                  <a:pt x="53578" y="187523"/>
                </a:lnTo>
                <a:lnTo>
                  <a:pt x="71437" y="196453"/>
                </a:lnTo>
                <a:lnTo>
                  <a:pt x="89296" y="187523"/>
                </a:lnTo>
                <a:lnTo>
                  <a:pt x="116085" y="187523"/>
                </a:lnTo>
                <a:lnTo>
                  <a:pt x="133945" y="169664"/>
                </a:lnTo>
                <a:lnTo>
                  <a:pt x="151804" y="142875"/>
                </a:lnTo>
                <a:lnTo>
                  <a:pt x="169664" y="116086"/>
                </a:lnTo>
                <a:lnTo>
                  <a:pt x="178593" y="80367"/>
                </a:lnTo>
                <a:lnTo>
                  <a:pt x="187523" y="53578"/>
                </a:lnTo>
                <a:lnTo>
                  <a:pt x="178593" y="26789"/>
                </a:lnTo>
                <a:lnTo>
                  <a:pt x="169664" y="0"/>
                </a:lnTo>
                <a:lnTo>
                  <a:pt x="151804" y="0"/>
                </a:lnTo>
                <a:lnTo>
                  <a:pt x="133945" y="8930"/>
                </a:lnTo>
                <a:lnTo>
                  <a:pt x="107156" y="35719"/>
                </a:lnTo>
                <a:lnTo>
                  <a:pt x="71437" y="80367"/>
                </a:lnTo>
                <a:lnTo>
                  <a:pt x="44648" y="142875"/>
                </a:lnTo>
                <a:lnTo>
                  <a:pt x="17859" y="196453"/>
                </a:lnTo>
                <a:lnTo>
                  <a:pt x="8929" y="250031"/>
                </a:lnTo>
                <a:lnTo>
                  <a:pt x="0" y="294680"/>
                </a:lnTo>
                <a:lnTo>
                  <a:pt x="17859" y="321469"/>
                </a:lnTo>
                <a:lnTo>
                  <a:pt x="35718" y="330398"/>
                </a:lnTo>
                <a:lnTo>
                  <a:pt x="71437" y="330398"/>
                </a:lnTo>
                <a:lnTo>
                  <a:pt x="116085" y="312539"/>
                </a:lnTo>
                <a:lnTo>
                  <a:pt x="151804" y="294680"/>
                </a:lnTo>
                <a:lnTo>
                  <a:pt x="196453" y="258961"/>
                </a:lnTo>
                <a:lnTo>
                  <a:pt x="241101" y="223242"/>
                </a:lnTo>
                <a:lnTo>
                  <a:pt x="276820" y="178594"/>
                </a:lnTo>
                <a:lnTo>
                  <a:pt x="312539" y="125015"/>
                </a:lnTo>
                <a:lnTo>
                  <a:pt x="339328" y="71437"/>
                </a:lnTo>
                <a:lnTo>
                  <a:pt x="339328"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7188398" y="3652242"/>
            <a:ext cx="205384" cy="508993"/>
          </a:xfrm>
          <a:custGeom>
            <a:avLst/>
            <a:gdLst/>
            <a:ahLst/>
            <a:cxnLst/>
            <a:rect l="0" t="0" r="0" b="0"/>
            <a:pathLst>
              <a:path w="205384" h="508993">
                <a:moveTo>
                  <a:pt x="0" y="0"/>
                </a:moveTo>
                <a:lnTo>
                  <a:pt x="0" y="8929"/>
                </a:lnTo>
                <a:lnTo>
                  <a:pt x="0" y="17859"/>
                </a:lnTo>
                <a:lnTo>
                  <a:pt x="0" y="26789"/>
                </a:lnTo>
                <a:lnTo>
                  <a:pt x="0" y="53578"/>
                </a:lnTo>
                <a:lnTo>
                  <a:pt x="0" y="89297"/>
                </a:lnTo>
                <a:lnTo>
                  <a:pt x="8930" y="142875"/>
                </a:lnTo>
                <a:lnTo>
                  <a:pt x="8930" y="205383"/>
                </a:lnTo>
                <a:lnTo>
                  <a:pt x="8930" y="267890"/>
                </a:lnTo>
                <a:lnTo>
                  <a:pt x="8930" y="330398"/>
                </a:lnTo>
                <a:lnTo>
                  <a:pt x="17860" y="392906"/>
                </a:lnTo>
                <a:lnTo>
                  <a:pt x="17860" y="437554"/>
                </a:lnTo>
                <a:lnTo>
                  <a:pt x="35719" y="473273"/>
                </a:lnTo>
                <a:lnTo>
                  <a:pt x="44649" y="500062"/>
                </a:lnTo>
                <a:lnTo>
                  <a:pt x="62508" y="508992"/>
                </a:lnTo>
                <a:lnTo>
                  <a:pt x="89297" y="508992"/>
                </a:lnTo>
                <a:lnTo>
                  <a:pt x="125016" y="500062"/>
                </a:lnTo>
                <a:lnTo>
                  <a:pt x="151805" y="482203"/>
                </a:lnTo>
                <a:lnTo>
                  <a:pt x="178594" y="464344"/>
                </a:lnTo>
                <a:lnTo>
                  <a:pt x="196454" y="437554"/>
                </a:lnTo>
                <a:lnTo>
                  <a:pt x="205383" y="410765"/>
                </a:lnTo>
                <a:lnTo>
                  <a:pt x="196454" y="383976"/>
                </a:lnTo>
                <a:lnTo>
                  <a:pt x="196454" y="38397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7090172" y="3902273"/>
            <a:ext cx="276821" cy="53579"/>
          </a:xfrm>
          <a:custGeom>
            <a:avLst/>
            <a:gdLst/>
            <a:ahLst/>
            <a:cxnLst/>
            <a:rect l="0" t="0" r="0" b="0"/>
            <a:pathLst>
              <a:path w="276821" h="53579">
                <a:moveTo>
                  <a:pt x="0" y="53578"/>
                </a:moveTo>
                <a:lnTo>
                  <a:pt x="17859" y="44648"/>
                </a:lnTo>
                <a:lnTo>
                  <a:pt x="53578" y="35719"/>
                </a:lnTo>
                <a:lnTo>
                  <a:pt x="107156" y="26789"/>
                </a:lnTo>
                <a:lnTo>
                  <a:pt x="160734" y="17859"/>
                </a:lnTo>
                <a:lnTo>
                  <a:pt x="214312" y="17859"/>
                </a:lnTo>
                <a:lnTo>
                  <a:pt x="250031" y="8930"/>
                </a:lnTo>
                <a:lnTo>
                  <a:pt x="276820" y="0"/>
                </a:lnTo>
                <a:lnTo>
                  <a:pt x="27682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7849195" y="4161234"/>
            <a:ext cx="1" cy="26790"/>
          </a:xfrm>
          <a:custGeom>
            <a:avLst/>
            <a:gdLst/>
            <a:ahLst/>
            <a:cxnLst/>
            <a:rect l="0" t="0" r="0" b="0"/>
            <a:pathLst>
              <a:path w="1" h="26790">
                <a:moveTo>
                  <a:pt x="0" y="26789"/>
                </a:moveTo>
                <a:lnTo>
                  <a:pt x="0" y="26789"/>
                </a:lnTo>
                <a:lnTo>
                  <a:pt x="0" y="17859"/>
                </a:lnTo>
                <a:lnTo>
                  <a:pt x="0" y="17859"/>
                </a:lnTo>
                <a:lnTo>
                  <a:pt x="0" y="17859"/>
                </a:lnTo>
                <a:lnTo>
                  <a:pt x="0" y="17859"/>
                </a:lnTo>
                <a:lnTo>
                  <a:pt x="0" y="893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7956352" y="4125515"/>
            <a:ext cx="62508" cy="44650"/>
          </a:xfrm>
          <a:custGeom>
            <a:avLst/>
            <a:gdLst/>
            <a:ahLst/>
            <a:cxnLst/>
            <a:rect l="0" t="0" r="0" b="0"/>
            <a:pathLst>
              <a:path w="62508" h="44650">
                <a:moveTo>
                  <a:pt x="0" y="44649"/>
                </a:moveTo>
                <a:lnTo>
                  <a:pt x="0" y="44649"/>
                </a:lnTo>
                <a:lnTo>
                  <a:pt x="0" y="44649"/>
                </a:lnTo>
                <a:lnTo>
                  <a:pt x="8929" y="44649"/>
                </a:lnTo>
                <a:lnTo>
                  <a:pt x="17859" y="44649"/>
                </a:lnTo>
                <a:lnTo>
                  <a:pt x="35718" y="35719"/>
                </a:lnTo>
                <a:lnTo>
                  <a:pt x="53578" y="26789"/>
                </a:lnTo>
                <a:lnTo>
                  <a:pt x="62507" y="0"/>
                </a:lnTo>
                <a:lnTo>
                  <a:pt x="6250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233171" y="4045148"/>
            <a:ext cx="98228" cy="71439"/>
          </a:xfrm>
          <a:custGeom>
            <a:avLst/>
            <a:gdLst/>
            <a:ahLst/>
            <a:cxnLst/>
            <a:rect l="0" t="0" r="0" b="0"/>
            <a:pathLst>
              <a:path w="98228" h="71439">
                <a:moveTo>
                  <a:pt x="0" y="44648"/>
                </a:moveTo>
                <a:lnTo>
                  <a:pt x="0" y="44648"/>
                </a:lnTo>
                <a:lnTo>
                  <a:pt x="8930" y="53578"/>
                </a:lnTo>
                <a:lnTo>
                  <a:pt x="17859" y="53578"/>
                </a:lnTo>
                <a:lnTo>
                  <a:pt x="35719" y="62508"/>
                </a:lnTo>
                <a:lnTo>
                  <a:pt x="62508" y="71438"/>
                </a:lnTo>
                <a:lnTo>
                  <a:pt x="80367" y="71438"/>
                </a:lnTo>
                <a:lnTo>
                  <a:pt x="98227" y="62508"/>
                </a:lnTo>
                <a:lnTo>
                  <a:pt x="98227" y="35719"/>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8384976" y="4080867"/>
            <a:ext cx="62509" cy="160735"/>
          </a:xfrm>
          <a:custGeom>
            <a:avLst/>
            <a:gdLst/>
            <a:ahLst/>
            <a:cxnLst/>
            <a:rect l="0" t="0" r="0" b="0"/>
            <a:pathLst>
              <a:path w="62509" h="160735">
                <a:moveTo>
                  <a:pt x="0" y="71437"/>
                </a:moveTo>
                <a:lnTo>
                  <a:pt x="8929" y="80367"/>
                </a:lnTo>
                <a:lnTo>
                  <a:pt x="17859" y="98226"/>
                </a:lnTo>
                <a:lnTo>
                  <a:pt x="26789" y="125015"/>
                </a:lnTo>
                <a:lnTo>
                  <a:pt x="44648" y="142875"/>
                </a:lnTo>
                <a:lnTo>
                  <a:pt x="53578" y="160734"/>
                </a:lnTo>
                <a:lnTo>
                  <a:pt x="62508" y="151804"/>
                </a:lnTo>
                <a:lnTo>
                  <a:pt x="62508" y="125015"/>
                </a:lnTo>
                <a:lnTo>
                  <a:pt x="44648" y="71437"/>
                </a:lnTo>
                <a:lnTo>
                  <a:pt x="35719" y="0"/>
                </a:lnTo>
                <a:lnTo>
                  <a:pt x="3571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4697016" y="4705945"/>
            <a:ext cx="830462" cy="464345"/>
          </a:xfrm>
          <a:custGeom>
            <a:avLst/>
            <a:gdLst/>
            <a:ahLst/>
            <a:cxnLst/>
            <a:rect l="0" t="0" r="0" b="0"/>
            <a:pathLst>
              <a:path w="830462" h="464345">
                <a:moveTo>
                  <a:pt x="35718" y="464344"/>
                </a:moveTo>
                <a:lnTo>
                  <a:pt x="26789" y="464344"/>
                </a:lnTo>
                <a:lnTo>
                  <a:pt x="17859" y="464344"/>
                </a:lnTo>
                <a:lnTo>
                  <a:pt x="8929" y="464344"/>
                </a:lnTo>
                <a:lnTo>
                  <a:pt x="0" y="464344"/>
                </a:lnTo>
                <a:lnTo>
                  <a:pt x="0" y="464344"/>
                </a:lnTo>
                <a:lnTo>
                  <a:pt x="17859" y="455414"/>
                </a:lnTo>
                <a:lnTo>
                  <a:pt x="35718" y="437555"/>
                </a:lnTo>
                <a:lnTo>
                  <a:pt x="80367" y="410766"/>
                </a:lnTo>
                <a:lnTo>
                  <a:pt x="133945" y="375047"/>
                </a:lnTo>
                <a:lnTo>
                  <a:pt x="196453" y="321469"/>
                </a:lnTo>
                <a:lnTo>
                  <a:pt x="276820" y="276821"/>
                </a:lnTo>
                <a:lnTo>
                  <a:pt x="366117" y="223243"/>
                </a:lnTo>
                <a:lnTo>
                  <a:pt x="455414" y="178594"/>
                </a:lnTo>
                <a:lnTo>
                  <a:pt x="544711" y="133945"/>
                </a:lnTo>
                <a:lnTo>
                  <a:pt x="625078" y="98226"/>
                </a:lnTo>
                <a:lnTo>
                  <a:pt x="696515" y="62508"/>
                </a:lnTo>
                <a:lnTo>
                  <a:pt x="759023" y="35719"/>
                </a:lnTo>
                <a:lnTo>
                  <a:pt x="803672" y="17859"/>
                </a:lnTo>
                <a:lnTo>
                  <a:pt x="830461" y="0"/>
                </a:lnTo>
                <a:lnTo>
                  <a:pt x="83046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4563070" y="4902398"/>
            <a:ext cx="437556" cy="330400"/>
          </a:xfrm>
          <a:custGeom>
            <a:avLst/>
            <a:gdLst/>
            <a:ahLst/>
            <a:cxnLst/>
            <a:rect l="0" t="0" r="0" b="0"/>
            <a:pathLst>
              <a:path w="437556" h="330400">
                <a:moveTo>
                  <a:pt x="321469" y="0"/>
                </a:moveTo>
                <a:lnTo>
                  <a:pt x="312539" y="8930"/>
                </a:lnTo>
                <a:lnTo>
                  <a:pt x="285750" y="35719"/>
                </a:lnTo>
                <a:lnTo>
                  <a:pt x="250032" y="71438"/>
                </a:lnTo>
                <a:lnTo>
                  <a:pt x="205383" y="107157"/>
                </a:lnTo>
                <a:lnTo>
                  <a:pt x="151805" y="151805"/>
                </a:lnTo>
                <a:lnTo>
                  <a:pt x="107157" y="187524"/>
                </a:lnTo>
                <a:lnTo>
                  <a:pt x="53578" y="223243"/>
                </a:lnTo>
                <a:lnTo>
                  <a:pt x="17860" y="241102"/>
                </a:lnTo>
                <a:lnTo>
                  <a:pt x="0" y="258961"/>
                </a:lnTo>
                <a:lnTo>
                  <a:pt x="8930" y="267891"/>
                </a:lnTo>
                <a:lnTo>
                  <a:pt x="35719" y="285750"/>
                </a:lnTo>
                <a:lnTo>
                  <a:pt x="107157" y="294680"/>
                </a:lnTo>
                <a:lnTo>
                  <a:pt x="205383" y="303610"/>
                </a:lnTo>
                <a:lnTo>
                  <a:pt x="321469" y="321469"/>
                </a:lnTo>
                <a:lnTo>
                  <a:pt x="437555" y="330399"/>
                </a:lnTo>
                <a:lnTo>
                  <a:pt x="437555" y="33039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9327455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77200" cy="868362"/>
          </a:xfrm>
        </p:spPr>
        <p:txBody>
          <a:bodyPr>
            <a:normAutofit/>
          </a:bodyPr>
          <a:lstStyle/>
          <a:p>
            <a:r>
              <a:rPr lang="en-US" dirty="0"/>
              <a:t>Introductory </a:t>
            </a:r>
            <a:r>
              <a:rPr lang="en-US" dirty="0" smtClean="0"/>
              <a:t>Articles</a:t>
            </a:r>
            <a:endParaRPr lang="en-US" dirty="0"/>
          </a:p>
        </p:txBody>
      </p:sp>
      <p:sp>
        <p:nvSpPr>
          <p:cNvPr id="3" name="Content Placeholder 2"/>
          <p:cNvSpPr>
            <a:spLocks noGrp="1"/>
          </p:cNvSpPr>
          <p:nvPr>
            <p:ph idx="1"/>
          </p:nvPr>
        </p:nvSpPr>
        <p:spPr>
          <a:xfrm>
            <a:off x="457200" y="1219200"/>
            <a:ext cx="8229600" cy="5181600"/>
          </a:xfrm>
        </p:spPr>
        <p:txBody>
          <a:bodyPr>
            <a:normAutofit fontScale="85000" lnSpcReduction="20000"/>
          </a:bodyPr>
          <a:lstStyle/>
          <a:p>
            <a:r>
              <a:rPr lang="en-US" dirty="0" smtClean="0"/>
              <a:t>Note </a:t>
            </a:r>
            <a:r>
              <a:rPr lang="en-US" dirty="0"/>
              <a:t>that many links below refer to Hudson, the original name of Jenkins.</a:t>
            </a:r>
          </a:p>
          <a:p>
            <a:r>
              <a:rPr lang="en-US" dirty="0" smtClean="0">
                <a:hlinkClick r:id="rId2"/>
              </a:rPr>
              <a:t>http</a:t>
            </a:r>
            <a:r>
              <a:rPr lang="en-US" dirty="0">
                <a:hlinkClick r:id="rId2"/>
              </a:rPr>
              <a:t>://www.slideshare.net/carlo.bonamico/continuous-integration-with-hudson/</a:t>
            </a:r>
            <a:endParaRPr lang="en-US" dirty="0"/>
          </a:p>
          <a:p>
            <a:r>
              <a:rPr lang="en-US" dirty="0" err="1">
                <a:hlinkClick r:id="rId3"/>
              </a:rPr>
              <a:t>Kohsuke</a:t>
            </a:r>
            <a:r>
              <a:rPr lang="en-US" dirty="0">
                <a:hlinkClick r:id="rId3"/>
              </a:rPr>
              <a:t> presenting Hudson in FOSDEM 2008</a:t>
            </a:r>
            <a:r>
              <a:rPr lang="en-US" dirty="0"/>
              <a:t> (video)</a:t>
            </a:r>
          </a:p>
          <a:p>
            <a:r>
              <a:rPr lang="en-US" dirty="0" err="1" smtClean="0">
                <a:hlinkClick r:id="rId4"/>
              </a:rPr>
              <a:t>Kohsuke</a:t>
            </a:r>
            <a:r>
              <a:rPr lang="en-US" dirty="0" smtClean="0">
                <a:hlinkClick r:id="rId4"/>
              </a:rPr>
              <a:t> </a:t>
            </a:r>
            <a:r>
              <a:rPr lang="en-US" dirty="0">
                <a:hlinkClick r:id="rId4"/>
              </a:rPr>
              <a:t>presenting Hudson in </a:t>
            </a:r>
            <a:r>
              <a:rPr lang="en-US" dirty="0" err="1">
                <a:hlinkClick r:id="rId4"/>
              </a:rPr>
              <a:t>JavaZone</a:t>
            </a:r>
            <a:r>
              <a:rPr lang="en-US" dirty="0">
                <a:hlinkClick r:id="rId4"/>
              </a:rPr>
              <a:t> 2009</a:t>
            </a:r>
            <a:r>
              <a:rPr lang="en-US" dirty="0"/>
              <a:t> (video)</a:t>
            </a:r>
          </a:p>
          <a:p>
            <a:r>
              <a:rPr lang="en-US" dirty="0" smtClean="0">
                <a:hlinkClick r:id="rId5"/>
              </a:rPr>
              <a:t>Continuous </a:t>
            </a:r>
            <a:r>
              <a:rPr lang="en-US" dirty="0">
                <a:hlinkClick r:id="rId5"/>
              </a:rPr>
              <a:t>Integration in the Cloud with Hudson</a:t>
            </a:r>
            <a:r>
              <a:rPr lang="en-US" dirty="0"/>
              <a:t> </a:t>
            </a:r>
            <a:r>
              <a:rPr lang="en-US" dirty="0" err="1"/>
              <a:t>JavaOne</a:t>
            </a:r>
            <a:r>
              <a:rPr lang="en-US" dirty="0"/>
              <a:t> 2009 presentation by </a:t>
            </a:r>
            <a:r>
              <a:rPr lang="en-US" dirty="0" err="1"/>
              <a:t>Kohsuke</a:t>
            </a:r>
            <a:r>
              <a:rPr lang="en-US" dirty="0"/>
              <a:t> (English)</a:t>
            </a:r>
          </a:p>
          <a:p>
            <a:r>
              <a:rPr lang="en-US" dirty="0">
                <a:hlinkClick r:id="rId6"/>
              </a:rPr>
              <a:t>Doing More With Hudson</a:t>
            </a:r>
            <a:r>
              <a:rPr lang="en-US" dirty="0"/>
              <a:t> </a:t>
            </a:r>
            <a:r>
              <a:rPr lang="en-US" dirty="0" err="1"/>
              <a:t>JavaOne</a:t>
            </a:r>
            <a:r>
              <a:rPr lang="en-US" dirty="0"/>
              <a:t> 2010 presentation by </a:t>
            </a:r>
            <a:r>
              <a:rPr lang="en-US" dirty="0" err="1"/>
              <a:t>Kohsuke</a:t>
            </a:r>
            <a:endParaRPr lang="en-US" dirty="0"/>
          </a:p>
          <a:p>
            <a:r>
              <a:rPr lang="en-US" dirty="0">
                <a:hlinkClick r:id="rId7"/>
              </a:rPr>
              <a:t>Hudson presentation at San Francisco JUG by </a:t>
            </a:r>
            <a:r>
              <a:rPr lang="en-US" dirty="0" err="1">
                <a:hlinkClick r:id="rId7"/>
              </a:rPr>
              <a:t>Kohsuke</a:t>
            </a:r>
            <a:r>
              <a:rPr lang="en-US" dirty="0"/>
              <a:t> (English, video and slides)</a:t>
            </a:r>
          </a:p>
          <a:p>
            <a:r>
              <a:rPr lang="en-US" dirty="0" smtClean="0"/>
              <a:t>French, Spanish, Simplified Chinese, Czech</a:t>
            </a:r>
            <a:endParaRPr lang="en-US" dirty="0"/>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6009680" y="1580554"/>
            <a:ext cx="1035844" cy="44650"/>
          </a:xfrm>
          <a:custGeom>
            <a:avLst/>
            <a:gdLst/>
            <a:ahLst/>
            <a:cxnLst/>
            <a:rect l="0" t="0" r="0" b="0"/>
            <a:pathLst>
              <a:path w="1035844" h="44650">
                <a:moveTo>
                  <a:pt x="35718" y="35719"/>
                </a:moveTo>
                <a:lnTo>
                  <a:pt x="26789" y="35719"/>
                </a:lnTo>
                <a:lnTo>
                  <a:pt x="26789" y="26790"/>
                </a:lnTo>
                <a:lnTo>
                  <a:pt x="17859" y="26790"/>
                </a:lnTo>
                <a:lnTo>
                  <a:pt x="8929" y="17860"/>
                </a:lnTo>
                <a:lnTo>
                  <a:pt x="8929" y="17860"/>
                </a:lnTo>
                <a:lnTo>
                  <a:pt x="0" y="17860"/>
                </a:lnTo>
                <a:lnTo>
                  <a:pt x="0" y="17860"/>
                </a:lnTo>
                <a:lnTo>
                  <a:pt x="0" y="8930"/>
                </a:lnTo>
                <a:lnTo>
                  <a:pt x="0" y="8930"/>
                </a:lnTo>
                <a:lnTo>
                  <a:pt x="0" y="8930"/>
                </a:lnTo>
                <a:lnTo>
                  <a:pt x="0" y="8930"/>
                </a:lnTo>
                <a:lnTo>
                  <a:pt x="0" y="8930"/>
                </a:lnTo>
                <a:lnTo>
                  <a:pt x="0" y="17860"/>
                </a:lnTo>
                <a:lnTo>
                  <a:pt x="8929" y="17860"/>
                </a:lnTo>
                <a:lnTo>
                  <a:pt x="17859" y="26790"/>
                </a:lnTo>
                <a:lnTo>
                  <a:pt x="26789" y="26790"/>
                </a:lnTo>
                <a:lnTo>
                  <a:pt x="53578" y="35719"/>
                </a:lnTo>
                <a:lnTo>
                  <a:pt x="80367" y="35719"/>
                </a:lnTo>
                <a:lnTo>
                  <a:pt x="116086" y="44649"/>
                </a:lnTo>
                <a:lnTo>
                  <a:pt x="151804" y="44649"/>
                </a:lnTo>
                <a:lnTo>
                  <a:pt x="196453" y="44649"/>
                </a:lnTo>
                <a:lnTo>
                  <a:pt x="241101" y="35719"/>
                </a:lnTo>
                <a:lnTo>
                  <a:pt x="303609" y="35719"/>
                </a:lnTo>
                <a:lnTo>
                  <a:pt x="357187" y="35719"/>
                </a:lnTo>
                <a:lnTo>
                  <a:pt x="428625" y="26790"/>
                </a:lnTo>
                <a:lnTo>
                  <a:pt x="491133" y="26790"/>
                </a:lnTo>
                <a:lnTo>
                  <a:pt x="562570" y="17860"/>
                </a:lnTo>
                <a:lnTo>
                  <a:pt x="634008" y="17860"/>
                </a:lnTo>
                <a:lnTo>
                  <a:pt x="705445" y="17860"/>
                </a:lnTo>
                <a:lnTo>
                  <a:pt x="776883" y="17860"/>
                </a:lnTo>
                <a:lnTo>
                  <a:pt x="848320" y="8930"/>
                </a:lnTo>
                <a:lnTo>
                  <a:pt x="910828" y="8930"/>
                </a:lnTo>
                <a:lnTo>
                  <a:pt x="964406" y="8930"/>
                </a:lnTo>
                <a:lnTo>
                  <a:pt x="1000125" y="8930"/>
                </a:lnTo>
                <a:lnTo>
                  <a:pt x="1026914" y="0"/>
                </a:lnTo>
                <a:lnTo>
                  <a:pt x="1035843" y="0"/>
                </a:lnTo>
                <a:lnTo>
                  <a:pt x="1035843" y="8930"/>
                </a:lnTo>
                <a:lnTo>
                  <a:pt x="1026914" y="8930"/>
                </a:lnTo>
                <a:lnTo>
                  <a:pt x="1009054" y="8930"/>
                </a:lnTo>
                <a:lnTo>
                  <a:pt x="991195" y="17860"/>
                </a:lnTo>
                <a:lnTo>
                  <a:pt x="973336" y="26790"/>
                </a:lnTo>
                <a:lnTo>
                  <a:pt x="955476" y="35719"/>
                </a:lnTo>
                <a:lnTo>
                  <a:pt x="946547" y="44649"/>
                </a:lnTo>
                <a:lnTo>
                  <a:pt x="946547"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4875609" y="2277070"/>
            <a:ext cx="169665" cy="125017"/>
          </a:xfrm>
          <a:custGeom>
            <a:avLst/>
            <a:gdLst/>
            <a:ahLst/>
            <a:cxnLst/>
            <a:rect l="0" t="0" r="0" b="0"/>
            <a:pathLst>
              <a:path w="169665" h="125017">
                <a:moveTo>
                  <a:pt x="0" y="107156"/>
                </a:moveTo>
                <a:lnTo>
                  <a:pt x="0" y="107156"/>
                </a:lnTo>
                <a:lnTo>
                  <a:pt x="0" y="107156"/>
                </a:lnTo>
                <a:lnTo>
                  <a:pt x="0" y="107156"/>
                </a:lnTo>
                <a:lnTo>
                  <a:pt x="8930" y="116086"/>
                </a:lnTo>
                <a:lnTo>
                  <a:pt x="0" y="125016"/>
                </a:lnTo>
                <a:lnTo>
                  <a:pt x="8930" y="125016"/>
                </a:lnTo>
                <a:lnTo>
                  <a:pt x="17860" y="116086"/>
                </a:lnTo>
                <a:lnTo>
                  <a:pt x="35719" y="98227"/>
                </a:lnTo>
                <a:lnTo>
                  <a:pt x="71438" y="71438"/>
                </a:lnTo>
                <a:lnTo>
                  <a:pt x="116086" y="35719"/>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4750594" y="2562820"/>
            <a:ext cx="250032" cy="169665"/>
          </a:xfrm>
          <a:custGeom>
            <a:avLst/>
            <a:gdLst/>
            <a:ahLst/>
            <a:cxnLst/>
            <a:rect l="0" t="0" r="0" b="0"/>
            <a:pathLst>
              <a:path w="250032" h="169665">
                <a:moveTo>
                  <a:pt x="8929" y="160735"/>
                </a:moveTo>
                <a:lnTo>
                  <a:pt x="8929" y="160735"/>
                </a:lnTo>
                <a:lnTo>
                  <a:pt x="8929" y="160735"/>
                </a:lnTo>
                <a:lnTo>
                  <a:pt x="0" y="169664"/>
                </a:lnTo>
                <a:lnTo>
                  <a:pt x="8929" y="169664"/>
                </a:lnTo>
                <a:lnTo>
                  <a:pt x="8929" y="169664"/>
                </a:lnTo>
                <a:lnTo>
                  <a:pt x="26789" y="169664"/>
                </a:lnTo>
                <a:lnTo>
                  <a:pt x="53578" y="160735"/>
                </a:lnTo>
                <a:lnTo>
                  <a:pt x="98226" y="133946"/>
                </a:lnTo>
                <a:lnTo>
                  <a:pt x="151804" y="89297"/>
                </a:lnTo>
                <a:lnTo>
                  <a:pt x="205383" y="44649"/>
                </a:lnTo>
                <a:lnTo>
                  <a:pt x="250031" y="0"/>
                </a:lnTo>
                <a:lnTo>
                  <a:pt x="25003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4768453" y="3098601"/>
            <a:ext cx="80368" cy="98228"/>
          </a:xfrm>
          <a:custGeom>
            <a:avLst/>
            <a:gdLst/>
            <a:ahLst/>
            <a:cxnLst/>
            <a:rect l="0" t="0" r="0" b="0"/>
            <a:pathLst>
              <a:path w="80368" h="98228">
                <a:moveTo>
                  <a:pt x="8930" y="44649"/>
                </a:moveTo>
                <a:lnTo>
                  <a:pt x="8930" y="53578"/>
                </a:lnTo>
                <a:lnTo>
                  <a:pt x="0" y="71438"/>
                </a:lnTo>
                <a:lnTo>
                  <a:pt x="0" y="80367"/>
                </a:lnTo>
                <a:lnTo>
                  <a:pt x="0" y="98227"/>
                </a:lnTo>
                <a:lnTo>
                  <a:pt x="0" y="98227"/>
                </a:lnTo>
                <a:lnTo>
                  <a:pt x="8930" y="89297"/>
                </a:lnTo>
                <a:lnTo>
                  <a:pt x="26789" y="71438"/>
                </a:lnTo>
                <a:lnTo>
                  <a:pt x="53578" y="35719"/>
                </a:lnTo>
                <a:lnTo>
                  <a:pt x="80367" y="0"/>
                </a:lnTo>
                <a:lnTo>
                  <a:pt x="803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7545586" y="3303984"/>
            <a:ext cx="339329" cy="178595"/>
          </a:xfrm>
          <a:custGeom>
            <a:avLst/>
            <a:gdLst/>
            <a:ahLst/>
            <a:cxnLst/>
            <a:rect l="0" t="0" r="0" b="0"/>
            <a:pathLst>
              <a:path w="339329" h="178595">
                <a:moveTo>
                  <a:pt x="0" y="178594"/>
                </a:moveTo>
                <a:lnTo>
                  <a:pt x="0" y="178594"/>
                </a:lnTo>
                <a:lnTo>
                  <a:pt x="0" y="178594"/>
                </a:lnTo>
                <a:lnTo>
                  <a:pt x="8930" y="178594"/>
                </a:lnTo>
                <a:lnTo>
                  <a:pt x="8930" y="178594"/>
                </a:lnTo>
                <a:lnTo>
                  <a:pt x="17859" y="178594"/>
                </a:lnTo>
                <a:lnTo>
                  <a:pt x="26789" y="169664"/>
                </a:lnTo>
                <a:lnTo>
                  <a:pt x="35719" y="169664"/>
                </a:lnTo>
                <a:lnTo>
                  <a:pt x="53578" y="169664"/>
                </a:lnTo>
                <a:lnTo>
                  <a:pt x="80367" y="151805"/>
                </a:lnTo>
                <a:lnTo>
                  <a:pt x="116086" y="142875"/>
                </a:lnTo>
                <a:lnTo>
                  <a:pt x="160734" y="125016"/>
                </a:lnTo>
                <a:lnTo>
                  <a:pt x="214312" y="98227"/>
                </a:lnTo>
                <a:lnTo>
                  <a:pt x="258961" y="71437"/>
                </a:lnTo>
                <a:lnTo>
                  <a:pt x="303609" y="44648"/>
                </a:lnTo>
                <a:lnTo>
                  <a:pt x="339328" y="0"/>
                </a:lnTo>
                <a:lnTo>
                  <a:pt x="33932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2321719" y="4080867"/>
            <a:ext cx="232173" cy="17860"/>
          </a:xfrm>
          <a:custGeom>
            <a:avLst/>
            <a:gdLst/>
            <a:ahLst/>
            <a:cxnLst/>
            <a:rect l="0" t="0" r="0" b="0"/>
            <a:pathLst>
              <a:path w="232173" h="17860">
                <a:moveTo>
                  <a:pt x="0" y="17859"/>
                </a:moveTo>
                <a:lnTo>
                  <a:pt x="0" y="17859"/>
                </a:lnTo>
                <a:lnTo>
                  <a:pt x="0" y="8929"/>
                </a:lnTo>
                <a:lnTo>
                  <a:pt x="0" y="8929"/>
                </a:lnTo>
                <a:lnTo>
                  <a:pt x="8929" y="8929"/>
                </a:lnTo>
                <a:lnTo>
                  <a:pt x="17859" y="0"/>
                </a:lnTo>
                <a:lnTo>
                  <a:pt x="35719" y="0"/>
                </a:lnTo>
                <a:lnTo>
                  <a:pt x="62508" y="0"/>
                </a:lnTo>
                <a:lnTo>
                  <a:pt x="98226" y="0"/>
                </a:lnTo>
                <a:lnTo>
                  <a:pt x="133945" y="0"/>
                </a:lnTo>
                <a:lnTo>
                  <a:pt x="187523" y="8929"/>
                </a:lnTo>
                <a:lnTo>
                  <a:pt x="232172" y="17859"/>
                </a:lnTo>
                <a:lnTo>
                  <a:pt x="232172"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679406" y="4179093"/>
            <a:ext cx="223243" cy="169665"/>
          </a:xfrm>
          <a:custGeom>
            <a:avLst/>
            <a:gdLst/>
            <a:ahLst/>
            <a:cxnLst/>
            <a:rect l="0" t="0" r="0" b="0"/>
            <a:pathLst>
              <a:path w="223243" h="169665">
                <a:moveTo>
                  <a:pt x="0" y="160735"/>
                </a:moveTo>
                <a:lnTo>
                  <a:pt x="0" y="169664"/>
                </a:lnTo>
                <a:lnTo>
                  <a:pt x="0" y="169664"/>
                </a:lnTo>
                <a:lnTo>
                  <a:pt x="0" y="169664"/>
                </a:lnTo>
                <a:lnTo>
                  <a:pt x="17860" y="169664"/>
                </a:lnTo>
                <a:lnTo>
                  <a:pt x="35719" y="151805"/>
                </a:lnTo>
                <a:lnTo>
                  <a:pt x="80367" y="116086"/>
                </a:lnTo>
                <a:lnTo>
                  <a:pt x="125016" y="80368"/>
                </a:lnTo>
                <a:lnTo>
                  <a:pt x="178594" y="35719"/>
                </a:lnTo>
                <a:lnTo>
                  <a:pt x="223242" y="0"/>
                </a:lnTo>
                <a:lnTo>
                  <a:pt x="22324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4295180" y="4134445"/>
            <a:ext cx="276821" cy="151806"/>
          </a:xfrm>
          <a:custGeom>
            <a:avLst/>
            <a:gdLst/>
            <a:ahLst/>
            <a:cxnLst/>
            <a:rect l="0" t="0" r="0" b="0"/>
            <a:pathLst>
              <a:path w="276821" h="151806">
                <a:moveTo>
                  <a:pt x="0" y="35719"/>
                </a:moveTo>
                <a:lnTo>
                  <a:pt x="0" y="35719"/>
                </a:lnTo>
                <a:lnTo>
                  <a:pt x="0" y="35719"/>
                </a:lnTo>
                <a:lnTo>
                  <a:pt x="0" y="35719"/>
                </a:lnTo>
                <a:lnTo>
                  <a:pt x="0" y="44648"/>
                </a:lnTo>
                <a:lnTo>
                  <a:pt x="8929" y="44648"/>
                </a:lnTo>
                <a:lnTo>
                  <a:pt x="8929" y="71437"/>
                </a:lnTo>
                <a:lnTo>
                  <a:pt x="17859" y="89297"/>
                </a:lnTo>
                <a:lnTo>
                  <a:pt x="35718" y="116086"/>
                </a:lnTo>
                <a:lnTo>
                  <a:pt x="53578" y="142875"/>
                </a:lnTo>
                <a:lnTo>
                  <a:pt x="80367" y="151805"/>
                </a:lnTo>
                <a:lnTo>
                  <a:pt x="125015" y="125016"/>
                </a:lnTo>
                <a:lnTo>
                  <a:pt x="196453" y="71437"/>
                </a:lnTo>
                <a:lnTo>
                  <a:pt x="276820" y="0"/>
                </a:lnTo>
                <a:lnTo>
                  <a:pt x="27682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179344" y="6045398"/>
            <a:ext cx="580430" cy="53579"/>
          </a:xfrm>
          <a:custGeom>
            <a:avLst/>
            <a:gdLst/>
            <a:ahLst/>
            <a:cxnLst/>
            <a:rect l="0" t="0" r="0" b="0"/>
            <a:pathLst>
              <a:path w="580430" h="53579">
                <a:moveTo>
                  <a:pt x="8929" y="0"/>
                </a:moveTo>
                <a:lnTo>
                  <a:pt x="0" y="0"/>
                </a:lnTo>
                <a:lnTo>
                  <a:pt x="0" y="0"/>
                </a:lnTo>
                <a:lnTo>
                  <a:pt x="0" y="0"/>
                </a:lnTo>
                <a:lnTo>
                  <a:pt x="0" y="0"/>
                </a:lnTo>
                <a:lnTo>
                  <a:pt x="0" y="0"/>
                </a:lnTo>
                <a:lnTo>
                  <a:pt x="8929" y="8929"/>
                </a:lnTo>
                <a:lnTo>
                  <a:pt x="17859" y="8929"/>
                </a:lnTo>
                <a:lnTo>
                  <a:pt x="26789" y="8929"/>
                </a:lnTo>
                <a:lnTo>
                  <a:pt x="44648" y="8929"/>
                </a:lnTo>
                <a:lnTo>
                  <a:pt x="53578" y="8929"/>
                </a:lnTo>
                <a:lnTo>
                  <a:pt x="71437" y="8929"/>
                </a:lnTo>
                <a:lnTo>
                  <a:pt x="89297" y="8929"/>
                </a:lnTo>
                <a:lnTo>
                  <a:pt x="107156" y="8929"/>
                </a:lnTo>
                <a:lnTo>
                  <a:pt x="125015" y="8929"/>
                </a:lnTo>
                <a:lnTo>
                  <a:pt x="133945" y="8929"/>
                </a:lnTo>
                <a:lnTo>
                  <a:pt x="142875" y="8929"/>
                </a:lnTo>
                <a:lnTo>
                  <a:pt x="160734" y="17859"/>
                </a:lnTo>
                <a:lnTo>
                  <a:pt x="169664" y="17859"/>
                </a:lnTo>
                <a:lnTo>
                  <a:pt x="187523" y="26789"/>
                </a:lnTo>
                <a:lnTo>
                  <a:pt x="205383" y="35718"/>
                </a:lnTo>
                <a:lnTo>
                  <a:pt x="223242" y="35718"/>
                </a:lnTo>
                <a:lnTo>
                  <a:pt x="241101" y="35718"/>
                </a:lnTo>
                <a:lnTo>
                  <a:pt x="258961" y="35718"/>
                </a:lnTo>
                <a:lnTo>
                  <a:pt x="276820" y="35718"/>
                </a:lnTo>
                <a:lnTo>
                  <a:pt x="294679" y="35718"/>
                </a:lnTo>
                <a:lnTo>
                  <a:pt x="312539" y="35718"/>
                </a:lnTo>
                <a:lnTo>
                  <a:pt x="330398" y="35718"/>
                </a:lnTo>
                <a:lnTo>
                  <a:pt x="339328" y="26789"/>
                </a:lnTo>
                <a:lnTo>
                  <a:pt x="357187" y="26789"/>
                </a:lnTo>
                <a:lnTo>
                  <a:pt x="375047" y="26789"/>
                </a:lnTo>
                <a:lnTo>
                  <a:pt x="392906" y="26789"/>
                </a:lnTo>
                <a:lnTo>
                  <a:pt x="401836" y="26789"/>
                </a:lnTo>
                <a:lnTo>
                  <a:pt x="428625" y="35718"/>
                </a:lnTo>
                <a:lnTo>
                  <a:pt x="437554" y="44648"/>
                </a:lnTo>
                <a:lnTo>
                  <a:pt x="455414" y="53578"/>
                </a:lnTo>
                <a:lnTo>
                  <a:pt x="455414" y="53578"/>
                </a:lnTo>
                <a:lnTo>
                  <a:pt x="464344" y="53578"/>
                </a:lnTo>
                <a:lnTo>
                  <a:pt x="473273" y="53578"/>
                </a:lnTo>
                <a:lnTo>
                  <a:pt x="473273" y="44648"/>
                </a:lnTo>
                <a:lnTo>
                  <a:pt x="482203" y="44648"/>
                </a:lnTo>
                <a:lnTo>
                  <a:pt x="482203" y="35718"/>
                </a:lnTo>
                <a:lnTo>
                  <a:pt x="491133" y="35718"/>
                </a:lnTo>
                <a:lnTo>
                  <a:pt x="491133" y="35718"/>
                </a:lnTo>
                <a:lnTo>
                  <a:pt x="491133" y="35718"/>
                </a:lnTo>
                <a:lnTo>
                  <a:pt x="491133" y="26789"/>
                </a:lnTo>
                <a:lnTo>
                  <a:pt x="491133" y="26789"/>
                </a:lnTo>
                <a:lnTo>
                  <a:pt x="491133" y="26789"/>
                </a:lnTo>
                <a:lnTo>
                  <a:pt x="491133" y="26789"/>
                </a:lnTo>
                <a:lnTo>
                  <a:pt x="500062" y="35718"/>
                </a:lnTo>
                <a:lnTo>
                  <a:pt x="500062" y="35718"/>
                </a:lnTo>
                <a:lnTo>
                  <a:pt x="500062" y="35718"/>
                </a:lnTo>
                <a:lnTo>
                  <a:pt x="500062" y="35718"/>
                </a:lnTo>
                <a:lnTo>
                  <a:pt x="500062" y="35718"/>
                </a:lnTo>
                <a:lnTo>
                  <a:pt x="508992" y="35718"/>
                </a:lnTo>
                <a:lnTo>
                  <a:pt x="508992" y="35718"/>
                </a:lnTo>
                <a:lnTo>
                  <a:pt x="517922" y="35718"/>
                </a:lnTo>
                <a:lnTo>
                  <a:pt x="517922" y="35718"/>
                </a:lnTo>
                <a:lnTo>
                  <a:pt x="526851" y="26789"/>
                </a:lnTo>
                <a:lnTo>
                  <a:pt x="535781" y="26789"/>
                </a:lnTo>
                <a:lnTo>
                  <a:pt x="544711" y="26789"/>
                </a:lnTo>
                <a:lnTo>
                  <a:pt x="553640" y="26789"/>
                </a:lnTo>
                <a:lnTo>
                  <a:pt x="562570" y="26789"/>
                </a:lnTo>
                <a:lnTo>
                  <a:pt x="571500" y="26789"/>
                </a:lnTo>
                <a:lnTo>
                  <a:pt x="580429" y="26789"/>
                </a:lnTo>
                <a:lnTo>
                  <a:pt x="580429" y="26789"/>
                </a:lnTo>
                <a:lnTo>
                  <a:pt x="58042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5259586" y="4179093"/>
            <a:ext cx="1125142" cy="80369"/>
          </a:xfrm>
          <a:custGeom>
            <a:avLst/>
            <a:gdLst/>
            <a:ahLst/>
            <a:cxnLst/>
            <a:rect l="0" t="0" r="0" b="0"/>
            <a:pathLst>
              <a:path w="1125142" h="80369">
                <a:moveTo>
                  <a:pt x="0" y="0"/>
                </a:move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8930" y="0"/>
                </a:lnTo>
                <a:lnTo>
                  <a:pt x="8930" y="8930"/>
                </a:lnTo>
                <a:lnTo>
                  <a:pt x="17859" y="8930"/>
                </a:lnTo>
                <a:lnTo>
                  <a:pt x="26789" y="8930"/>
                </a:lnTo>
                <a:lnTo>
                  <a:pt x="35719" y="8930"/>
                </a:lnTo>
                <a:lnTo>
                  <a:pt x="44648" y="8930"/>
                </a:lnTo>
                <a:lnTo>
                  <a:pt x="53578" y="8930"/>
                </a:lnTo>
                <a:lnTo>
                  <a:pt x="62508" y="8930"/>
                </a:lnTo>
                <a:lnTo>
                  <a:pt x="80367" y="8930"/>
                </a:lnTo>
                <a:lnTo>
                  <a:pt x="98227" y="8930"/>
                </a:lnTo>
                <a:lnTo>
                  <a:pt x="116086" y="8930"/>
                </a:lnTo>
                <a:lnTo>
                  <a:pt x="133945" y="8930"/>
                </a:lnTo>
                <a:lnTo>
                  <a:pt x="151805" y="8930"/>
                </a:lnTo>
                <a:lnTo>
                  <a:pt x="169664" y="8930"/>
                </a:lnTo>
                <a:lnTo>
                  <a:pt x="187523" y="8930"/>
                </a:lnTo>
                <a:lnTo>
                  <a:pt x="214312" y="8930"/>
                </a:lnTo>
                <a:lnTo>
                  <a:pt x="241102" y="8930"/>
                </a:lnTo>
                <a:lnTo>
                  <a:pt x="267891" y="8930"/>
                </a:lnTo>
                <a:lnTo>
                  <a:pt x="294680" y="8930"/>
                </a:lnTo>
                <a:lnTo>
                  <a:pt x="330398" y="0"/>
                </a:lnTo>
                <a:lnTo>
                  <a:pt x="366117" y="0"/>
                </a:lnTo>
                <a:lnTo>
                  <a:pt x="401836" y="0"/>
                </a:lnTo>
                <a:lnTo>
                  <a:pt x="428625" y="0"/>
                </a:lnTo>
                <a:lnTo>
                  <a:pt x="464344" y="0"/>
                </a:lnTo>
                <a:lnTo>
                  <a:pt x="500062" y="0"/>
                </a:lnTo>
                <a:lnTo>
                  <a:pt x="535781" y="0"/>
                </a:lnTo>
                <a:lnTo>
                  <a:pt x="571500" y="0"/>
                </a:lnTo>
                <a:lnTo>
                  <a:pt x="607219" y="0"/>
                </a:lnTo>
                <a:lnTo>
                  <a:pt x="642937" y="0"/>
                </a:lnTo>
                <a:lnTo>
                  <a:pt x="669727" y="0"/>
                </a:lnTo>
                <a:lnTo>
                  <a:pt x="705445" y="0"/>
                </a:lnTo>
                <a:lnTo>
                  <a:pt x="732234" y="8930"/>
                </a:lnTo>
                <a:lnTo>
                  <a:pt x="767953" y="8930"/>
                </a:lnTo>
                <a:lnTo>
                  <a:pt x="794742" y="8930"/>
                </a:lnTo>
                <a:lnTo>
                  <a:pt x="830461" y="8930"/>
                </a:lnTo>
                <a:lnTo>
                  <a:pt x="857250" y="17860"/>
                </a:lnTo>
                <a:lnTo>
                  <a:pt x="884039" y="17860"/>
                </a:lnTo>
                <a:lnTo>
                  <a:pt x="910828" y="17860"/>
                </a:lnTo>
                <a:lnTo>
                  <a:pt x="937617" y="17860"/>
                </a:lnTo>
                <a:lnTo>
                  <a:pt x="955477" y="26789"/>
                </a:lnTo>
                <a:lnTo>
                  <a:pt x="982266" y="26789"/>
                </a:lnTo>
                <a:lnTo>
                  <a:pt x="1000125" y="35719"/>
                </a:lnTo>
                <a:lnTo>
                  <a:pt x="1026914" y="35719"/>
                </a:lnTo>
                <a:lnTo>
                  <a:pt x="1044773" y="35719"/>
                </a:lnTo>
                <a:lnTo>
                  <a:pt x="1062633" y="44649"/>
                </a:lnTo>
                <a:lnTo>
                  <a:pt x="1071562" y="44649"/>
                </a:lnTo>
                <a:lnTo>
                  <a:pt x="1089422" y="44649"/>
                </a:lnTo>
                <a:lnTo>
                  <a:pt x="1098352" y="53578"/>
                </a:lnTo>
                <a:lnTo>
                  <a:pt x="1107281" y="53578"/>
                </a:lnTo>
                <a:lnTo>
                  <a:pt x="1116211" y="53578"/>
                </a:lnTo>
                <a:lnTo>
                  <a:pt x="1125141" y="53578"/>
                </a:lnTo>
                <a:lnTo>
                  <a:pt x="1125141" y="53578"/>
                </a:lnTo>
                <a:lnTo>
                  <a:pt x="1125141" y="53578"/>
                </a:lnTo>
                <a:lnTo>
                  <a:pt x="1125141" y="53578"/>
                </a:lnTo>
                <a:lnTo>
                  <a:pt x="1125141" y="62508"/>
                </a:lnTo>
                <a:lnTo>
                  <a:pt x="1125141" y="62508"/>
                </a:lnTo>
                <a:lnTo>
                  <a:pt x="1116211" y="62508"/>
                </a:lnTo>
                <a:lnTo>
                  <a:pt x="1116211" y="71438"/>
                </a:lnTo>
                <a:lnTo>
                  <a:pt x="1107281" y="71438"/>
                </a:lnTo>
                <a:lnTo>
                  <a:pt x="1098352" y="80368"/>
                </a:lnTo>
                <a:lnTo>
                  <a:pt x="1089422" y="80368"/>
                </a:lnTo>
                <a:lnTo>
                  <a:pt x="1089422" y="80368"/>
                </a:lnTo>
                <a:lnTo>
                  <a:pt x="1089422"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9327455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715962"/>
          </a:xfrm>
        </p:spPr>
        <p:txBody>
          <a:bodyPr>
            <a:normAutofit fontScale="90000"/>
          </a:bodyPr>
          <a:lstStyle/>
          <a:p>
            <a:r>
              <a:rPr lang="en-US" dirty="0"/>
              <a:t>Using </a:t>
            </a:r>
            <a:r>
              <a:rPr lang="en-US" dirty="0" smtClean="0"/>
              <a:t>Jenkins</a:t>
            </a:r>
            <a:endParaRPr lang="en-US" dirty="0"/>
          </a:p>
        </p:txBody>
      </p:sp>
      <p:sp>
        <p:nvSpPr>
          <p:cNvPr id="3" name="Content Placeholder 2"/>
          <p:cNvSpPr>
            <a:spLocks noGrp="1"/>
          </p:cNvSpPr>
          <p:nvPr>
            <p:ph sz="half" idx="1"/>
          </p:nvPr>
        </p:nvSpPr>
        <p:spPr>
          <a:xfrm>
            <a:off x="457200" y="990600"/>
            <a:ext cx="4038600" cy="5867400"/>
          </a:xfrm>
        </p:spPr>
        <p:txBody>
          <a:bodyPr>
            <a:normAutofit fontScale="40000" lnSpcReduction="20000"/>
          </a:bodyPr>
          <a:lstStyle/>
          <a:p>
            <a:r>
              <a:rPr lang="en-US" sz="4500" dirty="0" smtClean="0">
                <a:hlinkClick r:id="rId2" tooltip="Installing Jenkins"/>
              </a:rPr>
              <a:t>Installing </a:t>
            </a:r>
            <a:r>
              <a:rPr lang="en-US" sz="4500" dirty="0">
                <a:hlinkClick r:id="rId2" tooltip="Installing Jenkins"/>
              </a:rPr>
              <a:t>Jenkins</a:t>
            </a:r>
            <a:endParaRPr lang="en-US" sz="4500" dirty="0"/>
          </a:p>
          <a:p>
            <a:r>
              <a:rPr lang="en-US" sz="4500" dirty="0">
                <a:hlinkClick r:id="rId3" tooltip="Starting and Accessing Jenkins"/>
              </a:rPr>
              <a:t>Starting and Accessing Jenkins</a:t>
            </a:r>
            <a:endParaRPr lang="en-US" sz="4500" dirty="0"/>
          </a:p>
          <a:p>
            <a:r>
              <a:rPr lang="en-US" sz="4500" dirty="0">
                <a:hlinkClick r:id="rId4" tooltip="Administering Jenkins"/>
              </a:rPr>
              <a:t>Administering Jenkins</a:t>
            </a:r>
            <a:endParaRPr lang="en-US" sz="4500" dirty="0"/>
          </a:p>
          <a:p>
            <a:r>
              <a:rPr lang="en-US" sz="4500" dirty="0">
                <a:hlinkClick r:id="rId5" tooltip="Building a software project"/>
              </a:rPr>
              <a:t>Building a software project</a:t>
            </a:r>
            <a:endParaRPr lang="en-US" sz="4500" dirty="0"/>
          </a:p>
          <a:p>
            <a:r>
              <a:rPr lang="en-US" sz="4500" dirty="0">
                <a:hlinkClick r:id="rId6" tooltip="Building a maven2 project"/>
              </a:rPr>
              <a:t>Building a maven2 project</a:t>
            </a:r>
            <a:endParaRPr lang="en-US" sz="4500" dirty="0"/>
          </a:p>
          <a:p>
            <a:r>
              <a:rPr lang="en-US" sz="4500" dirty="0">
                <a:hlinkClick r:id="rId7" tooltip="Building a matrix project"/>
              </a:rPr>
              <a:t>Building a matrix project</a:t>
            </a:r>
            <a:endParaRPr lang="en-US" sz="4500" dirty="0"/>
          </a:p>
          <a:p>
            <a:r>
              <a:rPr lang="en-US" sz="4500" dirty="0">
                <a:hlinkClick r:id="rId8" tooltip="Building an Android app and test project"/>
              </a:rPr>
              <a:t>Building an Android app and test project</a:t>
            </a:r>
            <a:endParaRPr lang="en-US" sz="4500" dirty="0"/>
          </a:p>
          <a:p>
            <a:r>
              <a:rPr lang="en-US" sz="4500" dirty="0">
                <a:hlinkClick r:id="rId9" tooltip="Monitoring external jobs"/>
              </a:rPr>
              <a:t>Monitoring external jobs</a:t>
            </a:r>
            <a:endParaRPr lang="en-US" sz="4500" dirty="0"/>
          </a:p>
          <a:p>
            <a:r>
              <a:rPr lang="en-US" sz="4500" dirty="0">
                <a:hlinkClick r:id="rId10" tooltip="Distributed builds"/>
              </a:rPr>
              <a:t>Distributed builds</a:t>
            </a:r>
            <a:endParaRPr lang="en-US" sz="4500" dirty="0"/>
          </a:p>
          <a:p>
            <a:r>
              <a:rPr lang="en-US" sz="4500" dirty="0">
                <a:hlinkClick r:id="rId11" tooltip="Features controlled by system properties"/>
              </a:rPr>
              <a:t>Features controlled by system properties</a:t>
            </a:r>
            <a:r>
              <a:rPr lang="en-US" sz="4500" dirty="0"/>
              <a:t> ("hidden" &amp; experimental features)</a:t>
            </a:r>
          </a:p>
          <a:p>
            <a:r>
              <a:rPr lang="en-US" sz="4500" dirty="0">
                <a:hlinkClick r:id="rId12" tooltip="Fingerprint"/>
              </a:rPr>
              <a:t>File fingerprint tracking</a:t>
            </a:r>
            <a:endParaRPr lang="en-US" sz="4500" dirty="0"/>
          </a:p>
          <a:p>
            <a:r>
              <a:rPr lang="en-US" sz="4500" dirty="0">
                <a:hlinkClick r:id="rId13" tooltip="Plugins"/>
              </a:rPr>
              <a:t>Using Jenkins plugins</a:t>
            </a:r>
            <a:endParaRPr lang="en-US" sz="4500" dirty="0"/>
          </a:p>
          <a:p>
            <a:r>
              <a:rPr lang="en-US" sz="4500" dirty="0">
                <a:hlinkClick r:id="rId14" tooltip="Search Box"/>
              </a:rPr>
              <a:t>Quicker navigation around Jenkins pages</a:t>
            </a:r>
            <a:endParaRPr lang="en-US" sz="4500" dirty="0"/>
          </a:p>
          <a:p>
            <a:r>
              <a:rPr lang="en-US" sz="4500" dirty="0">
                <a:hlinkClick r:id="rId15" tooltip="Jenkins Script Console"/>
              </a:rPr>
              <a:t>Jenkins Script Console</a:t>
            </a:r>
            <a:endParaRPr lang="en-US" sz="4500" dirty="0"/>
          </a:p>
          <a:p>
            <a:r>
              <a:rPr lang="en-US" sz="4500" dirty="0">
                <a:hlinkClick r:id="rId16" tooltip="Jenkins CLI"/>
              </a:rPr>
              <a:t>Command-line interface</a:t>
            </a:r>
            <a:endParaRPr lang="en-US" sz="4500" dirty="0"/>
          </a:p>
          <a:p>
            <a:r>
              <a:rPr lang="en-US" sz="4500" dirty="0">
                <a:hlinkClick r:id="rId17" tooltip="Jenkins SSH"/>
              </a:rPr>
              <a:t>SSH access</a:t>
            </a:r>
            <a:endParaRPr lang="en-US" sz="4500" dirty="0"/>
          </a:p>
          <a:p>
            <a:endParaRPr lang="en-US" dirty="0"/>
          </a:p>
        </p:txBody>
      </p:sp>
      <p:sp>
        <p:nvSpPr>
          <p:cNvPr id="6" name="Content Placeholder 5"/>
          <p:cNvSpPr>
            <a:spLocks noGrp="1"/>
          </p:cNvSpPr>
          <p:nvPr>
            <p:ph sz="half" idx="2"/>
          </p:nvPr>
        </p:nvSpPr>
        <p:spPr>
          <a:xfrm>
            <a:off x="4648200" y="914400"/>
            <a:ext cx="4038600" cy="5638800"/>
          </a:xfrm>
        </p:spPr>
        <p:txBody>
          <a:bodyPr>
            <a:normAutofit fontScale="40000" lnSpcReduction="20000"/>
          </a:bodyPr>
          <a:lstStyle/>
          <a:p>
            <a:r>
              <a:rPr lang="en-US" sz="4500" dirty="0">
                <a:hlinkClick r:id="rId18" tooltip="Securing Jenkins"/>
              </a:rPr>
              <a:t>Securing Jenkins</a:t>
            </a:r>
            <a:endParaRPr lang="en-US" sz="4500" dirty="0"/>
          </a:p>
          <a:p>
            <a:r>
              <a:rPr lang="en-US" sz="4500" dirty="0">
                <a:hlinkClick r:id="rId19" tooltip="Remote access API"/>
              </a:rPr>
              <a:t>Remote access API</a:t>
            </a:r>
            <a:endParaRPr lang="en-US" sz="4500" dirty="0"/>
          </a:p>
          <a:p>
            <a:r>
              <a:rPr lang="en-US" sz="4500" dirty="0">
                <a:hlinkClick r:id="rId20" tooltip="Change time zone"/>
              </a:rPr>
              <a:t>Change time zone</a:t>
            </a:r>
            <a:endParaRPr lang="en-US" sz="4500" dirty="0"/>
          </a:p>
          <a:p>
            <a:r>
              <a:rPr lang="en-US" sz="4500" dirty="0">
                <a:hlinkClick r:id="rId21" tooltip="Splitting a big job into smaller jobs"/>
              </a:rPr>
              <a:t>Splitting a big job into smaller jobs</a:t>
            </a:r>
            <a:endParaRPr lang="en-US" sz="4500" dirty="0"/>
          </a:p>
          <a:p>
            <a:r>
              <a:rPr lang="en-US" sz="4500" dirty="0">
                <a:hlinkClick r:id="rId22"/>
              </a:rPr>
              <a:t>Using Jenkins for non-Java projects</a:t>
            </a:r>
            <a:r>
              <a:rPr lang="en-US" sz="4500" dirty="0"/>
              <a:t> </a:t>
            </a:r>
          </a:p>
          <a:p>
            <a:pPr lvl="1"/>
            <a:r>
              <a:rPr lang="en-US" sz="4500" dirty="0">
                <a:hlinkClick r:id="rId23"/>
              </a:rPr>
              <a:t>in particular for .NET</a:t>
            </a:r>
            <a:endParaRPr lang="en-US" sz="4500" dirty="0"/>
          </a:p>
          <a:p>
            <a:pPr lvl="1"/>
            <a:r>
              <a:rPr lang="en-US" sz="4500" dirty="0">
                <a:hlinkClick r:id="rId24" tooltip="Drupal Development"/>
              </a:rPr>
              <a:t>Drupal Development</a:t>
            </a:r>
            <a:endParaRPr lang="en-US" sz="4500" dirty="0"/>
          </a:p>
          <a:p>
            <a:pPr lvl="1"/>
            <a:r>
              <a:rPr lang="en-US" sz="4500" dirty="0">
                <a:hlinkClick r:id="rId25" tooltip="Perl Projects"/>
              </a:rPr>
              <a:t>Perl Development</a:t>
            </a:r>
            <a:endParaRPr lang="en-US" sz="4500" dirty="0"/>
          </a:p>
          <a:p>
            <a:r>
              <a:rPr lang="en-US" sz="4500" dirty="0">
                <a:hlinkClick r:id="rId26" tooltip="Shells"/>
              </a:rPr>
              <a:t>Using other shells (for ex. Python)</a:t>
            </a:r>
            <a:endParaRPr lang="en-US" sz="4500" dirty="0"/>
          </a:p>
          <a:p>
            <a:r>
              <a:rPr lang="en-US" sz="4500" dirty="0">
                <a:hlinkClick r:id="rId27" tooltip="Post-initialization script"/>
              </a:rPr>
              <a:t>Post-initialization script</a:t>
            </a:r>
            <a:endParaRPr lang="en-US" sz="4500" dirty="0"/>
          </a:p>
          <a:p>
            <a:r>
              <a:rPr lang="en-US" sz="4500" dirty="0">
                <a:hlinkClick r:id="rId28" tooltip="Boot failure hook"/>
              </a:rPr>
              <a:t>Boot failure hook</a:t>
            </a:r>
            <a:endParaRPr lang="en-US" sz="4500" dirty="0"/>
          </a:p>
          <a:p>
            <a:r>
              <a:rPr lang="en-US" sz="4500" dirty="0">
                <a:hlinkClick r:id="rId29" tooltip="Logging"/>
              </a:rPr>
              <a:t>Collecting more logs on what Jenkins is doing</a:t>
            </a:r>
            <a:endParaRPr lang="en-US" sz="4500" dirty="0"/>
          </a:p>
          <a:p>
            <a:r>
              <a:rPr lang="en-US" sz="4500" dirty="0">
                <a:hlinkClick r:id="rId30" tooltip="Terminology"/>
              </a:rPr>
              <a:t>Terminology</a:t>
            </a:r>
            <a:endParaRPr lang="en-US" sz="4500" dirty="0"/>
          </a:p>
          <a:p>
            <a:r>
              <a:rPr lang="en-US" sz="4500" dirty="0">
                <a:hlinkClick r:id="rId31" tooltip="Tutorial completo en español para usar Hudson con varios de sus plugins."/>
              </a:rPr>
              <a:t>Jenkins/Hudson con Ant, </a:t>
            </a:r>
            <a:r>
              <a:rPr lang="en-US" sz="4500" dirty="0" err="1">
                <a:hlinkClick r:id="rId31" tooltip="Tutorial completo en español para usar Hudson con varios de sus plugins."/>
              </a:rPr>
              <a:t>JUnit</a:t>
            </a:r>
            <a:r>
              <a:rPr lang="en-US" sz="4500" dirty="0">
                <a:hlinkClick r:id="rId31" tooltip="Tutorial completo en español para usar Hudson con varios de sus plugins."/>
              </a:rPr>
              <a:t>, Emma y Sonar. (Spanish)</a:t>
            </a:r>
            <a:endParaRPr lang="en-US" sz="4500" dirty="0"/>
          </a:p>
          <a:p>
            <a:r>
              <a:rPr lang="en-US" sz="4500" dirty="0">
                <a:hlinkClick r:id="rId32" tooltip="The 'People' listing"/>
              </a:rPr>
              <a:t>The 'People' listing</a:t>
            </a:r>
            <a:endParaRPr lang="en-US" sz="4500" dirty="0"/>
          </a:p>
          <a:p>
            <a:r>
              <a:rPr lang="en-US" sz="4500" dirty="0">
                <a:hlinkClick r:id="rId33" tooltip="Removing and disabling plugins"/>
              </a:rPr>
              <a:t>Removing and disabling plugins</a:t>
            </a:r>
            <a:endParaRPr lang="en-US" sz="4500" dirty="0"/>
          </a:p>
          <a:p>
            <a:endParaRPr lang="en-US" dirty="0"/>
          </a:p>
        </p:txBody>
      </p:sp>
      <p:sp>
        <p:nvSpPr>
          <p:cNvPr id="4" name="Footer Placeholder 3"/>
          <p:cNvSpPr>
            <a:spLocks noGrp="1"/>
          </p:cNvSpPr>
          <p:nvPr>
            <p:ph type="ftr" sz="quarter" idx="11"/>
          </p:nvPr>
        </p:nvSpPr>
        <p:spPr>
          <a:xfrm>
            <a:off x="2133600" y="6356350"/>
            <a:ext cx="4419600" cy="365125"/>
          </a:xfrm>
        </p:spPr>
        <p:txBody>
          <a:bodyPr/>
          <a:lstStyle/>
          <a:p>
            <a:r>
              <a:rPr lang="en-US" sz="1800" b="1" dirty="0"/>
              <a:t>https://wiki.jenkins-ci.org/display/JENKINS/Use+Jenkins</a:t>
            </a:r>
            <a:endParaRPr lang="en-US" sz="1800" b="1" dirty="0" smtClean="0"/>
          </a:p>
        </p:txBody>
      </p:sp>
      <p:sp>
        <p:nvSpPr>
          <p:cNvPr id="2" name="Freeform 1"/>
          <p:cNvSpPr/>
          <p:nvPr/>
        </p:nvSpPr>
        <p:spPr>
          <a:xfrm>
            <a:off x="2544961" y="6777632"/>
            <a:ext cx="598290" cy="26790"/>
          </a:xfrm>
          <a:custGeom>
            <a:avLst/>
            <a:gdLst/>
            <a:ahLst/>
            <a:cxnLst/>
            <a:rect l="0" t="0" r="0" b="0"/>
            <a:pathLst>
              <a:path w="598290" h="26790">
                <a:moveTo>
                  <a:pt x="26789" y="26789"/>
                </a:moveTo>
                <a:lnTo>
                  <a:pt x="26789" y="26789"/>
                </a:lnTo>
                <a:lnTo>
                  <a:pt x="26789" y="26789"/>
                </a:lnTo>
                <a:lnTo>
                  <a:pt x="17859" y="26789"/>
                </a:lnTo>
                <a:lnTo>
                  <a:pt x="17859" y="26789"/>
                </a:lnTo>
                <a:lnTo>
                  <a:pt x="17859" y="17859"/>
                </a:lnTo>
                <a:lnTo>
                  <a:pt x="17859" y="17859"/>
                </a:lnTo>
                <a:lnTo>
                  <a:pt x="17859" y="17859"/>
                </a:lnTo>
                <a:lnTo>
                  <a:pt x="17859" y="17859"/>
                </a:lnTo>
                <a:lnTo>
                  <a:pt x="8930" y="17859"/>
                </a:lnTo>
                <a:lnTo>
                  <a:pt x="8930" y="17859"/>
                </a:lnTo>
                <a:lnTo>
                  <a:pt x="8930" y="17859"/>
                </a:lnTo>
                <a:lnTo>
                  <a:pt x="8930" y="17859"/>
                </a:lnTo>
                <a:lnTo>
                  <a:pt x="8930" y="17859"/>
                </a:lnTo>
                <a:lnTo>
                  <a:pt x="0" y="26789"/>
                </a:lnTo>
                <a:lnTo>
                  <a:pt x="0" y="26789"/>
                </a:lnTo>
                <a:lnTo>
                  <a:pt x="0" y="26789"/>
                </a:lnTo>
                <a:lnTo>
                  <a:pt x="0" y="26789"/>
                </a:lnTo>
                <a:lnTo>
                  <a:pt x="0" y="26789"/>
                </a:lnTo>
                <a:lnTo>
                  <a:pt x="0" y="26789"/>
                </a:lnTo>
                <a:lnTo>
                  <a:pt x="0" y="26789"/>
                </a:lnTo>
                <a:lnTo>
                  <a:pt x="8930" y="17859"/>
                </a:lnTo>
                <a:lnTo>
                  <a:pt x="8930" y="17859"/>
                </a:lnTo>
                <a:lnTo>
                  <a:pt x="8930" y="17859"/>
                </a:lnTo>
                <a:lnTo>
                  <a:pt x="17859" y="17859"/>
                </a:lnTo>
                <a:lnTo>
                  <a:pt x="17859" y="17859"/>
                </a:lnTo>
                <a:lnTo>
                  <a:pt x="26789" y="17859"/>
                </a:lnTo>
                <a:lnTo>
                  <a:pt x="26789" y="17859"/>
                </a:lnTo>
                <a:lnTo>
                  <a:pt x="35719" y="26789"/>
                </a:lnTo>
                <a:lnTo>
                  <a:pt x="44648" y="26789"/>
                </a:lnTo>
                <a:lnTo>
                  <a:pt x="53578" y="17859"/>
                </a:lnTo>
                <a:lnTo>
                  <a:pt x="62508" y="17859"/>
                </a:lnTo>
                <a:lnTo>
                  <a:pt x="71437" y="17859"/>
                </a:lnTo>
                <a:lnTo>
                  <a:pt x="80367" y="17859"/>
                </a:lnTo>
                <a:lnTo>
                  <a:pt x="89297" y="17859"/>
                </a:lnTo>
                <a:lnTo>
                  <a:pt x="98227" y="8930"/>
                </a:lnTo>
                <a:lnTo>
                  <a:pt x="116086" y="8930"/>
                </a:lnTo>
                <a:lnTo>
                  <a:pt x="125016" y="8930"/>
                </a:lnTo>
                <a:lnTo>
                  <a:pt x="142875" y="8930"/>
                </a:lnTo>
                <a:lnTo>
                  <a:pt x="151805" y="0"/>
                </a:lnTo>
                <a:lnTo>
                  <a:pt x="169664" y="0"/>
                </a:lnTo>
                <a:lnTo>
                  <a:pt x="187523" y="0"/>
                </a:lnTo>
                <a:lnTo>
                  <a:pt x="205383" y="0"/>
                </a:lnTo>
                <a:lnTo>
                  <a:pt x="223242" y="0"/>
                </a:lnTo>
                <a:lnTo>
                  <a:pt x="241102" y="0"/>
                </a:lnTo>
                <a:lnTo>
                  <a:pt x="258961" y="0"/>
                </a:lnTo>
                <a:lnTo>
                  <a:pt x="276820" y="0"/>
                </a:lnTo>
                <a:lnTo>
                  <a:pt x="294680" y="0"/>
                </a:lnTo>
                <a:lnTo>
                  <a:pt x="312539" y="0"/>
                </a:lnTo>
                <a:lnTo>
                  <a:pt x="339328" y="0"/>
                </a:lnTo>
                <a:lnTo>
                  <a:pt x="357187" y="8930"/>
                </a:lnTo>
                <a:lnTo>
                  <a:pt x="375047" y="8930"/>
                </a:lnTo>
                <a:lnTo>
                  <a:pt x="401836" y="8930"/>
                </a:lnTo>
                <a:lnTo>
                  <a:pt x="419695" y="8930"/>
                </a:lnTo>
                <a:lnTo>
                  <a:pt x="446484" y="8930"/>
                </a:lnTo>
                <a:lnTo>
                  <a:pt x="464344" y="8930"/>
                </a:lnTo>
                <a:lnTo>
                  <a:pt x="491133" y="8930"/>
                </a:lnTo>
                <a:lnTo>
                  <a:pt x="508992" y="8930"/>
                </a:lnTo>
                <a:lnTo>
                  <a:pt x="535781" y="8930"/>
                </a:lnTo>
                <a:lnTo>
                  <a:pt x="553641" y="17859"/>
                </a:lnTo>
                <a:lnTo>
                  <a:pt x="571500" y="17859"/>
                </a:lnTo>
                <a:lnTo>
                  <a:pt x="598289" y="26789"/>
                </a:lnTo>
                <a:lnTo>
                  <a:pt x="59828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4232672" y="6438304"/>
            <a:ext cx="1009056" cy="107157"/>
          </a:xfrm>
          <a:custGeom>
            <a:avLst/>
            <a:gdLst/>
            <a:ahLst/>
            <a:cxnLst/>
            <a:rect l="0" t="0" r="0" b="0"/>
            <a:pathLst>
              <a:path w="1009056" h="107157">
                <a:moveTo>
                  <a:pt x="0" y="107156"/>
                </a:moveTo>
                <a:lnTo>
                  <a:pt x="8930" y="107156"/>
                </a:lnTo>
                <a:lnTo>
                  <a:pt x="8930" y="107156"/>
                </a:lnTo>
                <a:lnTo>
                  <a:pt x="17859" y="107156"/>
                </a:lnTo>
                <a:lnTo>
                  <a:pt x="26789" y="107156"/>
                </a:lnTo>
                <a:lnTo>
                  <a:pt x="35719" y="107156"/>
                </a:lnTo>
                <a:lnTo>
                  <a:pt x="44648" y="107156"/>
                </a:lnTo>
                <a:lnTo>
                  <a:pt x="53578" y="107156"/>
                </a:lnTo>
                <a:lnTo>
                  <a:pt x="62508" y="107156"/>
                </a:lnTo>
                <a:lnTo>
                  <a:pt x="71437" y="98226"/>
                </a:lnTo>
                <a:lnTo>
                  <a:pt x="89297" y="98226"/>
                </a:lnTo>
                <a:lnTo>
                  <a:pt x="107156" y="98226"/>
                </a:lnTo>
                <a:lnTo>
                  <a:pt x="116086" y="98226"/>
                </a:lnTo>
                <a:lnTo>
                  <a:pt x="133945" y="89297"/>
                </a:lnTo>
                <a:lnTo>
                  <a:pt x="151805" y="89297"/>
                </a:lnTo>
                <a:lnTo>
                  <a:pt x="169664" y="89297"/>
                </a:lnTo>
                <a:lnTo>
                  <a:pt x="187523" y="89297"/>
                </a:lnTo>
                <a:lnTo>
                  <a:pt x="205383" y="80367"/>
                </a:lnTo>
                <a:lnTo>
                  <a:pt x="223242" y="80367"/>
                </a:lnTo>
                <a:lnTo>
                  <a:pt x="250031" y="80367"/>
                </a:lnTo>
                <a:lnTo>
                  <a:pt x="294680" y="80367"/>
                </a:lnTo>
                <a:lnTo>
                  <a:pt x="321469" y="71437"/>
                </a:lnTo>
                <a:lnTo>
                  <a:pt x="348258" y="71437"/>
                </a:lnTo>
                <a:lnTo>
                  <a:pt x="375047" y="71437"/>
                </a:lnTo>
                <a:lnTo>
                  <a:pt x="410766" y="71437"/>
                </a:lnTo>
                <a:lnTo>
                  <a:pt x="437555" y="71437"/>
                </a:lnTo>
                <a:lnTo>
                  <a:pt x="482203" y="62508"/>
                </a:lnTo>
                <a:lnTo>
                  <a:pt x="517922" y="62508"/>
                </a:lnTo>
                <a:lnTo>
                  <a:pt x="553641" y="53578"/>
                </a:lnTo>
                <a:lnTo>
                  <a:pt x="589359" y="53578"/>
                </a:lnTo>
                <a:lnTo>
                  <a:pt x="616148" y="44648"/>
                </a:lnTo>
                <a:lnTo>
                  <a:pt x="642937" y="44648"/>
                </a:lnTo>
                <a:lnTo>
                  <a:pt x="678656" y="44648"/>
                </a:lnTo>
                <a:lnTo>
                  <a:pt x="705445" y="44648"/>
                </a:lnTo>
                <a:lnTo>
                  <a:pt x="732234" y="44648"/>
                </a:lnTo>
                <a:lnTo>
                  <a:pt x="750094" y="44648"/>
                </a:lnTo>
                <a:lnTo>
                  <a:pt x="776883" y="44648"/>
                </a:lnTo>
                <a:lnTo>
                  <a:pt x="803672" y="44648"/>
                </a:lnTo>
                <a:lnTo>
                  <a:pt x="830461" y="35719"/>
                </a:lnTo>
                <a:lnTo>
                  <a:pt x="857250" y="26789"/>
                </a:lnTo>
                <a:lnTo>
                  <a:pt x="875109" y="17859"/>
                </a:lnTo>
                <a:lnTo>
                  <a:pt x="901898" y="17859"/>
                </a:lnTo>
                <a:lnTo>
                  <a:pt x="919758" y="8930"/>
                </a:lnTo>
                <a:lnTo>
                  <a:pt x="937617" y="8930"/>
                </a:lnTo>
                <a:lnTo>
                  <a:pt x="955476" y="8930"/>
                </a:lnTo>
                <a:lnTo>
                  <a:pt x="973336" y="0"/>
                </a:lnTo>
                <a:lnTo>
                  <a:pt x="991195" y="8930"/>
                </a:lnTo>
                <a:lnTo>
                  <a:pt x="1009055" y="8930"/>
                </a:lnTo>
                <a:lnTo>
                  <a:pt x="1009055"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5384602" y="5956101"/>
            <a:ext cx="464344" cy="571501"/>
          </a:xfrm>
          <a:custGeom>
            <a:avLst/>
            <a:gdLst/>
            <a:ahLst/>
            <a:cxnLst/>
            <a:rect l="0" t="0" r="0" b="0"/>
            <a:pathLst>
              <a:path w="464344" h="571501">
                <a:moveTo>
                  <a:pt x="0" y="571500"/>
                </a:moveTo>
                <a:lnTo>
                  <a:pt x="0" y="571500"/>
                </a:lnTo>
                <a:lnTo>
                  <a:pt x="0" y="571500"/>
                </a:lnTo>
                <a:lnTo>
                  <a:pt x="0" y="571500"/>
                </a:lnTo>
                <a:lnTo>
                  <a:pt x="8929" y="544711"/>
                </a:lnTo>
                <a:lnTo>
                  <a:pt x="17859" y="517922"/>
                </a:lnTo>
                <a:lnTo>
                  <a:pt x="35718" y="482203"/>
                </a:lnTo>
                <a:lnTo>
                  <a:pt x="53578" y="446484"/>
                </a:lnTo>
                <a:lnTo>
                  <a:pt x="80367" y="410765"/>
                </a:lnTo>
                <a:lnTo>
                  <a:pt x="107156" y="366117"/>
                </a:lnTo>
                <a:lnTo>
                  <a:pt x="142875" y="330398"/>
                </a:lnTo>
                <a:lnTo>
                  <a:pt x="187523" y="285750"/>
                </a:lnTo>
                <a:lnTo>
                  <a:pt x="232171" y="241101"/>
                </a:lnTo>
                <a:lnTo>
                  <a:pt x="276820" y="187523"/>
                </a:lnTo>
                <a:lnTo>
                  <a:pt x="321468" y="133945"/>
                </a:lnTo>
                <a:lnTo>
                  <a:pt x="366117" y="89297"/>
                </a:lnTo>
                <a:lnTo>
                  <a:pt x="410765" y="44648"/>
                </a:lnTo>
                <a:lnTo>
                  <a:pt x="437554" y="17859"/>
                </a:lnTo>
                <a:lnTo>
                  <a:pt x="455414" y="0"/>
                </a:lnTo>
                <a:lnTo>
                  <a:pt x="464343" y="0"/>
                </a:lnTo>
                <a:lnTo>
                  <a:pt x="464343" y="0"/>
                </a:lnTo>
                <a:lnTo>
                  <a:pt x="437554" y="8929"/>
                </a:lnTo>
                <a:lnTo>
                  <a:pt x="437554"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5259586" y="6223991"/>
            <a:ext cx="160735" cy="339330"/>
          </a:xfrm>
          <a:custGeom>
            <a:avLst/>
            <a:gdLst/>
            <a:ahLst/>
            <a:cxnLst/>
            <a:rect l="0" t="0" r="0" b="0"/>
            <a:pathLst>
              <a:path w="160735" h="339330">
                <a:moveTo>
                  <a:pt x="116086" y="8930"/>
                </a:moveTo>
                <a:lnTo>
                  <a:pt x="107156" y="0"/>
                </a:lnTo>
                <a:lnTo>
                  <a:pt x="98227" y="0"/>
                </a:lnTo>
                <a:lnTo>
                  <a:pt x="89297" y="0"/>
                </a:lnTo>
                <a:lnTo>
                  <a:pt x="71437" y="0"/>
                </a:lnTo>
                <a:lnTo>
                  <a:pt x="62508" y="0"/>
                </a:lnTo>
                <a:lnTo>
                  <a:pt x="44648" y="8930"/>
                </a:lnTo>
                <a:lnTo>
                  <a:pt x="35719" y="26789"/>
                </a:lnTo>
                <a:lnTo>
                  <a:pt x="26789" y="44649"/>
                </a:lnTo>
                <a:lnTo>
                  <a:pt x="8930" y="80368"/>
                </a:lnTo>
                <a:lnTo>
                  <a:pt x="8930" y="125016"/>
                </a:lnTo>
                <a:lnTo>
                  <a:pt x="0" y="160735"/>
                </a:lnTo>
                <a:lnTo>
                  <a:pt x="0" y="196454"/>
                </a:lnTo>
                <a:lnTo>
                  <a:pt x="0" y="214313"/>
                </a:lnTo>
                <a:lnTo>
                  <a:pt x="0" y="232172"/>
                </a:lnTo>
                <a:lnTo>
                  <a:pt x="0" y="258961"/>
                </a:lnTo>
                <a:lnTo>
                  <a:pt x="0" y="294680"/>
                </a:lnTo>
                <a:lnTo>
                  <a:pt x="8930" y="312539"/>
                </a:lnTo>
                <a:lnTo>
                  <a:pt x="17859" y="330399"/>
                </a:lnTo>
                <a:lnTo>
                  <a:pt x="35719" y="339329"/>
                </a:lnTo>
                <a:lnTo>
                  <a:pt x="53578" y="330399"/>
                </a:lnTo>
                <a:lnTo>
                  <a:pt x="89297" y="303610"/>
                </a:lnTo>
                <a:lnTo>
                  <a:pt x="125016" y="258961"/>
                </a:lnTo>
                <a:lnTo>
                  <a:pt x="160734" y="187524"/>
                </a:lnTo>
                <a:lnTo>
                  <a:pt x="160734"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928813" y="2580680"/>
            <a:ext cx="1321594" cy="419696"/>
          </a:xfrm>
          <a:custGeom>
            <a:avLst/>
            <a:gdLst/>
            <a:ahLst/>
            <a:cxnLst/>
            <a:rect l="0" t="0" r="0" b="0"/>
            <a:pathLst>
              <a:path w="1321594" h="419696">
                <a:moveTo>
                  <a:pt x="1214437" y="71437"/>
                </a:moveTo>
                <a:lnTo>
                  <a:pt x="1214437" y="71437"/>
                </a:lnTo>
                <a:lnTo>
                  <a:pt x="1214437" y="62508"/>
                </a:lnTo>
                <a:lnTo>
                  <a:pt x="1223367" y="62508"/>
                </a:lnTo>
                <a:lnTo>
                  <a:pt x="1223367" y="53578"/>
                </a:lnTo>
                <a:lnTo>
                  <a:pt x="1223367" y="44648"/>
                </a:lnTo>
                <a:lnTo>
                  <a:pt x="1223367" y="35718"/>
                </a:lnTo>
                <a:lnTo>
                  <a:pt x="1223367" y="35718"/>
                </a:lnTo>
                <a:lnTo>
                  <a:pt x="1223367" y="26789"/>
                </a:lnTo>
                <a:lnTo>
                  <a:pt x="1223367" y="26789"/>
                </a:lnTo>
                <a:lnTo>
                  <a:pt x="1223367" y="17859"/>
                </a:lnTo>
                <a:lnTo>
                  <a:pt x="1214437" y="17859"/>
                </a:lnTo>
                <a:lnTo>
                  <a:pt x="1205507" y="17859"/>
                </a:lnTo>
                <a:lnTo>
                  <a:pt x="1196578" y="26789"/>
                </a:lnTo>
                <a:lnTo>
                  <a:pt x="1178718" y="26789"/>
                </a:lnTo>
                <a:lnTo>
                  <a:pt x="1151929" y="26789"/>
                </a:lnTo>
                <a:lnTo>
                  <a:pt x="1125140" y="35718"/>
                </a:lnTo>
                <a:lnTo>
                  <a:pt x="1098351" y="35718"/>
                </a:lnTo>
                <a:lnTo>
                  <a:pt x="1062632" y="35718"/>
                </a:lnTo>
                <a:lnTo>
                  <a:pt x="1026914" y="35718"/>
                </a:lnTo>
                <a:lnTo>
                  <a:pt x="991195" y="35718"/>
                </a:lnTo>
                <a:lnTo>
                  <a:pt x="955476" y="35718"/>
                </a:lnTo>
                <a:lnTo>
                  <a:pt x="919757" y="26789"/>
                </a:lnTo>
                <a:lnTo>
                  <a:pt x="875109" y="35718"/>
                </a:lnTo>
                <a:lnTo>
                  <a:pt x="839390" y="35718"/>
                </a:lnTo>
                <a:lnTo>
                  <a:pt x="794742" y="35718"/>
                </a:lnTo>
                <a:lnTo>
                  <a:pt x="750093" y="35718"/>
                </a:lnTo>
                <a:lnTo>
                  <a:pt x="714375" y="44648"/>
                </a:lnTo>
                <a:lnTo>
                  <a:pt x="678656" y="44648"/>
                </a:lnTo>
                <a:lnTo>
                  <a:pt x="634007" y="44648"/>
                </a:lnTo>
                <a:lnTo>
                  <a:pt x="607218" y="44648"/>
                </a:lnTo>
                <a:lnTo>
                  <a:pt x="571500" y="35718"/>
                </a:lnTo>
                <a:lnTo>
                  <a:pt x="544710" y="35718"/>
                </a:lnTo>
                <a:lnTo>
                  <a:pt x="526851" y="35718"/>
                </a:lnTo>
                <a:lnTo>
                  <a:pt x="500062" y="26789"/>
                </a:lnTo>
                <a:lnTo>
                  <a:pt x="482203" y="26789"/>
                </a:lnTo>
                <a:lnTo>
                  <a:pt x="464343" y="17859"/>
                </a:lnTo>
                <a:lnTo>
                  <a:pt x="446484" y="17859"/>
                </a:lnTo>
                <a:lnTo>
                  <a:pt x="428625" y="17859"/>
                </a:lnTo>
                <a:lnTo>
                  <a:pt x="410765" y="17859"/>
                </a:lnTo>
                <a:lnTo>
                  <a:pt x="392906" y="17859"/>
                </a:lnTo>
                <a:lnTo>
                  <a:pt x="383976" y="17859"/>
                </a:lnTo>
                <a:lnTo>
                  <a:pt x="366117" y="17859"/>
                </a:lnTo>
                <a:lnTo>
                  <a:pt x="348257" y="17859"/>
                </a:lnTo>
                <a:lnTo>
                  <a:pt x="330398" y="17859"/>
                </a:lnTo>
                <a:lnTo>
                  <a:pt x="312539" y="8929"/>
                </a:lnTo>
                <a:lnTo>
                  <a:pt x="294679" y="8929"/>
                </a:lnTo>
                <a:lnTo>
                  <a:pt x="267890" y="17859"/>
                </a:lnTo>
                <a:lnTo>
                  <a:pt x="250031" y="17859"/>
                </a:lnTo>
                <a:lnTo>
                  <a:pt x="223242" y="17859"/>
                </a:lnTo>
                <a:lnTo>
                  <a:pt x="205382" y="17859"/>
                </a:lnTo>
                <a:lnTo>
                  <a:pt x="178593" y="17859"/>
                </a:lnTo>
                <a:lnTo>
                  <a:pt x="160734" y="26789"/>
                </a:lnTo>
                <a:lnTo>
                  <a:pt x="142875" y="26789"/>
                </a:lnTo>
                <a:lnTo>
                  <a:pt x="125015" y="26789"/>
                </a:lnTo>
                <a:lnTo>
                  <a:pt x="116085" y="26789"/>
                </a:lnTo>
                <a:lnTo>
                  <a:pt x="98226" y="35718"/>
                </a:lnTo>
                <a:lnTo>
                  <a:pt x="89296" y="35718"/>
                </a:lnTo>
                <a:lnTo>
                  <a:pt x="71437" y="35718"/>
                </a:lnTo>
                <a:lnTo>
                  <a:pt x="62507" y="35718"/>
                </a:lnTo>
                <a:lnTo>
                  <a:pt x="44648" y="35718"/>
                </a:lnTo>
                <a:lnTo>
                  <a:pt x="35718" y="35718"/>
                </a:lnTo>
                <a:lnTo>
                  <a:pt x="26789" y="35718"/>
                </a:lnTo>
                <a:lnTo>
                  <a:pt x="17859" y="44648"/>
                </a:lnTo>
                <a:lnTo>
                  <a:pt x="8929" y="44648"/>
                </a:lnTo>
                <a:lnTo>
                  <a:pt x="8929" y="53578"/>
                </a:lnTo>
                <a:lnTo>
                  <a:pt x="0" y="53578"/>
                </a:lnTo>
                <a:lnTo>
                  <a:pt x="0" y="62508"/>
                </a:lnTo>
                <a:lnTo>
                  <a:pt x="0" y="71437"/>
                </a:lnTo>
                <a:lnTo>
                  <a:pt x="0" y="89297"/>
                </a:lnTo>
                <a:lnTo>
                  <a:pt x="0" y="98226"/>
                </a:lnTo>
                <a:lnTo>
                  <a:pt x="0" y="116086"/>
                </a:lnTo>
                <a:lnTo>
                  <a:pt x="0" y="125015"/>
                </a:lnTo>
                <a:lnTo>
                  <a:pt x="0" y="142875"/>
                </a:lnTo>
                <a:lnTo>
                  <a:pt x="8929" y="160734"/>
                </a:lnTo>
                <a:lnTo>
                  <a:pt x="17859" y="187523"/>
                </a:lnTo>
                <a:lnTo>
                  <a:pt x="26789" y="205383"/>
                </a:lnTo>
                <a:lnTo>
                  <a:pt x="26789" y="223241"/>
                </a:lnTo>
                <a:lnTo>
                  <a:pt x="35718" y="241101"/>
                </a:lnTo>
                <a:lnTo>
                  <a:pt x="44648" y="258960"/>
                </a:lnTo>
                <a:lnTo>
                  <a:pt x="53578" y="276820"/>
                </a:lnTo>
                <a:lnTo>
                  <a:pt x="62507" y="294679"/>
                </a:lnTo>
                <a:lnTo>
                  <a:pt x="62507" y="312538"/>
                </a:lnTo>
                <a:lnTo>
                  <a:pt x="71437" y="321468"/>
                </a:lnTo>
                <a:lnTo>
                  <a:pt x="89296" y="330398"/>
                </a:lnTo>
                <a:lnTo>
                  <a:pt x="98226" y="339327"/>
                </a:lnTo>
                <a:lnTo>
                  <a:pt x="107156" y="348257"/>
                </a:lnTo>
                <a:lnTo>
                  <a:pt x="125015" y="348257"/>
                </a:lnTo>
                <a:lnTo>
                  <a:pt x="142875" y="357187"/>
                </a:lnTo>
                <a:lnTo>
                  <a:pt x="151804" y="366116"/>
                </a:lnTo>
                <a:lnTo>
                  <a:pt x="169664" y="366116"/>
                </a:lnTo>
                <a:lnTo>
                  <a:pt x="187523" y="375046"/>
                </a:lnTo>
                <a:lnTo>
                  <a:pt x="205382" y="375046"/>
                </a:lnTo>
                <a:lnTo>
                  <a:pt x="223242" y="383976"/>
                </a:lnTo>
                <a:lnTo>
                  <a:pt x="241101" y="392906"/>
                </a:lnTo>
                <a:lnTo>
                  <a:pt x="258960" y="392906"/>
                </a:lnTo>
                <a:lnTo>
                  <a:pt x="276820" y="392906"/>
                </a:lnTo>
                <a:lnTo>
                  <a:pt x="294679" y="401835"/>
                </a:lnTo>
                <a:lnTo>
                  <a:pt x="321468" y="401835"/>
                </a:lnTo>
                <a:lnTo>
                  <a:pt x="339328" y="401835"/>
                </a:lnTo>
                <a:lnTo>
                  <a:pt x="366117" y="401835"/>
                </a:lnTo>
                <a:lnTo>
                  <a:pt x="392906" y="401835"/>
                </a:lnTo>
                <a:lnTo>
                  <a:pt x="410765" y="410765"/>
                </a:lnTo>
                <a:lnTo>
                  <a:pt x="437554" y="410765"/>
                </a:lnTo>
                <a:lnTo>
                  <a:pt x="473273" y="419695"/>
                </a:lnTo>
                <a:lnTo>
                  <a:pt x="500062" y="419695"/>
                </a:lnTo>
                <a:lnTo>
                  <a:pt x="535781" y="419695"/>
                </a:lnTo>
                <a:lnTo>
                  <a:pt x="562570" y="419695"/>
                </a:lnTo>
                <a:lnTo>
                  <a:pt x="598289" y="410765"/>
                </a:lnTo>
                <a:lnTo>
                  <a:pt x="634007" y="410765"/>
                </a:lnTo>
                <a:lnTo>
                  <a:pt x="669726" y="410765"/>
                </a:lnTo>
                <a:lnTo>
                  <a:pt x="705445" y="401835"/>
                </a:lnTo>
                <a:lnTo>
                  <a:pt x="750093" y="401835"/>
                </a:lnTo>
                <a:lnTo>
                  <a:pt x="794742" y="401835"/>
                </a:lnTo>
                <a:lnTo>
                  <a:pt x="830460" y="401835"/>
                </a:lnTo>
                <a:lnTo>
                  <a:pt x="875109" y="401835"/>
                </a:lnTo>
                <a:lnTo>
                  <a:pt x="919757" y="410765"/>
                </a:lnTo>
                <a:lnTo>
                  <a:pt x="955476" y="410765"/>
                </a:lnTo>
                <a:lnTo>
                  <a:pt x="982265" y="410765"/>
                </a:lnTo>
                <a:lnTo>
                  <a:pt x="1017984" y="410765"/>
                </a:lnTo>
                <a:lnTo>
                  <a:pt x="1035843" y="410765"/>
                </a:lnTo>
                <a:lnTo>
                  <a:pt x="1062632" y="410765"/>
                </a:lnTo>
                <a:lnTo>
                  <a:pt x="1089421" y="401835"/>
                </a:lnTo>
                <a:lnTo>
                  <a:pt x="1107281" y="401835"/>
                </a:lnTo>
                <a:lnTo>
                  <a:pt x="1125140" y="401835"/>
                </a:lnTo>
                <a:lnTo>
                  <a:pt x="1151929" y="401835"/>
                </a:lnTo>
                <a:lnTo>
                  <a:pt x="1169789" y="401835"/>
                </a:lnTo>
                <a:lnTo>
                  <a:pt x="1196578" y="401835"/>
                </a:lnTo>
                <a:lnTo>
                  <a:pt x="1223367" y="401835"/>
                </a:lnTo>
                <a:lnTo>
                  <a:pt x="1241226" y="401835"/>
                </a:lnTo>
                <a:lnTo>
                  <a:pt x="1259085" y="401835"/>
                </a:lnTo>
                <a:lnTo>
                  <a:pt x="1276945" y="392906"/>
                </a:lnTo>
                <a:lnTo>
                  <a:pt x="1294804" y="383976"/>
                </a:lnTo>
                <a:lnTo>
                  <a:pt x="1312664" y="366116"/>
                </a:lnTo>
                <a:lnTo>
                  <a:pt x="1312664" y="348257"/>
                </a:lnTo>
                <a:lnTo>
                  <a:pt x="1321593" y="330398"/>
                </a:lnTo>
                <a:lnTo>
                  <a:pt x="1321593" y="312538"/>
                </a:lnTo>
                <a:lnTo>
                  <a:pt x="1312664" y="294679"/>
                </a:lnTo>
                <a:lnTo>
                  <a:pt x="1303734" y="285749"/>
                </a:lnTo>
                <a:lnTo>
                  <a:pt x="1294804" y="267890"/>
                </a:lnTo>
                <a:lnTo>
                  <a:pt x="1294804" y="250031"/>
                </a:lnTo>
                <a:lnTo>
                  <a:pt x="1285875" y="232171"/>
                </a:lnTo>
                <a:lnTo>
                  <a:pt x="1285875" y="223241"/>
                </a:lnTo>
                <a:lnTo>
                  <a:pt x="1285875" y="205383"/>
                </a:lnTo>
                <a:lnTo>
                  <a:pt x="1285875" y="187523"/>
                </a:lnTo>
                <a:lnTo>
                  <a:pt x="1285875" y="169664"/>
                </a:lnTo>
                <a:lnTo>
                  <a:pt x="1276945" y="151804"/>
                </a:lnTo>
                <a:lnTo>
                  <a:pt x="1268015" y="133945"/>
                </a:lnTo>
                <a:lnTo>
                  <a:pt x="1268015" y="116086"/>
                </a:lnTo>
                <a:lnTo>
                  <a:pt x="1259085" y="98226"/>
                </a:lnTo>
                <a:lnTo>
                  <a:pt x="1241226" y="80367"/>
                </a:lnTo>
                <a:lnTo>
                  <a:pt x="1232296" y="71437"/>
                </a:lnTo>
                <a:lnTo>
                  <a:pt x="1223367" y="62508"/>
                </a:lnTo>
                <a:lnTo>
                  <a:pt x="1214437" y="44648"/>
                </a:lnTo>
                <a:lnTo>
                  <a:pt x="1205507" y="44648"/>
                </a:lnTo>
                <a:lnTo>
                  <a:pt x="1205507" y="35718"/>
                </a:lnTo>
                <a:lnTo>
                  <a:pt x="1205507" y="26789"/>
                </a:lnTo>
                <a:lnTo>
                  <a:pt x="1205507" y="26789"/>
                </a:lnTo>
                <a:lnTo>
                  <a:pt x="1205507" y="17859"/>
                </a:lnTo>
                <a:lnTo>
                  <a:pt x="1214437" y="8929"/>
                </a:lnTo>
                <a:lnTo>
                  <a:pt x="1214437" y="8929"/>
                </a:lnTo>
                <a:lnTo>
                  <a:pt x="1214437" y="0"/>
                </a:lnTo>
                <a:lnTo>
                  <a:pt x="1223367" y="0"/>
                </a:lnTo>
                <a:lnTo>
                  <a:pt x="1223367" y="0"/>
                </a:lnTo>
                <a:lnTo>
                  <a:pt x="1223367" y="0"/>
                </a:lnTo>
                <a:lnTo>
                  <a:pt x="1223367" y="0"/>
                </a:lnTo>
                <a:lnTo>
                  <a:pt x="1223367" y="8929"/>
                </a:lnTo>
                <a:lnTo>
                  <a:pt x="1223367" y="8929"/>
                </a:lnTo>
                <a:lnTo>
                  <a:pt x="1223367"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1821656" y="2018109"/>
            <a:ext cx="1777009" cy="375048"/>
          </a:xfrm>
          <a:custGeom>
            <a:avLst/>
            <a:gdLst/>
            <a:ahLst/>
            <a:cxnLst/>
            <a:rect l="0" t="0" r="0" b="0"/>
            <a:pathLst>
              <a:path w="1777009" h="375048">
                <a:moveTo>
                  <a:pt x="1660922" y="53578"/>
                </a:moveTo>
                <a:lnTo>
                  <a:pt x="1660922" y="44649"/>
                </a:lnTo>
                <a:lnTo>
                  <a:pt x="1660922" y="44649"/>
                </a:lnTo>
                <a:lnTo>
                  <a:pt x="1660922" y="44649"/>
                </a:lnTo>
                <a:lnTo>
                  <a:pt x="1660922" y="44649"/>
                </a:lnTo>
                <a:lnTo>
                  <a:pt x="1660922" y="44649"/>
                </a:lnTo>
                <a:lnTo>
                  <a:pt x="1651992" y="44649"/>
                </a:lnTo>
                <a:lnTo>
                  <a:pt x="1651992" y="35719"/>
                </a:lnTo>
                <a:lnTo>
                  <a:pt x="1643063" y="35719"/>
                </a:lnTo>
                <a:lnTo>
                  <a:pt x="1634133" y="35719"/>
                </a:lnTo>
                <a:lnTo>
                  <a:pt x="1625203" y="35719"/>
                </a:lnTo>
                <a:lnTo>
                  <a:pt x="1616274" y="35719"/>
                </a:lnTo>
                <a:lnTo>
                  <a:pt x="1607344" y="35719"/>
                </a:lnTo>
                <a:lnTo>
                  <a:pt x="1598414" y="35719"/>
                </a:lnTo>
                <a:lnTo>
                  <a:pt x="1580555" y="35719"/>
                </a:lnTo>
                <a:lnTo>
                  <a:pt x="1571625" y="35719"/>
                </a:lnTo>
                <a:lnTo>
                  <a:pt x="1553766" y="26789"/>
                </a:lnTo>
                <a:lnTo>
                  <a:pt x="1535907" y="26789"/>
                </a:lnTo>
                <a:lnTo>
                  <a:pt x="1518047" y="26789"/>
                </a:lnTo>
                <a:lnTo>
                  <a:pt x="1500188" y="26789"/>
                </a:lnTo>
                <a:lnTo>
                  <a:pt x="1482328" y="26789"/>
                </a:lnTo>
                <a:lnTo>
                  <a:pt x="1464469" y="26789"/>
                </a:lnTo>
                <a:lnTo>
                  <a:pt x="1446610" y="26789"/>
                </a:lnTo>
                <a:lnTo>
                  <a:pt x="1428750" y="26789"/>
                </a:lnTo>
                <a:lnTo>
                  <a:pt x="1410891" y="26789"/>
                </a:lnTo>
                <a:lnTo>
                  <a:pt x="1393032" y="17860"/>
                </a:lnTo>
                <a:lnTo>
                  <a:pt x="1366242" y="17860"/>
                </a:lnTo>
                <a:lnTo>
                  <a:pt x="1348383" y="17860"/>
                </a:lnTo>
                <a:lnTo>
                  <a:pt x="1321594" y="17860"/>
                </a:lnTo>
                <a:lnTo>
                  <a:pt x="1303735" y="26789"/>
                </a:lnTo>
                <a:lnTo>
                  <a:pt x="1276946" y="26789"/>
                </a:lnTo>
                <a:lnTo>
                  <a:pt x="1250157" y="26789"/>
                </a:lnTo>
                <a:lnTo>
                  <a:pt x="1223367" y="26789"/>
                </a:lnTo>
                <a:lnTo>
                  <a:pt x="1187649" y="26789"/>
                </a:lnTo>
                <a:lnTo>
                  <a:pt x="1160860" y="26789"/>
                </a:lnTo>
                <a:lnTo>
                  <a:pt x="1143000" y="26789"/>
                </a:lnTo>
                <a:lnTo>
                  <a:pt x="1116211" y="26789"/>
                </a:lnTo>
                <a:lnTo>
                  <a:pt x="1089422" y="26789"/>
                </a:lnTo>
                <a:lnTo>
                  <a:pt x="1062633" y="26789"/>
                </a:lnTo>
                <a:lnTo>
                  <a:pt x="1035844" y="26789"/>
                </a:lnTo>
                <a:lnTo>
                  <a:pt x="1009055" y="26789"/>
                </a:lnTo>
                <a:lnTo>
                  <a:pt x="973336" y="26789"/>
                </a:lnTo>
                <a:lnTo>
                  <a:pt x="946547" y="26789"/>
                </a:lnTo>
                <a:lnTo>
                  <a:pt x="919758" y="35719"/>
                </a:lnTo>
                <a:lnTo>
                  <a:pt x="884039" y="35719"/>
                </a:lnTo>
                <a:lnTo>
                  <a:pt x="857250" y="26789"/>
                </a:lnTo>
                <a:lnTo>
                  <a:pt x="821532" y="26789"/>
                </a:lnTo>
                <a:lnTo>
                  <a:pt x="794742" y="26789"/>
                </a:lnTo>
                <a:lnTo>
                  <a:pt x="759024" y="17860"/>
                </a:lnTo>
                <a:lnTo>
                  <a:pt x="732235" y="17860"/>
                </a:lnTo>
                <a:lnTo>
                  <a:pt x="696516" y="17860"/>
                </a:lnTo>
                <a:lnTo>
                  <a:pt x="669727" y="17860"/>
                </a:lnTo>
                <a:lnTo>
                  <a:pt x="634008" y="8930"/>
                </a:lnTo>
                <a:lnTo>
                  <a:pt x="607219" y="8930"/>
                </a:lnTo>
                <a:lnTo>
                  <a:pt x="580430" y="8930"/>
                </a:lnTo>
                <a:lnTo>
                  <a:pt x="553641" y="8930"/>
                </a:lnTo>
                <a:lnTo>
                  <a:pt x="526852" y="8930"/>
                </a:lnTo>
                <a:lnTo>
                  <a:pt x="500063" y="8930"/>
                </a:lnTo>
                <a:lnTo>
                  <a:pt x="473274" y="8930"/>
                </a:lnTo>
                <a:lnTo>
                  <a:pt x="455414" y="8930"/>
                </a:lnTo>
                <a:lnTo>
                  <a:pt x="428625" y="8930"/>
                </a:lnTo>
                <a:lnTo>
                  <a:pt x="401836" y="8930"/>
                </a:lnTo>
                <a:lnTo>
                  <a:pt x="375047" y="8930"/>
                </a:lnTo>
                <a:lnTo>
                  <a:pt x="357188" y="17860"/>
                </a:lnTo>
                <a:lnTo>
                  <a:pt x="330399" y="17860"/>
                </a:lnTo>
                <a:lnTo>
                  <a:pt x="312539" y="17860"/>
                </a:lnTo>
                <a:lnTo>
                  <a:pt x="294680" y="17860"/>
                </a:lnTo>
                <a:lnTo>
                  <a:pt x="267891" y="17860"/>
                </a:lnTo>
                <a:lnTo>
                  <a:pt x="250032" y="17860"/>
                </a:lnTo>
                <a:lnTo>
                  <a:pt x="232172" y="17860"/>
                </a:lnTo>
                <a:lnTo>
                  <a:pt x="205383" y="17860"/>
                </a:lnTo>
                <a:lnTo>
                  <a:pt x="187524" y="17860"/>
                </a:lnTo>
                <a:lnTo>
                  <a:pt x="169664" y="26789"/>
                </a:lnTo>
                <a:lnTo>
                  <a:pt x="142875" y="26789"/>
                </a:lnTo>
                <a:lnTo>
                  <a:pt x="125016" y="26789"/>
                </a:lnTo>
                <a:lnTo>
                  <a:pt x="107157" y="26789"/>
                </a:lnTo>
                <a:lnTo>
                  <a:pt x="89297" y="26789"/>
                </a:lnTo>
                <a:lnTo>
                  <a:pt x="71438" y="26789"/>
                </a:lnTo>
                <a:lnTo>
                  <a:pt x="53578" y="35719"/>
                </a:lnTo>
                <a:lnTo>
                  <a:pt x="44649" y="35719"/>
                </a:lnTo>
                <a:lnTo>
                  <a:pt x="35719" y="35719"/>
                </a:lnTo>
                <a:lnTo>
                  <a:pt x="26789" y="44649"/>
                </a:lnTo>
                <a:lnTo>
                  <a:pt x="17860" y="44649"/>
                </a:lnTo>
                <a:lnTo>
                  <a:pt x="8930" y="44649"/>
                </a:lnTo>
                <a:lnTo>
                  <a:pt x="8930" y="44649"/>
                </a:lnTo>
                <a:lnTo>
                  <a:pt x="0" y="53578"/>
                </a:lnTo>
                <a:lnTo>
                  <a:pt x="0" y="62508"/>
                </a:lnTo>
                <a:lnTo>
                  <a:pt x="0" y="62508"/>
                </a:lnTo>
                <a:lnTo>
                  <a:pt x="0" y="71438"/>
                </a:lnTo>
                <a:lnTo>
                  <a:pt x="8930" y="80367"/>
                </a:lnTo>
                <a:lnTo>
                  <a:pt x="17860" y="89297"/>
                </a:lnTo>
                <a:lnTo>
                  <a:pt x="17860" y="98227"/>
                </a:lnTo>
                <a:lnTo>
                  <a:pt x="26789" y="116086"/>
                </a:lnTo>
                <a:lnTo>
                  <a:pt x="35719" y="133945"/>
                </a:lnTo>
                <a:lnTo>
                  <a:pt x="35719" y="151805"/>
                </a:lnTo>
                <a:lnTo>
                  <a:pt x="44649" y="160735"/>
                </a:lnTo>
                <a:lnTo>
                  <a:pt x="44649" y="178594"/>
                </a:lnTo>
                <a:lnTo>
                  <a:pt x="44649" y="205383"/>
                </a:lnTo>
                <a:lnTo>
                  <a:pt x="35719" y="223242"/>
                </a:lnTo>
                <a:lnTo>
                  <a:pt x="35719" y="232172"/>
                </a:lnTo>
                <a:lnTo>
                  <a:pt x="35719" y="250031"/>
                </a:lnTo>
                <a:lnTo>
                  <a:pt x="35719" y="258961"/>
                </a:lnTo>
                <a:lnTo>
                  <a:pt x="35719" y="276820"/>
                </a:lnTo>
                <a:lnTo>
                  <a:pt x="35719" y="276820"/>
                </a:lnTo>
                <a:lnTo>
                  <a:pt x="44649" y="285750"/>
                </a:lnTo>
                <a:lnTo>
                  <a:pt x="44649" y="294680"/>
                </a:lnTo>
                <a:lnTo>
                  <a:pt x="53578" y="294680"/>
                </a:lnTo>
                <a:lnTo>
                  <a:pt x="53578" y="294680"/>
                </a:lnTo>
                <a:lnTo>
                  <a:pt x="62508" y="303610"/>
                </a:lnTo>
                <a:lnTo>
                  <a:pt x="62508" y="303610"/>
                </a:lnTo>
                <a:lnTo>
                  <a:pt x="71438" y="312539"/>
                </a:lnTo>
                <a:lnTo>
                  <a:pt x="80367" y="312539"/>
                </a:lnTo>
                <a:lnTo>
                  <a:pt x="80367" y="321469"/>
                </a:lnTo>
                <a:lnTo>
                  <a:pt x="89297" y="330399"/>
                </a:lnTo>
                <a:lnTo>
                  <a:pt x="98227" y="339328"/>
                </a:lnTo>
                <a:lnTo>
                  <a:pt x="107157" y="339328"/>
                </a:lnTo>
                <a:lnTo>
                  <a:pt x="116086" y="348258"/>
                </a:lnTo>
                <a:lnTo>
                  <a:pt x="125016" y="348258"/>
                </a:lnTo>
                <a:lnTo>
                  <a:pt x="133946" y="357188"/>
                </a:lnTo>
                <a:lnTo>
                  <a:pt x="142875" y="357188"/>
                </a:lnTo>
                <a:lnTo>
                  <a:pt x="160735" y="366117"/>
                </a:lnTo>
                <a:lnTo>
                  <a:pt x="178594" y="366117"/>
                </a:lnTo>
                <a:lnTo>
                  <a:pt x="196453" y="366117"/>
                </a:lnTo>
                <a:lnTo>
                  <a:pt x="205383" y="366117"/>
                </a:lnTo>
                <a:lnTo>
                  <a:pt x="232172" y="366117"/>
                </a:lnTo>
                <a:lnTo>
                  <a:pt x="250032" y="366117"/>
                </a:lnTo>
                <a:lnTo>
                  <a:pt x="267891" y="375047"/>
                </a:lnTo>
                <a:lnTo>
                  <a:pt x="285750" y="375047"/>
                </a:lnTo>
                <a:lnTo>
                  <a:pt x="312539" y="375047"/>
                </a:lnTo>
                <a:lnTo>
                  <a:pt x="339328" y="366117"/>
                </a:lnTo>
                <a:lnTo>
                  <a:pt x="366117" y="366117"/>
                </a:lnTo>
                <a:lnTo>
                  <a:pt x="392907" y="366117"/>
                </a:lnTo>
                <a:lnTo>
                  <a:pt x="419696" y="366117"/>
                </a:lnTo>
                <a:lnTo>
                  <a:pt x="446485" y="357188"/>
                </a:lnTo>
                <a:lnTo>
                  <a:pt x="482203" y="357188"/>
                </a:lnTo>
                <a:lnTo>
                  <a:pt x="508992" y="348258"/>
                </a:lnTo>
                <a:lnTo>
                  <a:pt x="535782" y="348258"/>
                </a:lnTo>
                <a:lnTo>
                  <a:pt x="571500" y="339328"/>
                </a:lnTo>
                <a:lnTo>
                  <a:pt x="607219" y="339328"/>
                </a:lnTo>
                <a:lnTo>
                  <a:pt x="634008" y="339328"/>
                </a:lnTo>
                <a:lnTo>
                  <a:pt x="669727" y="339328"/>
                </a:lnTo>
                <a:lnTo>
                  <a:pt x="705446" y="330399"/>
                </a:lnTo>
                <a:lnTo>
                  <a:pt x="750094" y="330399"/>
                </a:lnTo>
                <a:lnTo>
                  <a:pt x="794742" y="330399"/>
                </a:lnTo>
                <a:lnTo>
                  <a:pt x="830461" y="330399"/>
                </a:lnTo>
                <a:lnTo>
                  <a:pt x="884039" y="321469"/>
                </a:lnTo>
                <a:lnTo>
                  <a:pt x="928688" y="321469"/>
                </a:lnTo>
                <a:lnTo>
                  <a:pt x="973336" y="312539"/>
                </a:lnTo>
                <a:lnTo>
                  <a:pt x="1017985" y="312539"/>
                </a:lnTo>
                <a:lnTo>
                  <a:pt x="1062633" y="312539"/>
                </a:lnTo>
                <a:lnTo>
                  <a:pt x="1116211" y="303610"/>
                </a:lnTo>
                <a:lnTo>
                  <a:pt x="1160860" y="303610"/>
                </a:lnTo>
                <a:lnTo>
                  <a:pt x="1205508" y="303610"/>
                </a:lnTo>
                <a:lnTo>
                  <a:pt x="1259086" y="303610"/>
                </a:lnTo>
                <a:lnTo>
                  <a:pt x="1303735" y="294680"/>
                </a:lnTo>
                <a:lnTo>
                  <a:pt x="1348383" y="294680"/>
                </a:lnTo>
                <a:lnTo>
                  <a:pt x="1393032" y="294680"/>
                </a:lnTo>
                <a:lnTo>
                  <a:pt x="1437680" y="285750"/>
                </a:lnTo>
                <a:lnTo>
                  <a:pt x="1482328" y="285750"/>
                </a:lnTo>
                <a:lnTo>
                  <a:pt x="1518047" y="276820"/>
                </a:lnTo>
                <a:lnTo>
                  <a:pt x="1562696" y="276820"/>
                </a:lnTo>
                <a:lnTo>
                  <a:pt x="1589485" y="276820"/>
                </a:lnTo>
                <a:lnTo>
                  <a:pt x="1625203" y="267891"/>
                </a:lnTo>
                <a:lnTo>
                  <a:pt x="1651992" y="267891"/>
                </a:lnTo>
                <a:lnTo>
                  <a:pt x="1678782" y="267891"/>
                </a:lnTo>
                <a:lnTo>
                  <a:pt x="1696641" y="267891"/>
                </a:lnTo>
                <a:lnTo>
                  <a:pt x="1714500" y="267891"/>
                </a:lnTo>
                <a:lnTo>
                  <a:pt x="1732360" y="267891"/>
                </a:lnTo>
                <a:lnTo>
                  <a:pt x="1750219" y="276820"/>
                </a:lnTo>
                <a:lnTo>
                  <a:pt x="1759149" y="276820"/>
                </a:lnTo>
                <a:lnTo>
                  <a:pt x="1768078" y="276820"/>
                </a:lnTo>
                <a:lnTo>
                  <a:pt x="1768078" y="276820"/>
                </a:lnTo>
                <a:lnTo>
                  <a:pt x="1768078" y="276820"/>
                </a:lnTo>
                <a:lnTo>
                  <a:pt x="1777008" y="285750"/>
                </a:lnTo>
                <a:lnTo>
                  <a:pt x="1777008" y="285750"/>
                </a:lnTo>
                <a:lnTo>
                  <a:pt x="1777008" y="285750"/>
                </a:lnTo>
                <a:lnTo>
                  <a:pt x="1777008" y="285750"/>
                </a:lnTo>
                <a:lnTo>
                  <a:pt x="1777008" y="285750"/>
                </a:lnTo>
                <a:lnTo>
                  <a:pt x="1768078" y="276820"/>
                </a:lnTo>
                <a:lnTo>
                  <a:pt x="1768078" y="267891"/>
                </a:lnTo>
                <a:lnTo>
                  <a:pt x="1759149" y="258961"/>
                </a:lnTo>
                <a:lnTo>
                  <a:pt x="1741289" y="241102"/>
                </a:lnTo>
                <a:lnTo>
                  <a:pt x="1732360" y="214313"/>
                </a:lnTo>
                <a:lnTo>
                  <a:pt x="1714500" y="187524"/>
                </a:lnTo>
                <a:lnTo>
                  <a:pt x="1705571" y="160735"/>
                </a:lnTo>
                <a:lnTo>
                  <a:pt x="1687711" y="125016"/>
                </a:lnTo>
                <a:lnTo>
                  <a:pt x="1678782" y="98227"/>
                </a:lnTo>
                <a:lnTo>
                  <a:pt x="1669852" y="71438"/>
                </a:lnTo>
                <a:lnTo>
                  <a:pt x="1660922" y="44649"/>
                </a:lnTo>
                <a:lnTo>
                  <a:pt x="1651992" y="26789"/>
                </a:lnTo>
                <a:lnTo>
                  <a:pt x="1651992" y="8930"/>
                </a:lnTo>
                <a:lnTo>
                  <a:pt x="1651992" y="0"/>
                </a:lnTo>
                <a:lnTo>
                  <a:pt x="1651992" y="0"/>
                </a:lnTo>
                <a:lnTo>
                  <a:pt x="1643063" y="0"/>
                </a:lnTo>
                <a:lnTo>
                  <a:pt x="164306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2544961" y="741164"/>
            <a:ext cx="366118" cy="330399"/>
          </a:xfrm>
          <a:custGeom>
            <a:avLst/>
            <a:gdLst/>
            <a:ahLst/>
            <a:cxnLst/>
            <a:rect l="0" t="0" r="0" b="0"/>
            <a:pathLst>
              <a:path w="366118" h="330399">
                <a:moveTo>
                  <a:pt x="8930" y="312539"/>
                </a:moveTo>
                <a:lnTo>
                  <a:pt x="8930" y="303609"/>
                </a:lnTo>
                <a:lnTo>
                  <a:pt x="0" y="303609"/>
                </a:lnTo>
                <a:lnTo>
                  <a:pt x="0" y="285750"/>
                </a:lnTo>
                <a:lnTo>
                  <a:pt x="0" y="276820"/>
                </a:lnTo>
                <a:lnTo>
                  <a:pt x="0" y="276820"/>
                </a:lnTo>
                <a:lnTo>
                  <a:pt x="0" y="285750"/>
                </a:lnTo>
                <a:lnTo>
                  <a:pt x="0" y="294680"/>
                </a:lnTo>
                <a:lnTo>
                  <a:pt x="8930" y="312539"/>
                </a:lnTo>
                <a:lnTo>
                  <a:pt x="8930" y="321469"/>
                </a:lnTo>
                <a:lnTo>
                  <a:pt x="26789" y="330398"/>
                </a:lnTo>
                <a:lnTo>
                  <a:pt x="53578" y="321469"/>
                </a:lnTo>
                <a:lnTo>
                  <a:pt x="89297" y="303609"/>
                </a:lnTo>
                <a:lnTo>
                  <a:pt x="142875" y="258961"/>
                </a:lnTo>
                <a:lnTo>
                  <a:pt x="196453" y="205383"/>
                </a:lnTo>
                <a:lnTo>
                  <a:pt x="258961" y="142875"/>
                </a:lnTo>
                <a:lnTo>
                  <a:pt x="312539" y="71437"/>
                </a:lnTo>
                <a:lnTo>
                  <a:pt x="366117" y="0"/>
                </a:lnTo>
                <a:lnTo>
                  <a:pt x="36611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3795117" y="1000125"/>
            <a:ext cx="357189" cy="312540"/>
          </a:xfrm>
          <a:custGeom>
            <a:avLst/>
            <a:gdLst/>
            <a:ahLst/>
            <a:cxnLst/>
            <a:rect l="0" t="0" r="0" b="0"/>
            <a:pathLst>
              <a:path w="357189" h="312540">
                <a:moveTo>
                  <a:pt x="8930" y="267891"/>
                </a:moveTo>
                <a:lnTo>
                  <a:pt x="8930" y="258961"/>
                </a:lnTo>
                <a:lnTo>
                  <a:pt x="8930" y="258961"/>
                </a:lnTo>
                <a:lnTo>
                  <a:pt x="8930" y="267891"/>
                </a:lnTo>
                <a:lnTo>
                  <a:pt x="0" y="276820"/>
                </a:lnTo>
                <a:lnTo>
                  <a:pt x="0" y="285750"/>
                </a:lnTo>
                <a:lnTo>
                  <a:pt x="0" y="303609"/>
                </a:lnTo>
                <a:lnTo>
                  <a:pt x="8930" y="312539"/>
                </a:lnTo>
                <a:lnTo>
                  <a:pt x="26789" y="312539"/>
                </a:lnTo>
                <a:lnTo>
                  <a:pt x="53578" y="294680"/>
                </a:lnTo>
                <a:lnTo>
                  <a:pt x="98227" y="267891"/>
                </a:lnTo>
                <a:lnTo>
                  <a:pt x="151805" y="223242"/>
                </a:lnTo>
                <a:lnTo>
                  <a:pt x="205383" y="169664"/>
                </a:lnTo>
                <a:lnTo>
                  <a:pt x="267891" y="116086"/>
                </a:lnTo>
                <a:lnTo>
                  <a:pt x="321469" y="53578"/>
                </a:lnTo>
                <a:lnTo>
                  <a:pt x="357188" y="0"/>
                </a:lnTo>
                <a:lnTo>
                  <a:pt x="35718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3080742" y="1384102"/>
            <a:ext cx="294681" cy="285750"/>
          </a:xfrm>
          <a:custGeom>
            <a:avLst/>
            <a:gdLst/>
            <a:ahLst/>
            <a:cxnLst/>
            <a:rect l="0" t="0" r="0" b="0"/>
            <a:pathLst>
              <a:path w="294681" h="285750">
                <a:moveTo>
                  <a:pt x="0" y="267890"/>
                </a:moveTo>
                <a:lnTo>
                  <a:pt x="0" y="267890"/>
                </a:lnTo>
                <a:lnTo>
                  <a:pt x="0" y="258960"/>
                </a:lnTo>
                <a:lnTo>
                  <a:pt x="0" y="258960"/>
                </a:lnTo>
                <a:lnTo>
                  <a:pt x="0" y="267890"/>
                </a:lnTo>
                <a:lnTo>
                  <a:pt x="0" y="267890"/>
                </a:lnTo>
                <a:lnTo>
                  <a:pt x="0" y="276820"/>
                </a:lnTo>
                <a:lnTo>
                  <a:pt x="8930" y="285749"/>
                </a:lnTo>
                <a:lnTo>
                  <a:pt x="17860" y="285749"/>
                </a:lnTo>
                <a:lnTo>
                  <a:pt x="26789" y="285749"/>
                </a:lnTo>
                <a:lnTo>
                  <a:pt x="53578" y="276820"/>
                </a:lnTo>
                <a:lnTo>
                  <a:pt x="80367" y="258960"/>
                </a:lnTo>
                <a:lnTo>
                  <a:pt x="116086" y="223242"/>
                </a:lnTo>
                <a:lnTo>
                  <a:pt x="160735" y="187523"/>
                </a:lnTo>
                <a:lnTo>
                  <a:pt x="196453" y="142874"/>
                </a:lnTo>
                <a:lnTo>
                  <a:pt x="241102" y="89296"/>
                </a:lnTo>
                <a:lnTo>
                  <a:pt x="267891" y="44648"/>
                </a:lnTo>
                <a:lnTo>
                  <a:pt x="294680" y="0"/>
                </a:lnTo>
                <a:lnTo>
                  <a:pt x="29468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7554516" y="2634258"/>
            <a:ext cx="473274" cy="80368"/>
          </a:xfrm>
          <a:custGeom>
            <a:avLst/>
            <a:gdLst/>
            <a:ahLst/>
            <a:cxnLst/>
            <a:rect l="0" t="0" r="0" b="0"/>
            <a:pathLst>
              <a:path w="473274" h="80368">
                <a:moveTo>
                  <a:pt x="0" y="80367"/>
                </a:moveTo>
                <a:lnTo>
                  <a:pt x="0" y="71437"/>
                </a:lnTo>
                <a:lnTo>
                  <a:pt x="0" y="71437"/>
                </a:lnTo>
                <a:lnTo>
                  <a:pt x="0" y="71437"/>
                </a:lnTo>
                <a:lnTo>
                  <a:pt x="8929" y="62508"/>
                </a:lnTo>
                <a:lnTo>
                  <a:pt x="8929" y="62508"/>
                </a:lnTo>
                <a:lnTo>
                  <a:pt x="8929" y="53578"/>
                </a:lnTo>
                <a:lnTo>
                  <a:pt x="0" y="53578"/>
                </a:lnTo>
                <a:lnTo>
                  <a:pt x="0" y="53578"/>
                </a:lnTo>
                <a:lnTo>
                  <a:pt x="0" y="44648"/>
                </a:lnTo>
                <a:lnTo>
                  <a:pt x="0" y="53578"/>
                </a:lnTo>
                <a:lnTo>
                  <a:pt x="0" y="53578"/>
                </a:lnTo>
                <a:lnTo>
                  <a:pt x="0" y="53578"/>
                </a:lnTo>
                <a:lnTo>
                  <a:pt x="17859" y="62508"/>
                </a:lnTo>
                <a:lnTo>
                  <a:pt x="53578" y="62508"/>
                </a:lnTo>
                <a:lnTo>
                  <a:pt x="98226" y="62508"/>
                </a:lnTo>
                <a:lnTo>
                  <a:pt x="160734" y="53578"/>
                </a:lnTo>
                <a:lnTo>
                  <a:pt x="232172" y="35719"/>
                </a:lnTo>
                <a:lnTo>
                  <a:pt x="303609" y="26789"/>
                </a:lnTo>
                <a:lnTo>
                  <a:pt x="366117" y="17859"/>
                </a:lnTo>
                <a:lnTo>
                  <a:pt x="410765" y="8930"/>
                </a:lnTo>
                <a:lnTo>
                  <a:pt x="446484" y="0"/>
                </a:lnTo>
                <a:lnTo>
                  <a:pt x="464343" y="0"/>
                </a:lnTo>
                <a:lnTo>
                  <a:pt x="473273" y="8930"/>
                </a:lnTo>
                <a:lnTo>
                  <a:pt x="473273"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7492008" y="2536031"/>
            <a:ext cx="187524" cy="250033"/>
          </a:xfrm>
          <a:custGeom>
            <a:avLst/>
            <a:gdLst/>
            <a:ahLst/>
            <a:cxnLst/>
            <a:rect l="0" t="0" r="0" b="0"/>
            <a:pathLst>
              <a:path w="187524" h="250033">
                <a:moveTo>
                  <a:pt x="178594" y="0"/>
                </a:moveTo>
                <a:lnTo>
                  <a:pt x="178594" y="0"/>
                </a:lnTo>
                <a:lnTo>
                  <a:pt x="178594" y="0"/>
                </a:lnTo>
                <a:lnTo>
                  <a:pt x="169664" y="8930"/>
                </a:lnTo>
                <a:lnTo>
                  <a:pt x="151805" y="17860"/>
                </a:lnTo>
                <a:lnTo>
                  <a:pt x="125015" y="35719"/>
                </a:lnTo>
                <a:lnTo>
                  <a:pt x="89297" y="53578"/>
                </a:lnTo>
                <a:lnTo>
                  <a:pt x="53578" y="71438"/>
                </a:lnTo>
                <a:lnTo>
                  <a:pt x="26789" y="98227"/>
                </a:lnTo>
                <a:lnTo>
                  <a:pt x="0" y="125016"/>
                </a:lnTo>
                <a:lnTo>
                  <a:pt x="0" y="151805"/>
                </a:lnTo>
                <a:lnTo>
                  <a:pt x="8930" y="178594"/>
                </a:lnTo>
                <a:lnTo>
                  <a:pt x="53578" y="196453"/>
                </a:lnTo>
                <a:lnTo>
                  <a:pt x="98226" y="214313"/>
                </a:lnTo>
                <a:lnTo>
                  <a:pt x="142875" y="232172"/>
                </a:lnTo>
                <a:lnTo>
                  <a:pt x="187523" y="250032"/>
                </a:lnTo>
                <a:lnTo>
                  <a:pt x="187523" y="25003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7277695" y="2946796"/>
            <a:ext cx="375048" cy="44650"/>
          </a:xfrm>
          <a:custGeom>
            <a:avLst/>
            <a:gdLst/>
            <a:ahLst/>
            <a:cxnLst/>
            <a:rect l="0" t="0" r="0" b="0"/>
            <a:pathLst>
              <a:path w="375048" h="44650">
                <a:moveTo>
                  <a:pt x="0" y="44649"/>
                </a:moveTo>
                <a:lnTo>
                  <a:pt x="8930" y="44649"/>
                </a:lnTo>
                <a:lnTo>
                  <a:pt x="17860" y="44649"/>
                </a:lnTo>
                <a:lnTo>
                  <a:pt x="35719" y="44649"/>
                </a:lnTo>
                <a:lnTo>
                  <a:pt x="62508" y="44649"/>
                </a:lnTo>
                <a:lnTo>
                  <a:pt x="98227" y="44649"/>
                </a:lnTo>
                <a:lnTo>
                  <a:pt x="133946" y="44649"/>
                </a:lnTo>
                <a:lnTo>
                  <a:pt x="178594" y="44649"/>
                </a:lnTo>
                <a:lnTo>
                  <a:pt x="223243" y="35719"/>
                </a:lnTo>
                <a:lnTo>
                  <a:pt x="267891" y="26790"/>
                </a:lnTo>
                <a:lnTo>
                  <a:pt x="312539" y="17860"/>
                </a:lnTo>
                <a:lnTo>
                  <a:pt x="339328" y="8930"/>
                </a:lnTo>
                <a:lnTo>
                  <a:pt x="357188" y="0"/>
                </a:lnTo>
                <a:lnTo>
                  <a:pt x="375047" y="0"/>
                </a:lnTo>
                <a:lnTo>
                  <a:pt x="37504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7224117" y="2920007"/>
            <a:ext cx="187525" cy="178595"/>
          </a:xfrm>
          <a:custGeom>
            <a:avLst/>
            <a:gdLst/>
            <a:ahLst/>
            <a:cxnLst/>
            <a:rect l="0" t="0" r="0" b="0"/>
            <a:pathLst>
              <a:path w="187525" h="178595">
                <a:moveTo>
                  <a:pt x="187524" y="0"/>
                </a:moveTo>
                <a:lnTo>
                  <a:pt x="187524" y="0"/>
                </a:lnTo>
                <a:lnTo>
                  <a:pt x="187524" y="0"/>
                </a:lnTo>
                <a:lnTo>
                  <a:pt x="187524" y="0"/>
                </a:lnTo>
                <a:lnTo>
                  <a:pt x="169664" y="8930"/>
                </a:lnTo>
                <a:lnTo>
                  <a:pt x="151805" y="17860"/>
                </a:lnTo>
                <a:lnTo>
                  <a:pt x="125016" y="35719"/>
                </a:lnTo>
                <a:lnTo>
                  <a:pt x="89297" y="53579"/>
                </a:lnTo>
                <a:lnTo>
                  <a:pt x="53578" y="71438"/>
                </a:lnTo>
                <a:lnTo>
                  <a:pt x="26789" y="89297"/>
                </a:lnTo>
                <a:lnTo>
                  <a:pt x="8930" y="98227"/>
                </a:lnTo>
                <a:lnTo>
                  <a:pt x="0" y="107157"/>
                </a:lnTo>
                <a:lnTo>
                  <a:pt x="0" y="116086"/>
                </a:lnTo>
                <a:lnTo>
                  <a:pt x="17860" y="125016"/>
                </a:lnTo>
                <a:lnTo>
                  <a:pt x="44649" y="133946"/>
                </a:lnTo>
                <a:lnTo>
                  <a:pt x="89297" y="151805"/>
                </a:lnTo>
                <a:lnTo>
                  <a:pt x="142875" y="169664"/>
                </a:lnTo>
                <a:lnTo>
                  <a:pt x="187524" y="178594"/>
                </a:lnTo>
                <a:lnTo>
                  <a:pt x="187524"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7509867" y="2312789"/>
            <a:ext cx="1" cy="1"/>
          </a:xfrm>
          <a:custGeom>
            <a:avLst/>
            <a:gdLst/>
            <a:ahLst/>
            <a:cxnLst/>
            <a:rect l="0" t="0" r="0" b="0"/>
            <a:pathLst>
              <a:path w="1" h="1">
                <a:moveTo>
                  <a:pt x="0" y="0"/>
                </a:move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813352" y="2205633"/>
            <a:ext cx="812602" cy="464345"/>
          </a:xfrm>
          <a:custGeom>
            <a:avLst/>
            <a:gdLst/>
            <a:ahLst/>
            <a:cxnLst/>
            <a:rect l="0" t="0" r="0" b="0"/>
            <a:pathLst>
              <a:path w="812602" h="464345">
                <a:moveTo>
                  <a:pt x="696515" y="98226"/>
                </a:moveTo>
                <a:lnTo>
                  <a:pt x="696515" y="89296"/>
                </a:lnTo>
                <a:lnTo>
                  <a:pt x="696515" y="89296"/>
                </a:lnTo>
                <a:lnTo>
                  <a:pt x="696515" y="89296"/>
                </a:lnTo>
                <a:lnTo>
                  <a:pt x="696515" y="89296"/>
                </a:lnTo>
                <a:lnTo>
                  <a:pt x="696515" y="89296"/>
                </a:lnTo>
                <a:lnTo>
                  <a:pt x="696515" y="89296"/>
                </a:lnTo>
                <a:lnTo>
                  <a:pt x="687586" y="89296"/>
                </a:lnTo>
                <a:lnTo>
                  <a:pt x="687586" y="80367"/>
                </a:lnTo>
                <a:lnTo>
                  <a:pt x="687586" y="80367"/>
                </a:lnTo>
                <a:lnTo>
                  <a:pt x="687586" y="80367"/>
                </a:lnTo>
                <a:lnTo>
                  <a:pt x="687586" y="71437"/>
                </a:lnTo>
                <a:lnTo>
                  <a:pt x="678656" y="71437"/>
                </a:lnTo>
                <a:lnTo>
                  <a:pt x="669726" y="71437"/>
                </a:lnTo>
                <a:lnTo>
                  <a:pt x="669726" y="62507"/>
                </a:lnTo>
                <a:lnTo>
                  <a:pt x="660796" y="53578"/>
                </a:lnTo>
                <a:lnTo>
                  <a:pt x="642937" y="53578"/>
                </a:lnTo>
                <a:lnTo>
                  <a:pt x="634007" y="44648"/>
                </a:lnTo>
                <a:lnTo>
                  <a:pt x="616148" y="44648"/>
                </a:lnTo>
                <a:lnTo>
                  <a:pt x="598289" y="35718"/>
                </a:lnTo>
                <a:lnTo>
                  <a:pt x="571500" y="26789"/>
                </a:lnTo>
                <a:lnTo>
                  <a:pt x="553640" y="26789"/>
                </a:lnTo>
                <a:lnTo>
                  <a:pt x="526851" y="17859"/>
                </a:lnTo>
                <a:lnTo>
                  <a:pt x="500062" y="17859"/>
                </a:lnTo>
                <a:lnTo>
                  <a:pt x="473273" y="8929"/>
                </a:lnTo>
                <a:lnTo>
                  <a:pt x="446484" y="8929"/>
                </a:lnTo>
                <a:lnTo>
                  <a:pt x="410765" y="0"/>
                </a:lnTo>
                <a:lnTo>
                  <a:pt x="383976" y="0"/>
                </a:lnTo>
                <a:lnTo>
                  <a:pt x="348257" y="0"/>
                </a:lnTo>
                <a:lnTo>
                  <a:pt x="321468" y="8929"/>
                </a:lnTo>
                <a:lnTo>
                  <a:pt x="285750" y="17859"/>
                </a:lnTo>
                <a:lnTo>
                  <a:pt x="258961" y="26789"/>
                </a:lnTo>
                <a:lnTo>
                  <a:pt x="223242" y="35718"/>
                </a:lnTo>
                <a:lnTo>
                  <a:pt x="196453" y="53578"/>
                </a:lnTo>
                <a:lnTo>
                  <a:pt x="169664" y="71437"/>
                </a:lnTo>
                <a:lnTo>
                  <a:pt x="142875" y="89296"/>
                </a:lnTo>
                <a:lnTo>
                  <a:pt x="116086" y="107156"/>
                </a:lnTo>
                <a:lnTo>
                  <a:pt x="89296" y="125015"/>
                </a:lnTo>
                <a:lnTo>
                  <a:pt x="62507" y="142875"/>
                </a:lnTo>
                <a:lnTo>
                  <a:pt x="35718" y="160734"/>
                </a:lnTo>
                <a:lnTo>
                  <a:pt x="17859" y="187523"/>
                </a:lnTo>
                <a:lnTo>
                  <a:pt x="8929" y="205382"/>
                </a:lnTo>
                <a:lnTo>
                  <a:pt x="0" y="232171"/>
                </a:lnTo>
                <a:lnTo>
                  <a:pt x="0" y="267890"/>
                </a:lnTo>
                <a:lnTo>
                  <a:pt x="0" y="294680"/>
                </a:lnTo>
                <a:lnTo>
                  <a:pt x="8929" y="321469"/>
                </a:lnTo>
                <a:lnTo>
                  <a:pt x="26789" y="348258"/>
                </a:lnTo>
                <a:lnTo>
                  <a:pt x="44648" y="375047"/>
                </a:lnTo>
                <a:lnTo>
                  <a:pt x="62507" y="401836"/>
                </a:lnTo>
                <a:lnTo>
                  <a:pt x="80367" y="419695"/>
                </a:lnTo>
                <a:lnTo>
                  <a:pt x="107156" y="437555"/>
                </a:lnTo>
                <a:lnTo>
                  <a:pt x="133945" y="455414"/>
                </a:lnTo>
                <a:lnTo>
                  <a:pt x="160734" y="464344"/>
                </a:lnTo>
                <a:lnTo>
                  <a:pt x="196453" y="464344"/>
                </a:lnTo>
                <a:lnTo>
                  <a:pt x="232171" y="464344"/>
                </a:lnTo>
                <a:lnTo>
                  <a:pt x="276820" y="464344"/>
                </a:lnTo>
                <a:lnTo>
                  <a:pt x="321468" y="455414"/>
                </a:lnTo>
                <a:lnTo>
                  <a:pt x="366117" y="446484"/>
                </a:lnTo>
                <a:lnTo>
                  <a:pt x="401836" y="437555"/>
                </a:lnTo>
                <a:lnTo>
                  <a:pt x="446484" y="428625"/>
                </a:lnTo>
                <a:lnTo>
                  <a:pt x="491132" y="410765"/>
                </a:lnTo>
                <a:lnTo>
                  <a:pt x="535781" y="392906"/>
                </a:lnTo>
                <a:lnTo>
                  <a:pt x="580429" y="375047"/>
                </a:lnTo>
                <a:lnTo>
                  <a:pt x="616148" y="357187"/>
                </a:lnTo>
                <a:lnTo>
                  <a:pt x="660796" y="330398"/>
                </a:lnTo>
                <a:lnTo>
                  <a:pt x="696515" y="312539"/>
                </a:lnTo>
                <a:lnTo>
                  <a:pt x="732234" y="285750"/>
                </a:lnTo>
                <a:lnTo>
                  <a:pt x="759023" y="258961"/>
                </a:lnTo>
                <a:lnTo>
                  <a:pt x="785812" y="232171"/>
                </a:lnTo>
                <a:lnTo>
                  <a:pt x="803671" y="205382"/>
                </a:lnTo>
                <a:lnTo>
                  <a:pt x="812601" y="178593"/>
                </a:lnTo>
                <a:lnTo>
                  <a:pt x="812601" y="151804"/>
                </a:lnTo>
                <a:lnTo>
                  <a:pt x="803671" y="125015"/>
                </a:lnTo>
                <a:lnTo>
                  <a:pt x="794742" y="107156"/>
                </a:lnTo>
                <a:lnTo>
                  <a:pt x="785812" y="98226"/>
                </a:lnTo>
                <a:lnTo>
                  <a:pt x="759023" y="80367"/>
                </a:lnTo>
                <a:lnTo>
                  <a:pt x="741164" y="71437"/>
                </a:lnTo>
                <a:lnTo>
                  <a:pt x="714375" y="62507"/>
                </a:lnTo>
                <a:lnTo>
                  <a:pt x="687586" y="53578"/>
                </a:lnTo>
                <a:lnTo>
                  <a:pt x="660796" y="53578"/>
                </a:lnTo>
                <a:lnTo>
                  <a:pt x="625078" y="44648"/>
                </a:lnTo>
                <a:lnTo>
                  <a:pt x="598289" y="44648"/>
                </a:lnTo>
                <a:lnTo>
                  <a:pt x="562570" y="35718"/>
                </a:lnTo>
                <a:lnTo>
                  <a:pt x="535781" y="26789"/>
                </a:lnTo>
                <a:lnTo>
                  <a:pt x="508992" y="17859"/>
                </a:lnTo>
                <a:lnTo>
                  <a:pt x="508992"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947297" y="3786187"/>
            <a:ext cx="794743" cy="26790"/>
          </a:xfrm>
          <a:custGeom>
            <a:avLst/>
            <a:gdLst/>
            <a:ahLst/>
            <a:cxnLst/>
            <a:rect l="0" t="0" r="0" b="0"/>
            <a:pathLst>
              <a:path w="794743" h="26790">
                <a:moveTo>
                  <a:pt x="0" y="17859"/>
                </a:moveTo>
                <a:lnTo>
                  <a:pt x="8930" y="17859"/>
                </a:lnTo>
                <a:lnTo>
                  <a:pt x="17859" y="17859"/>
                </a:lnTo>
                <a:lnTo>
                  <a:pt x="26789" y="17859"/>
                </a:lnTo>
                <a:lnTo>
                  <a:pt x="35719" y="17859"/>
                </a:lnTo>
                <a:lnTo>
                  <a:pt x="53578" y="17859"/>
                </a:lnTo>
                <a:lnTo>
                  <a:pt x="71437" y="17859"/>
                </a:lnTo>
                <a:lnTo>
                  <a:pt x="89297" y="17859"/>
                </a:lnTo>
                <a:lnTo>
                  <a:pt x="107156" y="17859"/>
                </a:lnTo>
                <a:lnTo>
                  <a:pt x="125016" y="17859"/>
                </a:lnTo>
                <a:lnTo>
                  <a:pt x="151805" y="17859"/>
                </a:lnTo>
                <a:lnTo>
                  <a:pt x="178594" y="17859"/>
                </a:lnTo>
                <a:lnTo>
                  <a:pt x="205383" y="17859"/>
                </a:lnTo>
                <a:lnTo>
                  <a:pt x="232172" y="26789"/>
                </a:lnTo>
                <a:lnTo>
                  <a:pt x="267891" y="26789"/>
                </a:lnTo>
                <a:lnTo>
                  <a:pt x="312539" y="26789"/>
                </a:lnTo>
                <a:lnTo>
                  <a:pt x="357187" y="26789"/>
                </a:lnTo>
                <a:lnTo>
                  <a:pt x="410766" y="26789"/>
                </a:lnTo>
                <a:lnTo>
                  <a:pt x="455414" y="26789"/>
                </a:lnTo>
                <a:lnTo>
                  <a:pt x="508992" y="17859"/>
                </a:lnTo>
                <a:lnTo>
                  <a:pt x="562570" y="17859"/>
                </a:lnTo>
                <a:lnTo>
                  <a:pt x="616148" y="8930"/>
                </a:lnTo>
                <a:lnTo>
                  <a:pt x="651867" y="8930"/>
                </a:lnTo>
                <a:lnTo>
                  <a:pt x="696516" y="0"/>
                </a:lnTo>
                <a:lnTo>
                  <a:pt x="732234" y="0"/>
                </a:lnTo>
                <a:lnTo>
                  <a:pt x="759023" y="0"/>
                </a:lnTo>
                <a:lnTo>
                  <a:pt x="776883" y="8930"/>
                </a:lnTo>
                <a:lnTo>
                  <a:pt x="794742" y="8930"/>
                </a:lnTo>
                <a:lnTo>
                  <a:pt x="794742"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6822281" y="3670101"/>
            <a:ext cx="383978" cy="223243"/>
          </a:xfrm>
          <a:custGeom>
            <a:avLst/>
            <a:gdLst/>
            <a:ahLst/>
            <a:cxnLst/>
            <a:rect l="0" t="0" r="0" b="0"/>
            <a:pathLst>
              <a:path w="383978" h="223243">
                <a:moveTo>
                  <a:pt x="383977" y="0"/>
                </a:moveTo>
                <a:lnTo>
                  <a:pt x="375047" y="0"/>
                </a:lnTo>
                <a:lnTo>
                  <a:pt x="375047" y="0"/>
                </a:lnTo>
                <a:lnTo>
                  <a:pt x="375047" y="0"/>
                </a:lnTo>
                <a:lnTo>
                  <a:pt x="375047" y="8930"/>
                </a:lnTo>
                <a:lnTo>
                  <a:pt x="366117" y="8930"/>
                </a:lnTo>
                <a:lnTo>
                  <a:pt x="357188" y="8930"/>
                </a:lnTo>
                <a:lnTo>
                  <a:pt x="357188" y="17860"/>
                </a:lnTo>
                <a:lnTo>
                  <a:pt x="339328" y="26789"/>
                </a:lnTo>
                <a:lnTo>
                  <a:pt x="330399" y="26789"/>
                </a:lnTo>
                <a:lnTo>
                  <a:pt x="321469" y="44649"/>
                </a:lnTo>
                <a:lnTo>
                  <a:pt x="303610" y="53578"/>
                </a:lnTo>
                <a:lnTo>
                  <a:pt x="285750" y="62508"/>
                </a:lnTo>
                <a:lnTo>
                  <a:pt x="267891" y="71438"/>
                </a:lnTo>
                <a:lnTo>
                  <a:pt x="250032" y="80367"/>
                </a:lnTo>
                <a:lnTo>
                  <a:pt x="223242" y="80367"/>
                </a:lnTo>
                <a:lnTo>
                  <a:pt x="205383" y="98227"/>
                </a:lnTo>
                <a:lnTo>
                  <a:pt x="178594" y="107156"/>
                </a:lnTo>
                <a:lnTo>
                  <a:pt x="151805" y="116086"/>
                </a:lnTo>
                <a:lnTo>
                  <a:pt x="125016" y="125016"/>
                </a:lnTo>
                <a:lnTo>
                  <a:pt x="98227" y="133945"/>
                </a:lnTo>
                <a:lnTo>
                  <a:pt x="80367" y="142875"/>
                </a:lnTo>
                <a:lnTo>
                  <a:pt x="62508" y="151805"/>
                </a:lnTo>
                <a:lnTo>
                  <a:pt x="44649" y="160735"/>
                </a:lnTo>
                <a:lnTo>
                  <a:pt x="26789" y="169664"/>
                </a:lnTo>
                <a:lnTo>
                  <a:pt x="17860" y="169664"/>
                </a:lnTo>
                <a:lnTo>
                  <a:pt x="8930" y="178594"/>
                </a:lnTo>
                <a:lnTo>
                  <a:pt x="0" y="178594"/>
                </a:lnTo>
                <a:lnTo>
                  <a:pt x="0" y="178594"/>
                </a:lnTo>
                <a:lnTo>
                  <a:pt x="0" y="178594"/>
                </a:lnTo>
                <a:lnTo>
                  <a:pt x="8930" y="178594"/>
                </a:lnTo>
                <a:lnTo>
                  <a:pt x="17860" y="178594"/>
                </a:lnTo>
                <a:lnTo>
                  <a:pt x="26789" y="187524"/>
                </a:lnTo>
                <a:lnTo>
                  <a:pt x="53578" y="187524"/>
                </a:lnTo>
                <a:lnTo>
                  <a:pt x="80367" y="187524"/>
                </a:lnTo>
                <a:lnTo>
                  <a:pt x="116086" y="196453"/>
                </a:lnTo>
                <a:lnTo>
                  <a:pt x="160735" y="205383"/>
                </a:lnTo>
                <a:lnTo>
                  <a:pt x="205383" y="205383"/>
                </a:lnTo>
                <a:lnTo>
                  <a:pt x="241102" y="214313"/>
                </a:lnTo>
                <a:lnTo>
                  <a:pt x="276821" y="214313"/>
                </a:lnTo>
                <a:lnTo>
                  <a:pt x="303610" y="214313"/>
                </a:lnTo>
                <a:lnTo>
                  <a:pt x="321469" y="223242"/>
                </a:lnTo>
                <a:lnTo>
                  <a:pt x="339328" y="223242"/>
                </a:lnTo>
                <a:lnTo>
                  <a:pt x="348258" y="223242"/>
                </a:lnTo>
                <a:lnTo>
                  <a:pt x="348258"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9327455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Tool Integration</a:t>
            </a:r>
          </a:p>
          <a:p>
            <a:r>
              <a:rPr lang="en-US" dirty="0"/>
              <a:t>Programming Language specific topics</a:t>
            </a:r>
          </a:p>
          <a:p>
            <a:r>
              <a:rPr lang="en-US" dirty="0" smtClean="0"/>
              <a:t>Running </a:t>
            </a:r>
            <a:r>
              <a:rPr lang="en-US" dirty="0"/>
              <a:t>Jenkins as a </a:t>
            </a:r>
            <a:r>
              <a:rPr lang="en-US" dirty="0" smtClean="0"/>
              <a:t>daemon</a:t>
            </a:r>
          </a:p>
          <a:p>
            <a:r>
              <a:rPr lang="en-US" dirty="0"/>
              <a:t>Extreme Feedback</a:t>
            </a:r>
          </a:p>
          <a:p>
            <a:r>
              <a:rPr lang="en-US" dirty="0"/>
              <a:t>Issues</a:t>
            </a:r>
          </a:p>
          <a:p>
            <a:endParaRPr lang="en-US" dirty="0"/>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3750469" y="1634133"/>
            <a:ext cx="303610" cy="232172"/>
          </a:xfrm>
          <a:custGeom>
            <a:avLst/>
            <a:gdLst/>
            <a:ahLst/>
            <a:cxnLst/>
            <a:rect l="0" t="0" r="0" b="0"/>
            <a:pathLst>
              <a:path w="303610" h="232172">
                <a:moveTo>
                  <a:pt x="0" y="232171"/>
                </a:moveTo>
                <a:lnTo>
                  <a:pt x="0" y="223242"/>
                </a:lnTo>
                <a:lnTo>
                  <a:pt x="8929" y="214312"/>
                </a:lnTo>
                <a:lnTo>
                  <a:pt x="17859" y="196453"/>
                </a:lnTo>
                <a:lnTo>
                  <a:pt x="35719" y="178593"/>
                </a:lnTo>
                <a:lnTo>
                  <a:pt x="62508" y="160734"/>
                </a:lnTo>
                <a:lnTo>
                  <a:pt x="89297" y="133945"/>
                </a:lnTo>
                <a:lnTo>
                  <a:pt x="116086" y="116086"/>
                </a:lnTo>
                <a:lnTo>
                  <a:pt x="160734" y="89296"/>
                </a:lnTo>
                <a:lnTo>
                  <a:pt x="205383" y="62507"/>
                </a:lnTo>
                <a:lnTo>
                  <a:pt x="250031" y="35718"/>
                </a:lnTo>
                <a:lnTo>
                  <a:pt x="303609" y="0"/>
                </a:lnTo>
                <a:lnTo>
                  <a:pt x="30360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7429500" y="2393156"/>
            <a:ext cx="276821" cy="125017"/>
          </a:xfrm>
          <a:custGeom>
            <a:avLst/>
            <a:gdLst/>
            <a:ahLst/>
            <a:cxnLst/>
            <a:rect l="0" t="0" r="0" b="0"/>
            <a:pathLst>
              <a:path w="276821" h="125017">
                <a:moveTo>
                  <a:pt x="0" y="125016"/>
                </a:moveTo>
                <a:lnTo>
                  <a:pt x="0" y="125016"/>
                </a:lnTo>
                <a:lnTo>
                  <a:pt x="17859" y="116086"/>
                </a:lnTo>
                <a:lnTo>
                  <a:pt x="35719" y="98227"/>
                </a:lnTo>
                <a:lnTo>
                  <a:pt x="71438" y="89297"/>
                </a:lnTo>
                <a:lnTo>
                  <a:pt x="107156" y="71438"/>
                </a:lnTo>
                <a:lnTo>
                  <a:pt x="151805" y="53578"/>
                </a:lnTo>
                <a:lnTo>
                  <a:pt x="187523" y="35719"/>
                </a:lnTo>
                <a:lnTo>
                  <a:pt x="223242" y="26789"/>
                </a:lnTo>
                <a:lnTo>
                  <a:pt x="258961" y="17859"/>
                </a:lnTo>
                <a:lnTo>
                  <a:pt x="267891" y="8930"/>
                </a:lnTo>
                <a:lnTo>
                  <a:pt x="276820" y="0"/>
                </a:lnTo>
                <a:lnTo>
                  <a:pt x="27682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4393406" y="3116461"/>
            <a:ext cx="1482329" cy="223243"/>
          </a:xfrm>
          <a:custGeom>
            <a:avLst/>
            <a:gdLst/>
            <a:ahLst/>
            <a:cxnLst/>
            <a:rect l="0" t="0" r="0" b="0"/>
            <a:pathLst>
              <a:path w="1482329" h="223243">
                <a:moveTo>
                  <a:pt x="8930" y="80367"/>
                </a:moveTo>
                <a:lnTo>
                  <a:pt x="8930" y="80367"/>
                </a:lnTo>
                <a:lnTo>
                  <a:pt x="8930" y="89296"/>
                </a:lnTo>
                <a:lnTo>
                  <a:pt x="8930" y="89296"/>
                </a:lnTo>
                <a:lnTo>
                  <a:pt x="8930" y="89296"/>
                </a:lnTo>
                <a:lnTo>
                  <a:pt x="8930" y="98226"/>
                </a:lnTo>
                <a:lnTo>
                  <a:pt x="8930" y="98226"/>
                </a:lnTo>
                <a:lnTo>
                  <a:pt x="8930" y="107156"/>
                </a:lnTo>
                <a:lnTo>
                  <a:pt x="8930" y="107156"/>
                </a:lnTo>
                <a:lnTo>
                  <a:pt x="0" y="116085"/>
                </a:lnTo>
                <a:lnTo>
                  <a:pt x="0" y="125015"/>
                </a:lnTo>
                <a:lnTo>
                  <a:pt x="0" y="133945"/>
                </a:lnTo>
                <a:lnTo>
                  <a:pt x="0" y="142875"/>
                </a:lnTo>
                <a:lnTo>
                  <a:pt x="0" y="151804"/>
                </a:lnTo>
                <a:lnTo>
                  <a:pt x="0" y="160734"/>
                </a:lnTo>
                <a:lnTo>
                  <a:pt x="8930" y="169664"/>
                </a:lnTo>
                <a:lnTo>
                  <a:pt x="8930" y="178593"/>
                </a:lnTo>
                <a:lnTo>
                  <a:pt x="17860" y="178593"/>
                </a:lnTo>
                <a:lnTo>
                  <a:pt x="17860" y="187523"/>
                </a:lnTo>
                <a:lnTo>
                  <a:pt x="26789" y="196453"/>
                </a:lnTo>
                <a:lnTo>
                  <a:pt x="35719" y="205382"/>
                </a:lnTo>
                <a:lnTo>
                  <a:pt x="35719" y="205382"/>
                </a:lnTo>
                <a:lnTo>
                  <a:pt x="44649" y="205382"/>
                </a:lnTo>
                <a:lnTo>
                  <a:pt x="62508" y="214312"/>
                </a:lnTo>
                <a:lnTo>
                  <a:pt x="71438" y="214312"/>
                </a:lnTo>
                <a:lnTo>
                  <a:pt x="89297" y="214312"/>
                </a:lnTo>
                <a:lnTo>
                  <a:pt x="98227" y="214312"/>
                </a:lnTo>
                <a:lnTo>
                  <a:pt x="116086" y="214312"/>
                </a:lnTo>
                <a:lnTo>
                  <a:pt x="133946" y="214312"/>
                </a:lnTo>
                <a:lnTo>
                  <a:pt x="151805" y="214312"/>
                </a:lnTo>
                <a:lnTo>
                  <a:pt x="169664" y="223242"/>
                </a:lnTo>
                <a:lnTo>
                  <a:pt x="196453" y="223242"/>
                </a:lnTo>
                <a:lnTo>
                  <a:pt x="214313" y="223242"/>
                </a:lnTo>
                <a:lnTo>
                  <a:pt x="241102" y="223242"/>
                </a:lnTo>
                <a:lnTo>
                  <a:pt x="267891" y="223242"/>
                </a:lnTo>
                <a:lnTo>
                  <a:pt x="303610" y="223242"/>
                </a:lnTo>
                <a:lnTo>
                  <a:pt x="330399" y="214312"/>
                </a:lnTo>
                <a:lnTo>
                  <a:pt x="366117" y="214312"/>
                </a:lnTo>
                <a:lnTo>
                  <a:pt x="401836" y="205382"/>
                </a:lnTo>
                <a:lnTo>
                  <a:pt x="446485" y="205382"/>
                </a:lnTo>
                <a:lnTo>
                  <a:pt x="482203" y="205382"/>
                </a:lnTo>
                <a:lnTo>
                  <a:pt x="517922" y="196453"/>
                </a:lnTo>
                <a:lnTo>
                  <a:pt x="562571" y="196453"/>
                </a:lnTo>
                <a:lnTo>
                  <a:pt x="598289" y="196453"/>
                </a:lnTo>
                <a:lnTo>
                  <a:pt x="642938" y="196453"/>
                </a:lnTo>
                <a:lnTo>
                  <a:pt x="687586" y="196453"/>
                </a:lnTo>
                <a:lnTo>
                  <a:pt x="732235" y="205382"/>
                </a:lnTo>
                <a:lnTo>
                  <a:pt x="776883" y="205382"/>
                </a:lnTo>
                <a:lnTo>
                  <a:pt x="821532" y="205382"/>
                </a:lnTo>
                <a:lnTo>
                  <a:pt x="866180" y="196453"/>
                </a:lnTo>
                <a:lnTo>
                  <a:pt x="910828" y="196453"/>
                </a:lnTo>
                <a:lnTo>
                  <a:pt x="955477" y="196453"/>
                </a:lnTo>
                <a:lnTo>
                  <a:pt x="991196" y="196453"/>
                </a:lnTo>
                <a:lnTo>
                  <a:pt x="1035844" y="196453"/>
                </a:lnTo>
                <a:lnTo>
                  <a:pt x="1071563" y="196453"/>
                </a:lnTo>
                <a:lnTo>
                  <a:pt x="1107282" y="205382"/>
                </a:lnTo>
                <a:lnTo>
                  <a:pt x="1143000" y="205382"/>
                </a:lnTo>
                <a:lnTo>
                  <a:pt x="1169789" y="214312"/>
                </a:lnTo>
                <a:lnTo>
                  <a:pt x="1205508" y="214312"/>
                </a:lnTo>
                <a:lnTo>
                  <a:pt x="1232297" y="214312"/>
                </a:lnTo>
                <a:lnTo>
                  <a:pt x="1259086" y="214312"/>
                </a:lnTo>
                <a:lnTo>
                  <a:pt x="1276946" y="223242"/>
                </a:lnTo>
                <a:lnTo>
                  <a:pt x="1303735" y="223242"/>
                </a:lnTo>
                <a:lnTo>
                  <a:pt x="1321594" y="223242"/>
                </a:lnTo>
                <a:lnTo>
                  <a:pt x="1348383" y="223242"/>
                </a:lnTo>
                <a:lnTo>
                  <a:pt x="1366242" y="223242"/>
                </a:lnTo>
                <a:lnTo>
                  <a:pt x="1384102" y="214312"/>
                </a:lnTo>
                <a:lnTo>
                  <a:pt x="1401961" y="214312"/>
                </a:lnTo>
                <a:lnTo>
                  <a:pt x="1410891" y="214312"/>
                </a:lnTo>
                <a:lnTo>
                  <a:pt x="1419821" y="214312"/>
                </a:lnTo>
                <a:lnTo>
                  <a:pt x="1419821" y="214312"/>
                </a:lnTo>
                <a:lnTo>
                  <a:pt x="1419821" y="205382"/>
                </a:lnTo>
                <a:lnTo>
                  <a:pt x="1428750" y="205382"/>
                </a:lnTo>
                <a:lnTo>
                  <a:pt x="1428750" y="196453"/>
                </a:lnTo>
                <a:lnTo>
                  <a:pt x="1437680" y="196453"/>
                </a:lnTo>
                <a:lnTo>
                  <a:pt x="1437680" y="187523"/>
                </a:lnTo>
                <a:lnTo>
                  <a:pt x="1446610" y="178593"/>
                </a:lnTo>
                <a:lnTo>
                  <a:pt x="1446610" y="169664"/>
                </a:lnTo>
                <a:lnTo>
                  <a:pt x="1446610" y="160734"/>
                </a:lnTo>
                <a:lnTo>
                  <a:pt x="1446610" y="151804"/>
                </a:lnTo>
                <a:lnTo>
                  <a:pt x="1446610" y="133945"/>
                </a:lnTo>
                <a:lnTo>
                  <a:pt x="1446610" y="125015"/>
                </a:lnTo>
                <a:lnTo>
                  <a:pt x="1446610" y="107156"/>
                </a:lnTo>
                <a:lnTo>
                  <a:pt x="1455539" y="98226"/>
                </a:lnTo>
                <a:lnTo>
                  <a:pt x="1455539" y="80367"/>
                </a:lnTo>
                <a:lnTo>
                  <a:pt x="1455539" y="62507"/>
                </a:lnTo>
                <a:lnTo>
                  <a:pt x="1455539" y="44648"/>
                </a:lnTo>
                <a:lnTo>
                  <a:pt x="1455539" y="35718"/>
                </a:lnTo>
                <a:lnTo>
                  <a:pt x="1464469" y="26789"/>
                </a:lnTo>
                <a:lnTo>
                  <a:pt x="1473399" y="17859"/>
                </a:lnTo>
                <a:lnTo>
                  <a:pt x="1482328" y="8929"/>
                </a:lnTo>
                <a:lnTo>
                  <a:pt x="1482328" y="0"/>
                </a:lnTo>
                <a:lnTo>
                  <a:pt x="148232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857250" y="3920132"/>
            <a:ext cx="2973587" cy="89298"/>
          </a:xfrm>
          <a:custGeom>
            <a:avLst/>
            <a:gdLst/>
            <a:ahLst/>
            <a:cxnLst/>
            <a:rect l="0" t="0" r="0" b="0"/>
            <a:pathLst>
              <a:path w="2973587" h="89298">
                <a:moveTo>
                  <a:pt x="17859" y="17860"/>
                </a:moveTo>
                <a:lnTo>
                  <a:pt x="8930" y="17860"/>
                </a:lnTo>
                <a:lnTo>
                  <a:pt x="8930" y="17860"/>
                </a:lnTo>
                <a:lnTo>
                  <a:pt x="8930" y="17860"/>
                </a:lnTo>
                <a:lnTo>
                  <a:pt x="0" y="8930"/>
                </a:lnTo>
                <a:lnTo>
                  <a:pt x="8930" y="8930"/>
                </a:lnTo>
                <a:lnTo>
                  <a:pt x="8930" y="0"/>
                </a:lnTo>
                <a:lnTo>
                  <a:pt x="17859" y="0"/>
                </a:lnTo>
                <a:lnTo>
                  <a:pt x="17859" y="0"/>
                </a:lnTo>
                <a:lnTo>
                  <a:pt x="26789" y="0"/>
                </a:lnTo>
                <a:lnTo>
                  <a:pt x="44649" y="0"/>
                </a:lnTo>
                <a:lnTo>
                  <a:pt x="53578" y="8930"/>
                </a:lnTo>
                <a:lnTo>
                  <a:pt x="80367" y="17860"/>
                </a:lnTo>
                <a:lnTo>
                  <a:pt x="98227" y="17860"/>
                </a:lnTo>
                <a:lnTo>
                  <a:pt x="133945" y="26789"/>
                </a:lnTo>
                <a:lnTo>
                  <a:pt x="169664" y="26789"/>
                </a:lnTo>
                <a:lnTo>
                  <a:pt x="205383" y="26789"/>
                </a:lnTo>
                <a:lnTo>
                  <a:pt x="250031" y="26789"/>
                </a:lnTo>
                <a:lnTo>
                  <a:pt x="294680" y="26789"/>
                </a:lnTo>
                <a:lnTo>
                  <a:pt x="339328" y="17860"/>
                </a:lnTo>
                <a:lnTo>
                  <a:pt x="392906" y="17860"/>
                </a:lnTo>
                <a:lnTo>
                  <a:pt x="446484" y="17860"/>
                </a:lnTo>
                <a:lnTo>
                  <a:pt x="500063" y="8930"/>
                </a:lnTo>
                <a:lnTo>
                  <a:pt x="562570" y="8930"/>
                </a:lnTo>
                <a:lnTo>
                  <a:pt x="625078" y="0"/>
                </a:lnTo>
                <a:lnTo>
                  <a:pt x="687586" y="0"/>
                </a:lnTo>
                <a:lnTo>
                  <a:pt x="750094" y="0"/>
                </a:lnTo>
                <a:lnTo>
                  <a:pt x="821531" y="0"/>
                </a:lnTo>
                <a:lnTo>
                  <a:pt x="892969" y="0"/>
                </a:lnTo>
                <a:lnTo>
                  <a:pt x="964406" y="0"/>
                </a:lnTo>
                <a:lnTo>
                  <a:pt x="1035844" y="0"/>
                </a:lnTo>
                <a:lnTo>
                  <a:pt x="1116211" y="0"/>
                </a:lnTo>
                <a:lnTo>
                  <a:pt x="1196578" y="0"/>
                </a:lnTo>
                <a:lnTo>
                  <a:pt x="1268016" y="8930"/>
                </a:lnTo>
                <a:lnTo>
                  <a:pt x="1357313" y="8930"/>
                </a:lnTo>
                <a:lnTo>
                  <a:pt x="1428750" y="8930"/>
                </a:lnTo>
                <a:lnTo>
                  <a:pt x="1518047" y="17860"/>
                </a:lnTo>
                <a:lnTo>
                  <a:pt x="1598414" y="17860"/>
                </a:lnTo>
                <a:lnTo>
                  <a:pt x="1687711" y="17860"/>
                </a:lnTo>
                <a:lnTo>
                  <a:pt x="1768078" y="17860"/>
                </a:lnTo>
                <a:lnTo>
                  <a:pt x="1857375" y="17860"/>
                </a:lnTo>
                <a:lnTo>
                  <a:pt x="1955602" y="17860"/>
                </a:lnTo>
                <a:lnTo>
                  <a:pt x="2035969" y="17860"/>
                </a:lnTo>
                <a:lnTo>
                  <a:pt x="2125266" y="17860"/>
                </a:lnTo>
                <a:lnTo>
                  <a:pt x="2214563" y="26789"/>
                </a:lnTo>
                <a:lnTo>
                  <a:pt x="2294930" y="35719"/>
                </a:lnTo>
                <a:lnTo>
                  <a:pt x="2375297" y="35719"/>
                </a:lnTo>
                <a:lnTo>
                  <a:pt x="2455664" y="44649"/>
                </a:lnTo>
                <a:lnTo>
                  <a:pt x="2536031" y="44649"/>
                </a:lnTo>
                <a:lnTo>
                  <a:pt x="2616398" y="44649"/>
                </a:lnTo>
                <a:lnTo>
                  <a:pt x="2687836" y="53579"/>
                </a:lnTo>
                <a:lnTo>
                  <a:pt x="2750344" y="62508"/>
                </a:lnTo>
                <a:lnTo>
                  <a:pt x="2812852" y="71438"/>
                </a:lnTo>
                <a:lnTo>
                  <a:pt x="2857500" y="80368"/>
                </a:lnTo>
                <a:lnTo>
                  <a:pt x="2902148" y="80368"/>
                </a:lnTo>
                <a:lnTo>
                  <a:pt x="2937867" y="89297"/>
                </a:lnTo>
                <a:lnTo>
                  <a:pt x="2964656" y="80368"/>
                </a:lnTo>
                <a:lnTo>
                  <a:pt x="2973586" y="71438"/>
                </a:lnTo>
                <a:lnTo>
                  <a:pt x="2973586"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4321969" y="3464718"/>
            <a:ext cx="107157" cy="419697"/>
          </a:xfrm>
          <a:custGeom>
            <a:avLst/>
            <a:gdLst/>
            <a:ahLst/>
            <a:cxnLst/>
            <a:rect l="0" t="0" r="0" b="0"/>
            <a:pathLst>
              <a:path w="107157" h="419697">
                <a:moveTo>
                  <a:pt x="107156" y="142875"/>
                </a:moveTo>
                <a:lnTo>
                  <a:pt x="107156" y="133946"/>
                </a:lnTo>
                <a:lnTo>
                  <a:pt x="107156" y="125016"/>
                </a:lnTo>
                <a:lnTo>
                  <a:pt x="98226" y="116086"/>
                </a:lnTo>
                <a:lnTo>
                  <a:pt x="98226" y="98227"/>
                </a:lnTo>
                <a:lnTo>
                  <a:pt x="98226" y="80368"/>
                </a:lnTo>
                <a:lnTo>
                  <a:pt x="89297" y="62508"/>
                </a:lnTo>
                <a:lnTo>
                  <a:pt x="89297" y="53578"/>
                </a:lnTo>
                <a:lnTo>
                  <a:pt x="89297" y="35719"/>
                </a:lnTo>
                <a:lnTo>
                  <a:pt x="89297" y="17860"/>
                </a:lnTo>
                <a:lnTo>
                  <a:pt x="89297" y="8930"/>
                </a:lnTo>
                <a:lnTo>
                  <a:pt x="80367" y="8930"/>
                </a:lnTo>
                <a:lnTo>
                  <a:pt x="80367" y="0"/>
                </a:lnTo>
                <a:lnTo>
                  <a:pt x="71437" y="8930"/>
                </a:lnTo>
                <a:lnTo>
                  <a:pt x="62508" y="17860"/>
                </a:lnTo>
                <a:lnTo>
                  <a:pt x="53578" y="35719"/>
                </a:lnTo>
                <a:lnTo>
                  <a:pt x="35719" y="53578"/>
                </a:lnTo>
                <a:lnTo>
                  <a:pt x="26789" y="71438"/>
                </a:lnTo>
                <a:lnTo>
                  <a:pt x="17859" y="98227"/>
                </a:lnTo>
                <a:lnTo>
                  <a:pt x="17859" y="125016"/>
                </a:lnTo>
                <a:lnTo>
                  <a:pt x="26789" y="151805"/>
                </a:lnTo>
                <a:lnTo>
                  <a:pt x="35719" y="178594"/>
                </a:lnTo>
                <a:lnTo>
                  <a:pt x="44648" y="205383"/>
                </a:lnTo>
                <a:lnTo>
                  <a:pt x="44648" y="241102"/>
                </a:lnTo>
                <a:lnTo>
                  <a:pt x="53578" y="276821"/>
                </a:lnTo>
                <a:lnTo>
                  <a:pt x="53578" y="303610"/>
                </a:lnTo>
                <a:lnTo>
                  <a:pt x="53578" y="339328"/>
                </a:lnTo>
                <a:lnTo>
                  <a:pt x="44648" y="357188"/>
                </a:lnTo>
                <a:lnTo>
                  <a:pt x="44648" y="383977"/>
                </a:lnTo>
                <a:lnTo>
                  <a:pt x="35719" y="401836"/>
                </a:lnTo>
                <a:lnTo>
                  <a:pt x="26789" y="410766"/>
                </a:lnTo>
                <a:lnTo>
                  <a:pt x="17859" y="419696"/>
                </a:lnTo>
                <a:lnTo>
                  <a:pt x="8929" y="410766"/>
                </a:lnTo>
                <a:lnTo>
                  <a:pt x="0" y="392907"/>
                </a:lnTo>
                <a:lnTo>
                  <a:pt x="0" y="3929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4196953" y="3652242"/>
            <a:ext cx="312540" cy="80368"/>
          </a:xfrm>
          <a:custGeom>
            <a:avLst/>
            <a:gdLst/>
            <a:ahLst/>
            <a:cxnLst/>
            <a:rect l="0" t="0" r="0" b="0"/>
            <a:pathLst>
              <a:path w="312540" h="80368">
                <a:moveTo>
                  <a:pt x="0" y="80367"/>
                </a:moveTo>
                <a:lnTo>
                  <a:pt x="0" y="80367"/>
                </a:lnTo>
                <a:lnTo>
                  <a:pt x="8930" y="80367"/>
                </a:lnTo>
                <a:lnTo>
                  <a:pt x="17860" y="80367"/>
                </a:lnTo>
                <a:lnTo>
                  <a:pt x="35719" y="71437"/>
                </a:lnTo>
                <a:lnTo>
                  <a:pt x="62508" y="62508"/>
                </a:lnTo>
                <a:lnTo>
                  <a:pt x="107156" y="53578"/>
                </a:lnTo>
                <a:lnTo>
                  <a:pt x="151805" y="35719"/>
                </a:lnTo>
                <a:lnTo>
                  <a:pt x="196453" y="26789"/>
                </a:lnTo>
                <a:lnTo>
                  <a:pt x="241102" y="17859"/>
                </a:lnTo>
                <a:lnTo>
                  <a:pt x="285750" y="8929"/>
                </a:lnTo>
                <a:lnTo>
                  <a:pt x="312539" y="0"/>
                </a:lnTo>
                <a:lnTo>
                  <a:pt x="31253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4527352" y="3670101"/>
            <a:ext cx="187524" cy="151806"/>
          </a:xfrm>
          <a:custGeom>
            <a:avLst/>
            <a:gdLst/>
            <a:ahLst/>
            <a:cxnLst/>
            <a:rect l="0" t="0" r="0" b="0"/>
            <a:pathLst>
              <a:path w="187524" h="151806">
                <a:moveTo>
                  <a:pt x="8929" y="71438"/>
                </a:moveTo>
                <a:lnTo>
                  <a:pt x="0" y="80367"/>
                </a:lnTo>
                <a:lnTo>
                  <a:pt x="0" y="98227"/>
                </a:lnTo>
                <a:lnTo>
                  <a:pt x="0" y="116086"/>
                </a:lnTo>
                <a:lnTo>
                  <a:pt x="8929" y="133945"/>
                </a:lnTo>
                <a:lnTo>
                  <a:pt x="17859" y="142875"/>
                </a:lnTo>
                <a:lnTo>
                  <a:pt x="35718" y="151805"/>
                </a:lnTo>
                <a:lnTo>
                  <a:pt x="62507" y="142875"/>
                </a:lnTo>
                <a:lnTo>
                  <a:pt x="89296" y="133945"/>
                </a:lnTo>
                <a:lnTo>
                  <a:pt x="116086" y="116086"/>
                </a:lnTo>
                <a:lnTo>
                  <a:pt x="142875" y="98227"/>
                </a:lnTo>
                <a:lnTo>
                  <a:pt x="160734" y="80367"/>
                </a:lnTo>
                <a:lnTo>
                  <a:pt x="178593" y="53578"/>
                </a:lnTo>
                <a:lnTo>
                  <a:pt x="187523" y="26789"/>
                </a:lnTo>
                <a:lnTo>
                  <a:pt x="187523" y="8930"/>
                </a:lnTo>
                <a:lnTo>
                  <a:pt x="187523" y="0"/>
                </a:lnTo>
                <a:lnTo>
                  <a:pt x="178593" y="0"/>
                </a:lnTo>
                <a:lnTo>
                  <a:pt x="160734" y="8930"/>
                </a:lnTo>
                <a:lnTo>
                  <a:pt x="151804" y="26789"/>
                </a:lnTo>
                <a:lnTo>
                  <a:pt x="142875" y="35719"/>
                </a:lnTo>
                <a:lnTo>
                  <a:pt x="133945" y="53578"/>
                </a:lnTo>
                <a:lnTo>
                  <a:pt x="133945" y="53578"/>
                </a:lnTo>
                <a:lnTo>
                  <a:pt x="133945"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4768453" y="3625453"/>
            <a:ext cx="196454" cy="151805"/>
          </a:xfrm>
          <a:custGeom>
            <a:avLst/>
            <a:gdLst/>
            <a:ahLst/>
            <a:cxnLst/>
            <a:rect l="0" t="0" r="0" b="0"/>
            <a:pathLst>
              <a:path w="196454" h="151805">
                <a:moveTo>
                  <a:pt x="0" y="44648"/>
                </a:moveTo>
                <a:lnTo>
                  <a:pt x="0" y="53578"/>
                </a:lnTo>
                <a:lnTo>
                  <a:pt x="0" y="62508"/>
                </a:lnTo>
                <a:lnTo>
                  <a:pt x="8930" y="80367"/>
                </a:lnTo>
                <a:lnTo>
                  <a:pt x="26789" y="98226"/>
                </a:lnTo>
                <a:lnTo>
                  <a:pt x="35719" y="116086"/>
                </a:lnTo>
                <a:lnTo>
                  <a:pt x="53578" y="125015"/>
                </a:lnTo>
                <a:lnTo>
                  <a:pt x="71438" y="133945"/>
                </a:lnTo>
                <a:lnTo>
                  <a:pt x="89297" y="142875"/>
                </a:lnTo>
                <a:lnTo>
                  <a:pt x="98227" y="151804"/>
                </a:lnTo>
                <a:lnTo>
                  <a:pt x="98227" y="151804"/>
                </a:lnTo>
                <a:lnTo>
                  <a:pt x="98227" y="142875"/>
                </a:lnTo>
                <a:lnTo>
                  <a:pt x="89297" y="133945"/>
                </a:lnTo>
                <a:lnTo>
                  <a:pt x="89297" y="116086"/>
                </a:lnTo>
                <a:lnTo>
                  <a:pt x="89297" y="98226"/>
                </a:lnTo>
                <a:lnTo>
                  <a:pt x="98227" y="80367"/>
                </a:lnTo>
                <a:lnTo>
                  <a:pt x="107156" y="62508"/>
                </a:lnTo>
                <a:lnTo>
                  <a:pt x="116086" y="53578"/>
                </a:lnTo>
                <a:lnTo>
                  <a:pt x="133945" y="44648"/>
                </a:lnTo>
                <a:lnTo>
                  <a:pt x="142875" y="35718"/>
                </a:lnTo>
                <a:lnTo>
                  <a:pt x="160735" y="35718"/>
                </a:lnTo>
                <a:lnTo>
                  <a:pt x="169664" y="26789"/>
                </a:lnTo>
                <a:lnTo>
                  <a:pt x="187524" y="17859"/>
                </a:lnTo>
                <a:lnTo>
                  <a:pt x="196453" y="0"/>
                </a:lnTo>
                <a:lnTo>
                  <a:pt x="19645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5420320" y="3527226"/>
            <a:ext cx="187525" cy="223243"/>
          </a:xfrm>
          <a:custGeom>
            <a:avLst/>
            <a:gdLst/>
            <a:ahLst/>
            <a:cxnLst/>
            <a:rect l="0" t="0" r="0" b="0"/>
            <a:pathLst>
              <a:path w="187525" h="223243">
                <a:moveTo>
                  <a:pt x="0" y="0"/>
                </a:moveTo>
                <a:lnTo>
                  <a:pt x="0" y="8930"/>
                </a:lnTo>
                <a:lnTo>
                  <a:pt x="0" y="17860"/>
                </a:lnTo>
                <a:lnTo>
                  <a:pt x="8930" y="35719"/>
                </a:lnTo>
                <a:lnTo>
                  <a:pt x="8930" y="62508"/>
                </a:lnTo>
                <a:lnTo>
                  <a:pt x="17860" y="89297"/>
                </a:lnTo>
                <a:lnTo>
                  <a:pt x="26789" y="116086"/>
                </a:lnTo>
                <a:lnTo>
                  <a:pt x="35719" y="142875"/>
                </a:lnTo>
                <a:lnTo>
                  <a:pt x="53578" y="160735"/>
                </a:lnTo>
                <a:lnTo>
                  <a:pt x="71438" y="187524"/>
                </a:lnTo>
                <a:lnTo>
                  <a:pt x="89297" y="205383"/>
                </a:lnTo>
                <a:lnTo>
                  <a:pt x="107157" y="214313"/>
                </a:lnTo>
                <a:lnTo>
                  <a:pt x="133946" y="223242"/>
                </a:lnTo>
                <a:lnTo>
                  <a:pt x="160735" y="214313"/>
                </a:lnTo>
                <a:lnTo>
                  <a:pt x="169664" y="205383"/>
                </a:lnTo>
                <a:lnTo>
                  <a:pt x="187524" y="196453"/>
                </a:lnTo>
                <a:lnTo>
                  <a:pt x="178594" y="169664"/>
                </a:lnTo>
                <a:lnTo>
                  <a:pt x="169664" y="151805"/>
                </a:lnTo>
                <a:lnTo>
                  <a:pt x="169664"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5482828" y="3652242"/>
            <a:ext cx="312540" cy="44649"/>
          </a:xfrm>
          <a:custGeom>
            <a:avLst/>
            <a:gdLst/>
            <a:ahLst/>
            <a:cxnLst/>
            <a:rect l="0" t="0" r="0" b="0"/>
            <a:pathLst>
              <a:path w="312540" h="44649">
                <a:moveTo>
                  <a:pt x="0" y="44648"/>
                </a:moveTo>
                <a:lnTo>
                  <a:pt x="0" y="44648"/>
                </a:lnTo>
                <a:lnTo>
                  <a:pt x="8930" y="44648"/>
                </a:lnTo>
                <a:lnTo>
                  <a:pt x="17860" y="35719"/>
                </a:lnTo>
                <a:lnTo>
                  <a:pt x="35719" y="26789"/>
                </a:lnTo>
                <a:lnTo>
                  <a:pt x="62508" y="26789"/>
                </a:lnTo>
                <a:lnTo>
                  <a:pt x="89297" y="17859"/>
                </a:lnTo>
                <a:lnTo>
                  <a:pt x="116086" y="17859"/>
                </a:lnTo>
                <a:lnTo>
                  <a:pt x="142875" y="17859"/>
                </a:lnTo>
                <a:lnTo>
                  <a:pt x="169664" y="17859"/>
                </a:lnTo>
                <a:lnTo>
                  <a:pt x="187524" y="17859"/>
                </a:lnTo>
                <a:lnTo>
                  <a:pt x="205383" y="26789"/>
                </a:lnTo>
                <a:lnTo>
                  <a:pt x="223242" y="35719"/>
                </a:lnTo>
                <a:lnTo>
                  <a:pt x="241102" y="35719"/>
                </a:lnTo>
                <a:lnTo>
                  <a:pt x="258961" y="35719"/>
                </a:lnTo>
                <a:lnTo>
                  <a:pt x="285750" y="35719"/>
                </a:lnTo>
                <a:lnTo>
                  <a:pt x="294680" y="17859"/>
                </a:lnTo>
                <a:lnTo>
                  <a:pt x="312539" y="0"/>
                </a:lnTo>
                <a:lnTo>
                  <a:pt x="31253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5429250" y="3527226"/>
            <a:ext cx="125017" cy="62509"/>
          </a:xfrm>
          <a:custGeom>
            <a:avLst/>
            <a:gdLst/>
            <a:ahLst/>
            <a:cxnLst/>
            <a:rect l="0" t="0" r="0" b="0"/>
            <a:pathLst>
              <a:path w="125017" h="62509">
                <a:moveTo>
                  <a:pt x="0" y="62508"/>
                </a:moveTo>
                <a:lnTo>
                  <a:pt x="0" y="53578"/>
                </a:lnTo>
                <a:lnTo>
                  <a:pt x="0" y="53578"/>
                </a:lnTo>
                <a:lnTo>
                  <a:pt x="0" y="44649"/>
                </a:lnTo>
                <a:lnTo>
                  <a:pt x="8930" y="35719"/>
                </a:lnTo>
                <a:lnTo>
                  <a:pt x="17859" y="35719"/>
                </a:lnTo>
                <a:lnTo>
                  <a:pt x="35719" y="35719"/>
                </a:lnTo>
                <a:lnTo>
                  <a:pt x="53578" y="35719"/>
                </a:lnTo>
                <a:lnTo>
                  <a:pt x="80367" y="35719"/>
                </a:lnTo>
                <a:lnTo>
                  <a:pt x="98227" y="26789"/>
                </a:lnTo>
                <a:lnTo>
                  <a:pt x="116086" y="17860"/>
                </a:lnTo>
                <a:lnTo>
                  <a:pt x="125016" y="0"/>
                </a:lnTo>
                <a:lnTo>
                  <a:pt x="12501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5491758" y="3420070"/>
            <a:ext cx="232173" cy="17860"/>
          </a:xfrm>
          <a:custGeom>
            <a:avLst/>
            <a:gdLst/>
            <a:ahLst/>
            <a:cxnLst/>
            <a:rect l="0" t="0" r="0" b="0"/>
            <a:pathLst>
              <a:path w="232173" h="17860">
                <a:moveTo>
                  <a:pt x="0" y="17859"/>
                </a:moveTo>
                <a:lnTo>
                  <a:pt x="0" y="17859"/>
                </a:lnTo>
                <a:lnTo>
                  <a:pt x="17859" y="17859"/>
                </a:lnTo>
                <a:lnTo>
                  <a:pt x="35719" y="17859"/>
                </a:lnTo>
                <a:lnTo>
                  <a:pt x="62508" y="8930"/>
                </a:lnTo>
                <a:lnTo>
                  <a:pt x="98226" y="8930"/>
                </a:lnTo>
                <a:lnTo>
                  <a:pt x="133945" y="8930"/>
                </a:lnTo>
                <a:lnTo>
                  <a:pt x="169664" y="8930"/>
                </a:lnTo>
                <a:lnTo>
                  <a:pt x="205383" y="0"/>
                </a:lnTo>
                <a:lnTo>
                  <a:pt x="232172" y="0"/>
                </a:lnTo>
                <a:lnTo>
                  <a:pt x="23217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5813227" y="3554015"/>
            <a:ext cx="241102" cy="214314"/>
          </a:xfrm>
          <a:custGeom>
            <a:avLst/>
            <a:gdLst/>
            <a:ahLst/>
            <a:cxnLst/>
            <a:rect l="0" t="0" r="0" b="0"/>
            <a:pathLst>
              <a:path w="241102" h="214314">
                <a:moveTo>
                  <a:pt x="0" y="0"/>
                </a:moveTo>
                <a:lnTo>
                  <a:pt x="8929" y="8930"/>
                </a:lnTo>
                <a:lnTo>
                  <a:pt x="17859" y="26789"/>
                </a:lnTo>
                <a:lnTo>
                  <a:pt x="26789" y="44649"/>
                </a:lnTo>
                <a:lnTo>
                  <a:pt x="44648" y="71438"/>
                </a:lnTo>
                <a:lnTo>
                  <a:pt x="62507" y="89297"/>
                </a:lnTo>
                <a:lnTo>
                  <a:pt x="80367" y="107156"/>
                </a:lnTo>
                <a:lnTo>
                  <a:pt x="98226" y="133946"/>
                </a:lnTo>
                <a:lnTo>
                  <a:pt x="125015" y="151805"/>
                </a:lnTo>
                <a:lnTo>
                  <a:pt x="142875" y="169664"/>
                </a:lnTo>
                <a:lnTo>
                  <a:pt x="160734" y="187524"/>
                </a:lnTo>
                <a:lnTo>
                  <a:pt x="178593" y="205383"/>
                </a:lnTo>
                <a:lnTo>
                  <a:pt x="196453" y="214313"/>
                </a:lnTo>
                <a:lnTo>
                  <a:pt x="205382" y="214313"/>
                </a:lnTo>
                <a:lnTo>
                  <a:pt x="223242" y="205383"/>
                </a:lnTo>
                <a:lnTo>
                  <a:pt x="241101" y="187524"/>
                </a:lnTo>
                <a:lnTo>
                  <a:pt x="241101"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5857875" y="3580804"/>
            <a:ext cx="151806" cy="187525"/>
          </a:xfrm>
          <a:custGeom>
            <a:avLst/>
            <a:gdLst/>
            <a:ahLst/>
            <a:cxnLst/>
            <a:rect l="0" t="0" r="0" b="0"/>
            <a:pathLst>
              <a:path w="151806" h="187525">
                <a:moveTo>
                  <a:pt x="151805" y="0"/>
                </a:moveTo>
                <a:lnTo>
                  <a:pt x="151805" y="8930"/>
                </a:lnTo>
                <a:lnTo>
                  <a:pt x="125016" y="26789"/>
                </a:lnTo>
                <a:lnTo>
                  <a:pt x="98227" y="53578"/>
                </a:lnTo>
                <a:lnTo>
                  <a:pt x="71438" y="89297"/>
                </a:lnTo>
                <a:lnTo>
                  <a:pt x="44648" y="125016"/>
                </a:lnTo>
                <a:lnTo>
                  <a:pt x="17859" y="151805"/>
                </a:lnTo>
                <a:lnTo>
                  <a:pt x="0" y="169664"/>
                </a:lnTo>
                <a:lnTo>
                  <a:pt x="0" y="187524"/>
                </a:lnTo>
                <a:lnTo>
                  <a:pt x="8930" y="187524"/>
                </a:lnTo>
                <a:lnTo>
                  <a:pt x="26789" y="169664"/>
                </a:lnTo>
                <a:lnTo>
                  <a:pt x="44648" y="151805"/>
                </a:lnTo>
                <a:lnTo>
                  <a:pt x="44648"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6161484" y="3446859"/>
            <a:ext cx="35720" cy="276821"/>
          </a:xfrm>
          <a:custGeom>
            <a:avLst/>
            <a:gdLst/>
            <a:ahLst/>
            <a:cxnLst/>
            <a:rect l="0" t="0" r="0" b="0"/>
            <a:pathLst>
              <a:path w="35720" h="276821">
                <a:moveTo>
                  <a:pt x="0" y="0"/>
                </a:moveTo>
                <a:lnTo>
                  <a:pt x="0" y="0"/>
                </a:lnTo>
                <a:lnTo>
                  <a:pt x="8930" y="8930"/>
                </a:lnTo>
                <a:lnTo>
                  <a:pt x="8930" y="17859"/>
                </a:lnTo>
                <a:lnTo>
                  <a:pt x="17860" y="35719"/>
                </a:lnTo>
                <a:lnTo>
                  <a:pt x="17860" y="71437"/>
                </a:lnTo>
                <a:lnTo>
                  <a:pt x="26789" y="98227"/>
                </a:lnTo>
                <a:lnTo>
                  <a:pt x="26789" y="133945"/>
                </a:lnTo>
                <a:lnTo>
                  <a:pt x="26789" y="169664"/>
                </a:lnTo>
                <a:lnTo>
                  <a:pt x="26789" y="205383"/>
                </a:lnTo>
                <a:lnTo>
                  <a:pt x="26789" y="232172"/>
                </a:lnTo>
                <a:lnTo>
                  <a:pt x="35719" y="250031"/>
                </a:lnTo>
                <a:lnTo>
                  <a:pt x="35719" y="267891"/>
                </a:lnTo>
                <a:lnTo>
                  <a:pt x="35719" y="276820"/>
                </a:lnTo>
                <a:lnTo>
                  <a:pt x="35719" y="276820"/>
                </a:lnTo>
                <a:lnTo>
                  <a:pt x="26789" y="258961"/>
                </a:lnTo>
                <a:lnTo>
                  <a:pt x="26789"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6009680" y="3589734"/>
            <a:ext cx="276821" cy="8931"/>
          </a:xfrm>
          <a:custGeom>
            <a:avLst/>
            <a:gdLst/>
            <a:ahLst/>
            <a:cxnLst/>
            <a:rect l="0" t="0" r="0" b="0"/>
            <a:pathLst>
              <a:path w="276821" h="8931">
                <a:moveTo>
                  <a:pt x="0" y="8930"/>
                </a:moveTo>
                <a:lnTo>
                  <a:pt x="8929" y="8930"/>
                </a:lnTo>
                <a:lnTo>
                  <a:pt x="26789" y="8930"/>
                </a:lnTo>
                <a:lnTo>
                  <a:pt x="53578" y="8930"/>
                </a:lnTo>
                <a:lnTo>
                  <a:pt x="80367" y="8930"/>
                </a:lnTo>
                <a:lnTo>
                  <a:pt x="116086" y="8930"/>
                </a:lnTo>
                <a:lnTo>
                  <a:pt x="160734" y="8930"/>
                </a:lnTo>
                <a:lnTo>
                  <a:pt x="196453" y="8930"/>
                </a:lnTo>
                <a:lnTo>
                  <a:pt x="223242" y="0"/>
                </a:lnTo>
                <a:lnTo>
                  <a:pt x="250031" y="0"/>
                </a:lnTo>
                <a:lnTo>
                  <a:pt x="258961" y="0"/>
                </a:lnTo>
                <a:lnTo>
                  <a:pt x="267890" y="0"/>
                </a:lnTo>
                <a:lnTo>
                  <a:pt x="276820" y="0"/>
                </a:lnTo>
                <a:lnTo>
                  <a:pt x="27682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304359" y="3554015"/>
            <a:ext cx="160736" cy="223243"/>
          </a:xfrm>
          <a:custGeom>
            <a:avLst/>
            <a:gdLst/>
            <a:ahLst/>
            <a:cxnLst/>
            <a:rect l="0" t="0" r="0" b="0"/>
            <a:pathLst>
              <a:path w="160736" h="223243">
                <a:moveTo>
                  <a:pt x="0" y="44649"/>
                </a:moveTo>
                <a:lnTo>
                  <a:pt x="0" y="62508"/>
                </a:lnTo>
                <a:lnTo>
                  <a:pt x="8930" y="80367"/>
                </a:lnTo>
                <a:lnTo>
                  <a:pt x="8930" y="107156"/>
                </a:lnTo>
                <a:lnTo>
                  <a:pt x="8930" y="133946"/>
                </a:lnTo>
                <a:lnTo>
                  <a:pt x="8930" y="160735"/>
                </a:lnTo>
                <a:lnTo>
                  <a:pt x="8930" y="187524"/>
                </a:lnTo>
                <a:lnTo>
                  <a:pt x="8930" y="205383"/>
                </a:lnTo>
                <a:lnTo>
                  <a:pt x="8930" y="214313"/>
                </a:lnTo>
                <a:lnTo>
                  <a:pt x="17860" y="223242"/>
                </a:lnTo>
                <a:lnTo>
                  <a:pt x="17860" y="214313"/>
                </a:lnTo>
                <a:lnTo>
                  <a:pt x="35719" y="196453"/>
                </a:lnTo>
                <a:lnTo>
                  <a:pt x="53579" y="169664"/>
                </a:lnTo>
                <a:lnTo>
                  <a:pt x="71438" y="133946"/>
                </a:lnTo>
                <a:lnTo>
                  <a:pt x="89297" y="98227"/>
                </a:lnTo>
                <a:lnTo>
                  <a:pt x="107157" y="62508"/>
                </a:lnTo>
                <a:lnTo>
                  <a:pt x="125016" y="35719"/>
                </a:lnTo>
                <a:lnTo>
                  <a:pt x="142875" y="8930"/>
                </a:lnTo>
                <a:lnTo>
                  <a:pt x="151805" y="0"/>
                </a:lnTo>
                <a:lnTo>
                  <a:pt x="160735" y="0"/>
                </a:lnTo>
                <a:lnTo>
                  <a:pt x="160735" y="8930"/>
                </a:lnTo>
                <a:lnTo>
                  <a:pt x="160735" y="17860"/>
                </a:lnTo>
                <a:lnTo>
                  <a:pt x="160735" y="26789"/>
                </a:lnTo>
                <a:lnTo>
                  <a:pt x="142875" y="26789"/>
                </a:lnTo>
                <a:lnTo>
                  <a:pt x="142875"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6411516" y="3598664"/>
            <a:ext cx="178594" cy="187524"/>
          </a:xfrm>
          <a:custGeom>
            <a:avLst/>
            <a:gdLst/>
            <a:ahLst/>
            <a:cxnLst/>
            <a:rect l="0" t="0" r="0" b="0"/>
            <a:pathLst>
              <a:path w="178594" h="187524">
                <a:moveTo>
                  <a:pt x="0" y="98226"/>
                </a:moveTo>
                <a:lnTo>
                  <a:pt x="0" y="98226"/>
                </a:lnTo>
                <a:lnTo>
                  <a:pt x="0" y="107156"/>
                </a:lnTo>
                <a:lnTo>
                  <a:pt x="8929" y="107156"/>
                </a:lnTo>
                <a:lnTo>
                  <a:pt x="26789" y="116086"/>
                </a:lnTo>
                <a:lnTo>
                  <a:pt x="44648" y="116086"/>
                </a:lnTo>
                <a:lnTo>
                  <a:pt x="62507" y="116086"/>
                </a:lnTo>
                <a:lnTo>
                  <a:pt x="89297" y="116086"/>
                </a:lnTo>
                <a:lnTo>
                  <a:pt x="98226" y="107156"/>
                </a:lnTo>
                <a:lnTo>
                  <a:pt x="116086" y="98226"/>
                </a:lnTo>
                <a:lnTo>
                  <a:pt x="125015" y="80367"/>
                </a:lnTo>
                <a:lnTo>
                  <a:pt x="125015" y="62507"/>
                </a:lnTo>
                <a:lnTo>
                  <a:pt x="125015" y="35718"/>
                </a:lnTo>
                <a:lnTo>
                  <a:pt x="125015" y="17859"/>
                </a:lnTo>
                <a:lnTo>
                  <a:pt x="125015" y="8929"/>
                </a:lnTo>
                <a:lnTo>
                  <a:pt x="116086" y="0"/>
                </a:lnTo>
                <a:lnTo>
                  <a:pt x="107156" y="8929"/>
                </a:lnTo>
                <a:lnTo>
                  <a:pt x="98226" y="26789"/>
                </a:lnTo>
                <a:lnTo>
                  <a:pt x="80367" y="53578"/>
                </a:lnTo>
                <a:lnTo>
                  <a:pt x="80367" y="89297"/>
                </a:lnTo>
                <a:lnTo>
                  <a:pt x="80367" y="116086"/>
                </a:lnTo>
                <a:lnTo>
                  <a:pt x="80367" y="142875"/>
                </a:lnTo>
                <a:lnTo>
                  <a:pt x="89297" y="169664"/>
                </a:lnTo>
                <a:lnTo>
                  <a:pt x="107156" y="178593"/>
                </a:lnTo>
                <a:lnTo>
                  <a:pt x="125015" y="187523"/>
                </a:lnTo>
                <a:lnTo>
                  <a:pt x="142875" y="187523"/>
                </a:lnTo>
                <a:lnTo>
                  <a:pt x="160734" y="169664"/>
                </a:lnTo>
                <a:lnTo>
                  <a:pt x="178593" y="142875"/>
                </a:lnTo>
                <a:lnTo>
                  <a:pt x="178593"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6625828" y="3625453"/>
            <a:ext cx="214314" cy="178594"/>
          </a:xfrm>
          <a:custGeom>
            <a:avLst/>
            <a:gdLst/>
            <a:ahLst/>
            <a:cxnLst/>
            <a:rect l="0" t="0" r="0" b="0"/>
            <a:pathLst>
              <a:path w="214314" h="178594">
                <a:moveTo>
                  <a:pt x="0" y="98226"/>
                </a:moveTo>
                <a:lnTo>
                  <a:pt x="0" y="98226"/>
                </a:lnTo>
                <a:lnTo>
                  <a:pt x="0" y="116086"/>
                </a:lnTo>
                <a:lnTo>
                  <a:pt x="8930" y="125015"/>
                </a:lnTo>
                <a:lnTo>
                  <a:pt x="8930" y="142875"/>
                </a:lnTo>
                <a:lnTo>
                  <a:pt x="17860" y="160734"/>
                </a:lnTo>
                <a:lnTo>
                  <a:pt x="17860" y="169664"/>
                </a:lnTo>
                <a:lnTo>
                  <a:pt x="17860" y="178593"/>
                </a:lnTo>
                <a:lnTo>
                  <a:pt x="17860" y="178593"/>
                </a:lnTo>
                <a:lnTo>
                  <a:pt x="17860" y="169664"/>
                </a:lnTo>
                <a:lnTo>
                  <a:pt x="17860" y="151804"/>
                </a:lnTo>
                <a:lnTo>
                  <a:pt x="8930" y="133945"/>
                </a:lnTo>
                <a:lnTo>
                  <a:pt x="17860" y="107156"/>
                </a:lnTo>
                <a:lnTo>
                  <a:pt x="17860" y="71437"/>
                </a:lnTo>
                <a:lnTo>
                  <a:pt x="26789" y="44648"/>
                </a:lnTo>
                <a:lnTo>
                  <a:pt x="44649" y="17859"/>
                </a:lnTo>
                <a:lnTo>
                  <a:pt x="62508" y="0"/>
                </a:lnTo>
                <a:lnTo>
                  <a:pt x="71438" y="0"/>
                </a:lnTo>
                <a:lnTo>
                  <a:pt x="80367" y="0"/>
                </a:lnTo>
                <a:lnTo>
                  <a:pt x="98227" y="17859"/>
                </a:lnTo>
                <a:lnTo>
                  <a:pt x="98227" y="35718"/>
                </a:lnTo>
                <a:lnTo>
                  <a:pt x="107156" y="62508"/>
                </a:lnTo>
                <a:lnTo>
                  <a:pt x="116086" y="89297"/>
                </a:lnTo>
                <a:lnTo>
                  <a:pt x="116086" y="116086"/>
                </a:lnTo>
                <a:lnTo>
                  <a:pt x="116086" y="142875"/>
                </a:lnTo>
                <a:lnTo>
                  <a:pt x="116086" y="151804"/>
                </a:lnTo>
                <a:lnTo>
                  <a:pt x="116086" y="160734"/>
                </a:lnTo>
                <a:lnTo>
                  <a:pt x="125016" y="169664"/>
                </a:lnTo>
                <a:lnTo>
                  <a:pt x="125016" y="160734"/>
                </a:lnTo>
                <a:lnTo>
                  <a:pt x="125016" y="142875"/>
                </a:lnTo>
                <a:lnTo>
                  <a:pt x="133945" y="125015"/>
                </a:lnTo>
                <a:lnTo>
                  <a:pt x="142875" y="98226"/>
                </a:lnTo>
                <a:lnTo>
                  <a:pt x="151805" y="71437"/>
                </a:lnTo>
                <a:lnTo>
                  <a:pt x="160735" y="44648"/>
                </a:lnTo>
                <a:lnTo>
                  <a:pt x="169664" y="35718"/>
                </a:lnTo>
                <a:lnTo>
                  <a:pt x="178594" y="26789"/>
                </a:lnTo>
                <a:lnTo>
                  <a:pt x="187524" y="35718"/>
                </a:lnTo>
                <a:lnTo>
                  <a:pt x="205383" y="44648"/>
                </a:lnTo>
                <a:lnTo>
                  <a:pt x="205383" y="71437"/>
                </a:lnTo>
                <a:lnTo>
                  <a:pt x="214313" y="89297"/>
                </a:lnTo>
                <a:lnTo>
                  <a:pt x="214313" y="116086"/>
                </a:lnTo>
                <a:lnTo>
                  <a:pt x="214313" y="142875"/>
                </a:lnTo>
                <a:lnTo>
                  <a:pt x="214313" y="160734"/>
                </a:lnTo>
                <a:lnTo>
                  <a:pt x="214313" y="169664"/>
                </a:lnTo>
                <a:lnTo>
                  <a:pt x="214313" y="178593"/>
                </a:lnTo>
                <a:lnTo>
                  <a:pt x="214313" y="160734"/>
                </a:lnTo>
                <a:lnTo>
                  <a:pt x="214313" y="142875"/>
                </a:lnTo>
                <a:lnTo>
                  <a:pt x="214313" y="98226"/>
                </a:lnTo>
                <a:lnTo>
                  <a:pt x="214313"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6777633" y="3634382"/>
            <a:ext cx="258962" cy="187525"/>
          </a:xfrm>
          <a:custGeom>
            <a:avLst/>
            <a:gdLst/>
            <a:ahLst/>
            <a:cxnLst/>
            <a:rect l="0" t="0" r="0" b="0"/>
            <a:pathLst>
              <a:path w="258962" h="187525">
                <a:moveTo>
                  <a:pt x="0" y="142875"/>
                </a:moveTo>
                <a:lnTo>
                  <a:pt x="8930" y="142875"/>
                </a:lnTo>
                <a:lnTo>
                  <a:pt x="17859" y="142875"/>
                </a:lnTo>
                <a:lnTo>
                  <a:pt x="44648" y="142875"/>
                </a:lnTo>
                <a:lnTo>
                  <a:pt x="71437" y="133946"/>
                </a:lnTo>
                <a:lnTo>
                  <a:pt x="107156" y="125016"/>
                </a:lnTo>
                <a:lnTo>
                  <a:pt x="133945" y="116086"/>
                </a:lnTo>
                <a:lnTo>
                  <a:pt x="160734" y="98227"/>
                </a:lnTo>
                <a:lnTo>
                  <a:pt x="178594" y="80368"/>
                </a:lnTo>
                <a:lnTo>
                  <a:pt x="196453" y="62508"/>
                </a:lnTo>
                <a:lnTo>
                  <a:pt x="196453" y="35719"/>
                </a:lnTo>
                <a:lnTo>
                  <a:pt x="187523" y="17860"/>
                </a:lnTo>
                <a:lnTo>
                  <a:pt x="178594" y="8930"/>
                </a:lnTo>
                <a:lnTo>
                  <a:pt x="169664" y="0"/>
                </a:lnTo>
                <a:lnTo>
                  <a:pt x="151805" y="8930"/>
                </a:lnTo>
                <a:lnTo>
                  <a:pt x="133945" y="26789"/>
                </a:lnTo>
                <a:lnTo>
                  <a:pt x="116086" y="44649"/>
                </a:lnTo>
                <a:lnTo>
                  <a:pt x="107156" y="80368"/>
                </a:lnTo>
                <a:lnTo>
                  <a:pt x="98226" y="107157"/>
                </a:lnTo>
                <a:lnTo>
                  <a:pt x="107156" y="133946"/>
                </a:lnTo>
                <a:lnTo>
                  <a:pt x="116086" y="151805"/>
                </a:lnTo>
                <a:lnTo>
                  <a:pt x="133945" y="169664"/>
                </a:lnTo>
                <a:lnTo>
                  <a:pt x="160734" y="187524"/>
                </a:lnTo>
                <a:lnTo>
                  <a:pt x="187523" y="187524"/>
                </a:lnTo>
                <a:lnTo>
                  <a:pt x="205383" y="178594"/>
                </a:lnTo>
                <a:lnTo>
                  <a:pt x="223242" y="160735"/>
                </a:lnTo>
                <a:lnTo>
                  <a:pt x="241101" y="125016"/>
                </a:lnTo>
                <a:lnTo>
                  <a:pt x="258961" y="89297"/>
                </a:lnTo>
                <a:lnTo>
                  <a:pt x="258961"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7170539" y="3366492"/>
            <a:ext cx="312540" cy="437555"/>
          </a:xfrm>
          <a:custGeom>
            <a:avLst/>
            <a:gdLst/>
            <a:ahLst/>
            <a:cxnLst/>
            <a:rect l="0" t="0" r="0" b="0"/>
            <a:pathLst>
              <a:path w="312540" h="437555">
                <a:moveTo>
                  <a:pt x="125016" y="178594"/>
                </a:moveTo>
                <a:lnTo>
                  <a:pt x="125016" y="196453"/>
                </a:lnTo>
                <a:lnTo>
                  <a:pt x="116086" y="214312"/>
                </a:lnTo>
                <a:lnTo>
                  <a:pt x="107156" y="250031"/>
                </a:lnTo>
                <a:lnTo>
                  <a:pt x="107156" y="285750"/>
                </a:lnTo>
                <a:lnTo>
                  <a:pt x="98227" y="321469"/>
                </a:lnTo>
                <a:lnTo>
                  <a:pt x="98227" y="348258"/>
                </a:lnTo>
                <a:lnTo>
                  <a:pt x="107156" y="383976"/>
                </a:lnTo>
                <a:lnTo>
                  <a:pt x="116086" y="401836"/>
                </a:lnTo>
                <a:lnTo>
                  <a:pt x="125016" y="419695"/>
                </a:lnTo>
                <a:lnTo>
                  <a:pt x="125016" y="437554"/>
                </a:lnTo>
                <a:lnTo>
                  <a:pt x="133945" y="437554"/>
                </a:lnTo>
                <a:lnTo>
                  <a:pt x="133945" y="437554"/>
                </a:lnTo>
                <a:lnTo>
                  <a:pt x="125016" y="410765"/>
                </a:lnTo>
                <a:lnTo>
                  <a:pt x="125016" y="383976"/>
                </a:lnTo>
                <a:lnTo>
                  <a:pt x="116086" y="348258"/>
                </a:lnTo>
                <a:lnTo>
                  <a:pt x="107156" y="303609"/>
                </a:lnTo>
                <a:lnTo>
                  <a:pt x="89297" y="241101"/>
                </a:lnTo>
                <a:lnTo>
                  <a:pt x="80367" y="187523"/>
                </a:lnTo>
                <a:lnTo>
                  <a:pt x="62508" y="142875"/>
                </a:lnTo>
                <a:lnTo>
                  <a:pt x="53578" y="98226"/>
                </a:lnTo>
                <a:lnTo>
                  <a:pt x="53578" y="62508"/>
                </a:lnTo>
                <a:lnTo>
                  <a:pt x="53578" y="35719"/>
                </a:lnTo>
                <a:lnTo>
                  <a:pt x="62508" y="17859"/>
                </a:lnTo>
                <a:lnTo>
                  <a:pt x="71438" y="0"/>
                </a:lnTo>
                <a:lnTo>
                  <a:pt x="98227" y="0"/>
                </a:lnTo>
                <a:lnTo>
                  <a:pt x="125016" y="8929"/>
                </a:lnTo>
                <a:lnTo>
                  <a:pt x="160734" y="17859"/>
                </a:lnTo>
                <a:lnTo>
                  <a:pt x="196453" y="35719"/>
                </a:lnTo>
                <a:lnTo>
                  <a:pt x="232172" y="53578"/>
                </a:lnTo>
                <a:lnTo>
                  <a:pt x="267891" y="80367"/>
                </a:lnTo>
                <a:lnTo>
                  <a:pt x="294680" y="107156"/>
                </a:lnTo>
                <a:lnTo>
                  <a:pt x="312539" y="133945"/>
                </a:lnTo>
                <a:lnTo>
                  <a:pt x="312539" y="151804"/>
                </a:lnTo>
                <a:lnTo>
                  <a:pt x="303609" y="178594"/>
                </a:lnTo>
                <a:lnTo>
                  <a:pt x="285750" y="187523"/>
                </a:lnTo>
                <a:lnTo>
                  <a:pt x="250031" y="205383"/>
                </a:lnTo>
                <a:lnTo>
                  <a:pt x="205383" y="205383"/>
                </a:lnTo>
                <a:lnTo>
                  <a:pt x="160734" y="205383"/>
                </a:lnTo>
                <a:lnTo>
                  <a:pt x="107156" y="205383"/>
                </a:lnTo>
                <a:lnTo>
                  <a:pt x="62508" y="205383"/>
                </a:lnTo>
                <a:lnTo>
                  <a:pt x="26789" y="205383"/>
                </a:lnTo>
                <a:lnTo>
                  <a:pt x="8930" y="205383"/>
                </a:lnTo>
                <a:lnTo>
                  <a:pt x="0" y="205383"/>
                </a:lnTo>
                <a:lnTo>
                  <a:pt x="8930" y="214312"/>
                </a:lnTo>
                <a:lnTo>
                  <a:pt x="26789" y="214312"/>
                </a:lnTo>
                <a:lnTo>
                  <a:pt x="44649" y="223242"/>
                </a:lnTo>
                <a:lnTo>
                  <a:pt x="71438" y="232172"/>
                </a:lnTo>
                <a:lnTo>
                  <a:pt x="71438"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7420570" y="3607593"/>
            <a:ext cx="142876" cy="178595"/>
          </a:xfrm>
          <a:custGeom>
            <a:avLst/>
            <a:gdLst/>
            <a:ahLst/>
            <a:cxnLst/>
            <a:rect l="0" t="0" r="0" b="0"/>
            <a:pathLst>
              <a:path w="142876" h="178595">
                <a:moveTo>
                  <a:pt x="0" y="26789"/>
                </a:moveTo>
                <a:lnTo>
                  <a:pt x="0" y="35719"/>
                </a:lnTo>
                <a:lnTo>
                  <a:pt x="8930" y="35719"/>
                </a:lnTo>
                <a:lnTo>
                  <a:pt x="17860" y="44649"/>
                </a:lnTo>
                <a:lnTo>
                  <a:pt x="26789" y="62508"/>
                </a:lnTo>
                <a:lnTo>
                  <a:pt x="44649" y="80368"/>
                </a:lnTo>
                <a:lnTo>
                  <a:pt x="53578" y="98227"/>
                </a:lnTo>
                <a:lnTo>
                  <a:pt x="62508" y="125016"/>
                </a:lnTo>
                <a:lnTo>
                  <a:pt x="71438" y="142875"/>
                </a:lnTo>
                <a:lnTo>
                  <a:pt x="80368" y="169664"/>
                </a:lnTo>
                <a:lnTo>
                  <a:pt x="80368" y="178594"/>
                </a:lnTo>
                <a:lnTo>
                  <a:pt x="71438" y="178594"/>
                </a:lnTo>
                <a:lnTo>
                  <a:pt x="53578" y="178594"/>
                </a:lnTo>
                <a:lnTo>
                  <a:pt x="35719" y="160735"/>
                </a:lnTo>
                <a:lnTo>
                  <a:pt x="26789" y="142875"/>
                </a:lnTo>
                <a:lnTo>
                  <a:pt x="17860" y="125016"/>
                </a:lnTo>
                <a:lnTo>
                  <a:pt x="17860" y="89297"/>
                </a:lnTo>
                <a:lnTo>
                  <a:pt x="26789" y="62508"/>
                </a:lnTo>
                <a:lnTo>
                  <a:pt x="35719" y="35719"/>
                </a:lnTo>
                <a:lnTo>
                  <a:pt x="53578" y="17860"/>
                </a:lnTo>
                <a:lnTo>
                  <a:pt x="71438" y="8930"/>
                </a:lnTo>
                <a:lnTo>
                  <a:pt x="89297" y="0"/>
                </a:lnTo>
                <a:lnTo>
                  <a:pt x="107157" y="0"/>
                </a:lnTo>
                <a:lnTo>
                  <a:pt x="125016" y="8930"/>
                </a:lnTo>
                <a:lnTo>
                  <a:pt x="133946" y="17860"/>
                </a:lnTo>
                <a:lnTo>
                  <a:pt x="142875" y="26789"/>
                </a:lnTo>
                <a:lnTo>
                  <a:pt x="142875"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7625953" y="3634382"/>
            <a:ext cx="53579" cy="151806"/>
          </a:xfrm>
          <a:custGeom>
            <a:avLst/>
            <a:gdLst/>
            <a:ahLst/>
            <a:cxnLst/>
            <a:rect l="0" t="0" r="0" b="0"/>
            <a:pathLst>
              <a:path w="53579" h="151806">
                <a:moveTo>
                  <a:pt x="8930" y="89297"/>
                </a:moveTo>
                <a:lnTo>
                  <a:pt x="8930" y="89297"/>
                </a:lnTo>
                <a:lnTo>
                  <a:pt x="8930" y="98227"/>
                </a:lnTo>
                <a:lnTo>
                  <a:pt x="8930" y="116086"/>
                </a:lnTo>
                <a:lnTo>
                  <a:pt x="17860" y="133946"/>
                </a:lnTo>
                <a:lnTo>
                  <a:pt x="26789" y="142875"/>
                </a:lnTo>
                <a:lnTo>
                  <a:pt x="35719" y="151805"/>
                </a:lnTo>
                <a:lnTo>
                  <a:pt x="53578" y="151805"/>
                </a:lnTo>
                <a:lnTo>
                  <a:pt x="53578" y="151805"/>
                </a:lnTo>
                <a:lnTo>
                  <a:pt x="53578" y="133946"/>
                </a:lnTo>
                <a:lnTo>
                  <a:pt x="44649" y="116086"/>
                </a:lnTo>
                <a:lnTo>
                  <a:pt x="35719" y="98227"/>
                </a:lnTo>
                <a:lnTo>
                  <a:pt x="35719" y="71438"/>
                </a:lnTo>
                <a:lnTo>
                  <a:pt x="26789" y="44649"/>
                </a:lnTo>
                <a:lnTo>
                  <a:pt x="26789" y="26789"/>
                </a:lnTo>
                <a:lnTo>
                  <a:pt x="17860" y="8930"/>
                </a:lnTo>
                <a:lnTo>
                  <a:pt x="17860" y="0"/>
                </a:lnTo>
                <a:lnTo>
                  <a:pt x="17860" y="0"/>
                </a:lnTo>
                <a:lnTo>
                  <a:pt x="17860" y="8930"/>
                </a:lnTo>
                <a:lnTo>
                  <a:pt x="8930" y="26789"/>
                </a:lnTo>
                <a:lnTo>
                  <a:pt x="0" y="35719"/>
                </a:lnTo>
                <a:lnTo>
                  <a:pt x="0" y="53579"/>
                </a:lnTo>
                <a:lnTo>
                  <a:pt x="8930" y="53579"/>
                </a:lnTo>
                <a:lnTo>
                  <a:pt x="17860" y="44649"/>
                </a:lnTo>
                <a:lnTo>
                  <a:pt x="17860"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7617023" y="3616523"/>
            <a:ext cx="464345" cy="410767"/>
          </a:xfrm>
          <a:custGeom>
            <a:avLst/>
            <a:gdLst/>
            <a:ahLst/>
            <a:cxnLst/>
            <a:rect l="0" t="0" r="0" b="0"/>
            <a:pathLst>
              <a:path w="464345" h="410767">
                <a:moveTo>
                  <a:pt x="107157" y="0"/>
                </a:moveTo>
                <a:lnTo>
                  <a:pt x="116086" y="0"/>
                </a:lnTo>
                <a:lnTo>
                  <a:pt x="116086" y="8930"/>
                </a:lnTo>
                <a:lnTo>
                  <a:pt x="125016" y="17859"/>
                </a:lnTo>
                <a:lnTo>
                  <a:pt x="133946" y="35719"/>
                </a:lnTo>
                <a:lnTo>
                  <a:pt x="142875" y="44648"/>
                </a:lnTo>
                <a:lnTo>
                  <a:pt x="160735" y="53578"/>
                </a:lnTo>
                <a:lnTo>
                  <a:pt x="169665" y="71438"/>
                </a:lnTo>
                <a:lnTo>
                  <a:pt x="178594" y="80367"/>
                </a:lnTo>
                <a:lnTo>
                  <a:pt x="187524" y="107156"/>
                </a:lnTo>
                <a:lnTo>
                  <a:pt x="196454" y="125016"/>
                </a:lnTo>
                <a:lnTo>
                  <a:pt x="196454" y="151805"/>
                </a:lnTo>
                <a:lnTo>
                  <a:pt x="205383" y="178594"/>
                </a:lnTo>
                <a:lnTo>
                  <a:pt x="214313" y="214313"/>
                </a:lnTo>
                <a:lnTo>
                  <a:pt x="232172" y="250031"/>
                </a:lnTo>
                <a:lnTo>
                  <a:pt x="241102" y="285750"/>
                </a:lnTo>
                <a:lnTo>
                  <a:pt x="258961" y="321469"/>
                </a:lnTo>
                <a:lnTo>
                  <a:pt x="267891" y="348258"/>
                </a:lnTo>
                <a:lnTo>
                  <a:pt x="276821" y="375047"/>
                </a:lnTo>
                <a:lnTo>
                  <a:pt x="276821" y="383977"/>
                </a:lnTo>
                <a:lnTo>
                  <a:pt x="258961" y="401836"/>
                </a:lnTo>
                <a:lnTo>
                  <a:pt x="232172" y="401836"/>
                </a:lnTo>
                <a:lnTo>
                  <a:pt x="205383" y="410766"/>
                </a:lnTo>
                <a:lnTo>
                  <a:pt x="151805" y="410766"/>
                </a:lnTo>
                <a:lnTo>
                  <a:pt x="107157" y="401836"/>
                </a:lnTo>
                <a:lnTo>
                  <a:pt x="62508" y="392906"/>
                </a:lnTo>
                <a:lnTo>
                  <a:pt x="26790" y="375047"/>
                </a:lnTo>
                <a:lnTo>
                  <a:pt x="0" y="357188"/>
                </a:lnTo>
                <a:lnTo>
                  <a:pt x="0" y="330398"/>
                </a:lnTo>
                <a:lnTo>
                  <a:pt x="8930" y="294680"/>
                </a:lnTo>
                <a:lnTo>
                  <a:pt x="35719" y="258961"/>
                </a:lnTo>
                <a:lnTo>
                  <a:pt x="62508" y="214313"/>
                </a:lnTo>
                <a:lnTo>
                  <a:pt x="107157" y="178594"/>
                </a:lnTo>
                <a:lnTo>
                  <a:pt x="142875" y="142875"/>
                </a:lnTo>
                <a:lnTo>
                  <a:pt x="187524" y="116086"/>
                </a:lnTo>
                <a:lnTo>
                  <a:pt x="223243" y="89297"/>
                </a:lnTo>
                <a:lnTo>
                  <a:pt x="250032" y="71438"/>
                </a:lnTo>
                <a:lnTo>
                  <a:pt x="276821" y="71438"/>
                </a:lnTo>
                <a:lnTo>
                  <a:pt x="303610" y="71438"/>
                </a:lnTo>
                <a:lnTo>
                  <a:pt x="321469" y="80367"/>
                </a:lnTo>
                <a:lnTo>
                  <a:pt x="330399" y="107156"/>
                </a:lnTo>
                <a:lnTo>
                  <a:pt x="348258" y="125016"/>
                </a:lnTo>
                <a:lnTo>
                  <a:pt x="357188" y="151805"/>
                </a:lnTo>
                <a:lnTo>
                  <a:pt x="375047" y="169664"/>
                </a:lnTo>
                <a:lnTo>
                  <a:pt x="383977" y="187523"/>
                </a:lnTo>
                <a:lnTo>
                  <a:pt x="383977" y="205383"/>
                </a:lnTo>
                <a:lnTo>
                  <a:pt x="383977" y="205383"/>
                </a:lnTo>
                <a:lnTo>
                  <a:pt x="366118" y="205383"/>
                </a:lnTo>
                <a:lnTo>
                  <a:pt x="348258" y="196453"/>
                </a:lnTo>
                <a:lnTo>
                  <a:pt x="330399" y="178594"/>
                </a:lnTo>
                <a:lnTo>
                  <a:pt x="312540" y="160734"/>
                </a:lnTo>
                <a:lnTo>
                  <a:pt x="303610" y="125016"/>
                </a:lnTo>
                <a:lnTo>
                  <a:pt x="303610" y="98227"/>
                </a:lnTo>
                <a:lnTo>
                  <a:pt x="312540" y="71438"/>
                </a:lnTo>
                <a:lnTo>
                  <a:pt x="330399" y="44648"/>
                </a:lnTo>
                <a:lnTo>
                  <a:pt x="348258" y="35719"/>
                </a:lnTo>
                <a:lnTo>
                  <a:pt x="375047" y="26789"/>
                </a:lnTo>
                <a:lnTo>
                  <a:pt x="401836" y="26789"/>
                </a:lnTo>
                <a:lnTo>
                  <a:pt x="428625" y="35719"/>
                </a:lnTo>
                <a:lnTo>
                  <a:pt x="446485" y="44648"/>
                </a:lnTo>
                <a:lnTo>
                  <a:pt x="464344" y="44648"/>
                </a:lnTo>
                <a:lnTo>
                  <a:pt x="464344" y="44648"/>
                </a:lnTo>
                <a:lnTo>
                  <a:pt x="464344" y="44648"/>
                </a:lnTo>
                <a:lnTo>
                  <a:pt x="464344" y="17859"/>
                </a:lnTo>
                <a:lnTo>
                  <a:pt x="464344"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8099227" y="3625453"/>
            <a:ext cx="750094" cy="294680"/>
          </a:xfrm>
          <a:custGeom>
            <a:avLst/>
            <a:gdLst/>
            <a:ahLst/>
            <a:cxnLst/>
            <a:rect l="0" t="0" r="0" b="0"/>
            <a:pathLst>
              <a:path w="750094" h="294680">
                <a:moveTo>
                  <a:pt x="17859" y="89297"/>
                </a:moveTo>
                <a:lnTo>
                  <a:pt x="8929" y="98226"/>
                </a:lnTo>
                <a:lnTo>
                  <a:pt x="8929" y="116086"/>
                </a:lnTo>
                <a:lnTo>
                  <a:pt x="0" y="133945"/>
                </a:lnTo>
                <a:lnTo>
                  <a:pt x="0" y="151804"/>
                </a:lnTo>
                <a:lnTo>
                  <a:pt x="0" y="169664"/>
                </a:lnTo>
                <a:lnTo>
                  <a:pt x="0" y="169664"/>
                </a:lnTo>
                <a:lnTo>
                  <a:pt x="0" y="169664"/>
                </a:lnTo>
                <a:lnTo>
                  <a:pt x="8929" y="151804"/>
                </a:lnTo>
                <a:lnTo>
                  <a:pt x="17859" y="133945"/>
                </a:lnTo>
                <a:lnTo>
                  <a:pt x="35718" y="107156"/>
                </a:lnTo>
                <a:lnTo>
                  <a:pt x="44648" y="71437"/>
                </a:lnTo>
                <a:lnTo>
                  <a:pt x="62507" y="44648"/>
                </a:lnTo>
                <a:lnTo>
                  <a:pt x="80367" y="26789"/>
                </a:lnTo>
                <a:lnTo>
                  <a:pt x="89296" y="17859"/>
                </a:lnTo>
                <a:lnTo>
                  <a:pt x="98225" y="26789"/>
                </a:lnTo>
                <a:lnTo>
                  <a:pt x="107155" y="44648"/>
                </a:lnTo>
                <a:lnTo>
                  <a:pt x="107155" y="62508"/>
                </a:lnTo>
                <a:lnTo>
                  <a:pt x="98225" y="80367"/>
                </a:lnTo>
                <a:lnTo>
                  <a:pt x="98225" y="107156"/>
                </a:lnTo>
                <a:lnTo>
                  <a:pt x="98225" y="125015"/>
                </a:lnTo>
                <a:lnTo>
                  <a:pt x="89296" y="142875"/>
                </a:lnTo>
                <a:lnTo>
                  <a:pt x="89296" y="160734"/>
                </a:lnTo>
                <a:lnTo>
                  <a:pt x="98225" y="160734"/>
                </a:lnTo>
                <a:lnTo>
                  <a:pt x="107155" y="151804"/>
                </a:lnTo>
                <a:lnTo>
                  <a:pt x="116085" y="133945"/>
                </a:lnTo>
                <a:lnTo>
                  <a:pt x="142874" y="116086"/>
                </a:lnTo>
                <a:lnTo>
                  <a:pt x="160733" y="89297"/>
                </a:lnTo>
                <a:lnTo>
                  <a:pt x="178593" y="62508"/>
                </a:lnTo>
                <a:lnTo>
                  <a:pt x="187522" y="35718"/>
                </a:lnTo>
                <a:lnTo>
                  <a:pt x="205382" y="17859"/>
                </a:lnTo>
                <a:lnTo>
                  <a:pt x="214311" y="17859"/>
                </a:lnTo>
                <a:lnTo>
                  <a:pt x="223241" y="26789"/>
                </a:lnTo>
                <a:lnTo>
                  <a:pt x="223241" y="44648"/>
                </a:lnTo>
                <a:lnTo>
                  <a:pt x="223241" y="62508"/>
                </a:lnTo>
                <a:lnTo>
                  <a:pt x="214311" y="89297"/>
                </a:lnTo>
                <a:lnTo>
                  <a:pt x="205382" y="116086"/>
                </a:lnTo>
                <a:lnTo>
                  <a:pt x="196452" y="133945"/>
                </a:lnTo>
                <a:lnTo>
                  <a:pt x="196452" y="151804"/>
                </a:lnTo>
                <a:lnTo>
                  <a:pt x="196452" y="160734"/>
                </a:lnTo>
                <a:lnTo>
                  <a:pt x="205382" y="160734"/>
                </a:lnTo>
                <a:lnTo>
                  <a:pt x="223241" y="151804"/>
                </a:lnTo>
                <a:lnTo>
                  <a:pt x="241100" y="133945"/>
                </a:lnTo>
                <a:lnTo>
                  <a:pt x="267889" y="107156"/>
                </a:lnTo>
                <a:lnTo>
                  <a:pt x="285749" y="80367"/>
                </a:lnTo>
                <a:lnTo>
                  <a:pt x="303608" y="53578"/>
                </a:lnTo>
                <a:lnTo>
                  <a:pt x="321468" y="26789"/>
                </a:lnTo>
                <a:lnTo>
                  <a:pt x="330397" y="8929"/>
                </a:lnTo>
                <a:lnTo>
                  <a:pt x="339327" y="0"/>
                </a:lnTo>
                <a:lnTo>
                  <a:pt x="348257" y="8929"/>
                </a:lnTo>
                <a:lnTo>
                  <a:pt x="339327" y="26789"/>
                </a:lnTo>
                <a:lnTo>
                  <a:pt x="330397" y="53578"/>
                </a:lnTo>
                <a:lnTo>
                  <a:pt x="321468" y="80367"/>
                </a:lnTo>
                <a:lnTo>
                  <a:pt x="303608" y="107156"/>
                </a:lnTo>
                <a:lnTo>
                  <a:pt x="294678" y="133945"/>
                </a:lnTo>
                <a:lnTo>
                  <a:pt x="276819" y="151804"/>
                </a:lnTo>
                <a:lnTo>
                  <a:pt x="276819" y="160734"/>
                </a:lnTo>
                <a:lnTo>
                  <a:pt x="276819" y="160734"/>
                </a:lnTo>
                <a:lnTo>
                  <a:pt x="285749" y="151804"/>
                </a:lnTo>
                <a:lnTo>
                  <a:pt x="303608" y="133945"/>
                </a:lnTo>
                <a:lnTo>
                  <a:pt x="321468" y="107156"/>
                </a:lnTo>
                <a:lnTo>
                  <a:pt x="339327" y="80367"/>
                </a:lnTo>
                <a:lnTo>
                  <a:pt x="357186" y="53578"/>
                </a:lnTo>
                <a:lnTo>
                  <a:pt x="375046" y="35718"/>
                </a:lnTo>
                <a:lnTo>
                  <a:pt x="392905" y="17859"/>
                </a:lnTo>
                <a:lnTo>
                  <a:pt x="401835" y="17859"/>
                </a:lnTo>
                <a:lnTo>
                  <a:pt x="410764" y="26789"/>
                </a:lnTo>
                <a:lnTo>
                  <a:pt x="401835" y="44648"/>
                </a:lnTo>
                <a:lnTo>
                  <a:pt x="401835" y="71437"/>
                </a:lnTo>
                <a:lnTo>
                  <a:pt x="392905" y="89297"/>
                </a:lnTo>
                <a:lnTo>
                  <a:pt x="383975" y="116086"/>
                </a:lnTo>
                <a:lnTo>
                  <a:pt x="366116" y="133945"/>
                </a:lnTo>
                <a:lnTo>
                  <a:pt x="366116" y="151804"/>
                </a:lnTo>
                <a:lnTo>
                  <a:pt x="366116" y="151804"/>
                </a:lnTo>
                <a:lnTo>
                  <a:pt x="366116" y="151804"/>
                </a:lnTo>
                <a:lnTo>
                  <a:pt x="383975" y="142875"/>
                </a:lnTo>
                <a:lnTo>
                  <a:pt x="392905" y="125015"/>
                </a:lnTo>
                <a:lnTo>
                  <a:pt x="419694" y="98226"/>
                </a:lnTo>
                <a:lnTo>
                  <a:pt x="437553" y="80367"/>
                </a:lnTo>
                <a:lnTo>
                  <a:pt x="455413" y="53578"/>
                </a:lnTo>
                <a:lnTo>
                  <a:pt x="464343" y="35718"/>
                </a:lnTo>
                <a:lnTo>
                  <a:pt x="473272" y="26789"/>
                </a:lnTo>
                <a:lnTo>
                  <a:pt x="482202" y="35718"/>
                </a:lnTo>
                <a:lnTo>
                  <a:pt x="482202" y="44648"/>
                </a:lnTo>
                <a:lnTo>
                  <a:pt x="473272" y="62508"/>
                </a:lnTo>
                <a:lnTo>
                  <a:pt x="473272" y="80367"/>
                </a:lnTo>
                <a:lnTo>
                  <a:pt x="464343" y="107156"/>
                </a:lnTo>
                <a:lnTo>
                  <a:pt x="455413" y="125015"/>
                </a:lnTo>
                <a:lnTo>
                  <a:pt x="455413" y="133945"/>
                </a:lnTo>
                <a:lnTo>
                  <a:pt x="455413" y="142875"/>
                </a:lnTo>
                <a:lnTo>
                  <a:pt x="455413" y="142875"/>
                </a:lnTo>
                <a:lnTo>
                  <a:pt x="464343" y="133945"/>
                </a:lnTo>
                <a:lnTo>
                  <a:pt x="482202" y="116086"/>
                </a:lnTo>
                <a:lnTo>
                  <a:pt x="500061" y="98226"/>
                </a:lnTo>
                <a:lnTo>
                  <a:pt x="517921" y="71437"/>
                </a:lnTo>
                <a:lnTo>
                  <a:pt x="535780" y="53578"/>
                </a:lnTo>
                <a:lnTo>
                  <a:pt x="553639" y="35718"/>
                </a:lnTo>
                <a:lnTo>
                  <a:pt x="571499" y="26789"/>
                </a:lnTo>
                <a:lnTo>
                  <a:pt x="580428" y="26789"/>
                </a:lnTo>
                <a:lnTo>
                  <a:pt x="589358" y="35718"/>
                </a:lnTo>
                <a:lnTo>
                  <a:pt x="589358" y="44648"/>
                </a:lnTo>
                <a:lnTo>
                  <a:pt x="580428" y="71437"/>
                </a:lnTo>
                <a:lnTo>
                  <a:pt x="571499" y="89297"/>
                </a:lnTo>
                <a:lnTo>
                  <a:pt x="562569" y="107156"/>
                </a:lnTo>
                <a:lnTo>
                  <a:pt x="562569" y="125015"/>
                </a:lnTo>
                <a:lnTo>
                  <a:pt x="553639" y="133945"/>
                </a:lnTo>
                <a:lnTo>
                  <a:pt x="562569" y="125015"/>
                </a:lnTo>
                <a:lnTo>
                  <a:pt x="571499" y="125015"/>
                </a:lnTo>
                <a:lnTo>
                  <a:pt x="589358" y="107156"/>
                </a:lnTo>
                <a:lnTo>
                  <a:pt x="616147" y="89297"/>
                </a:lnTo>
                <a:lnTo>
                  <a:pt x="634007" y="62508"/>
                </a:lnTo>
                <a:lnTo>
                  <a:pt x="651866" y="44648"/>
                </a:lnTo>
                <a:lnTo>
                  <a:pt x="660796" y="17859"/>
                </a:lnTo>
                <a:lnTo>
                  <a:pt x="678655" y="8929"/>
                </a:lnTo>
                <a:lnTo>
                  <a:pt x="687585" y="17859"/>
                </a:lnTo>
                <a:lnTo>
                  <a:pt x="696514" y="26789"/>
                </a:lnTo>
                <a:lnTo>
                  <a:pt x="696514" y="44648"/>
                </a:lnTo>
                <a:lnTo>
                  <a:pt x="696514" y="80367"/>
                </a:lnTo>
                <a:lnTo>
                  <a:pt x="687585" y="107156"/>
                </a:lnTo>
                <a:lnTo>
                  <a:pt x="687585" y="142875"/>
                </a:lnTo>
                <a:lnTo>
                  <a:pt x="687585" y="160734"/>
                </a:lnTo>
                <a:lnTo>
                  <a:pt x="696514" y="178593"/>
                </a:lnTo>
                <a:lnTo>
                  <a:pt x="696514" y="187523"/>
                </a:lnTo>
                <a:lnTo>
                  <a:pt x="705444" y="187523"/>
                </a:lnTo>
                <a:lnTo>
                  <a:pt x="714374" y="178593"/>
                </a:lnTo>
                <a:lnTo>
                  <a:pt x="723303" y="178593"/>
                </a:lnTo>
                <a:lnTo>
                  <a:pt x="732233" y="178593"/>
                </a:lnTo>
                <a:lnTo>
                  <a:pt x="741163" y="169664"/>
                </a:lnTo>
                <a:lnTo>
                  <a:pt x="750093" y="169664"/>
                </a:lnTo>
                <a:lnTo>
                  <a:pt x="750093" y="169664"/>
                </a:lnTo>
                <a:lnTo>
                  <a:pt x="750093" y="178593"/>
                </a:lnTo>
                <a:lnTo>
                  <a:pt x="732233" y="205383"/>
                </a:lnTo>
                <a:lnTo>
                  <a:pt x="696514" y="232172"/>
                </a:lnTo>
                <a:lnTo>
                  <a:pt x="651866" y="267890"/>
                </a:lnTo>
                <a:lnTo>
                  <a:pt x="607218" y="294679"/>
                </a:lnTo>
                <a:lnTo>
                  <a:pt x="571499" y="294679"/>
                </a:lnTo>
                <a:lnTo>
                  <a:pt x="553639" y="285750"/>
                </a:lnTo>
                <a:lnTo>
                  <a:pt x="544710" y="250031"/>
                </a:lnTo>
                <a:lnTo>
                  <a:pt x="544710"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8670726" y="3312914"/>
            <a:ext cx="107157" cy="44649"/>
          </a:xfrm>
          <a:custGeom>
            <a:avLst/>
            <a:gdLst/>
            <a:ahLst/>
            <a:cxnLst/>
            <a:rect l="0" t="0" r="0" b="0"/>
            <a:pathLst>
              <a:path w="107157" h="44649">
                <a:moveTo>
                  <a:pt x="107156" y="26789"/>
                </a:moveTo>
                <a:lnTo>
                  <a:pt x="107156" y="26789"/>
                </a:lnTo>
                <a:lnTo>
                  <a:pt x="107156" y="35718"/>
                </a:lnTo>
                <a:lnTo>
                  <a:pt x="107156" y="35718"/>
                </a:lnTo>
                <a:lnTo>
                  <a:pt x="98226" y="44648"/>
                </a:lnTo>
                <a:lnTo>
                  <a:pt x="71437" y="44648"/>
                </a:lnTo>
                <a:lnTo>
                  <a:pt x="35719" y="26789"/>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9327455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1518047" y="428625"/>
            <a:ext cx="17860" cy="294681"/>
          </a:xfrm>
          <a:custGeom>
            <a:avLst/>
            <a:gdLst/>
            <a:ahLst/>
            <a:cxnLst/>
            <a:rect l="0" t="0" r="0" b="0"/>
            <a:pathLst>
              <a:path w="17860" h="294681">
                <a:moveTo>
                  <a:pt x="0" y="26789"/>
                </a:moveTo>
                <a:lnTo>
                  <a:pt x="0" y="26789"/>
                </a:lnTo>
                <a:lnTo>
                  <a:pt x="0" y="26789"/>
                </a:lnTo>
                <a:lnTo>
                  <a:pt x="0" y="17859"/>
                </a:lnTo>
                <a:lnTo>
                  <a:pt x="0" y="8930"/>
                </a:lnTo>
                <a:lnTo>
                  <a:pt x="8930" y="8930"/>
                </a:lnTo>
                <a:lnTo>
                  <a:pt x="8930" y="0"/>
                </a:lnTo>
                <a:lnTo>
                  <a:pt x="8930" y="0"/>
                </a:lnTo>
                <a:lnTo>
                  <a:pt x="8930" y="0"/>
                </a:lnTo>
                <a:lnTo>
                  <a:pt x="8930" y="0"/>
                </a:lnTo>
                <a:lnTo>
                  <a:pt x="8930" y="26789"/>
                </a:lnTo>
                <a:lnTo>
                  <a:pt x="8930" y="53578"/>
                </a:lnTo>
                <a:lnTo>
                  <a:pt x="8930" y="89297"/>
                </a:lnTo>
                <a:lnTo>
                  <a:pt x="8930" y="125016"/>
                </a:lnTo>
                <a:lnTo>
                  <a:pt x="8930" y="169664"/>
                </a:lnTo>
                <a:lnTo>
                  <a:pt x="8930" y="205383"/>
                </a:lnTo>
                <a:lnTo>
                  <a:pt x="8930" y="232172"/>
                </a:lnTo>
                <a:lnTo>
                  <a:pt x="8930" y="258961"/>
                </a:lnTo>
                <a:lnTo>
                  <a:pt x="8930" y="276820"/>
                </a:lnTo>
                <a:lnTo>
                  <a:pt x="17859" y="285750"/>
                </a:lnTo>
                <a:lnTo>
                  <a:pt x="17859" y="294680"/>
                </a:lnTo>
                <a:lnTo>
                  <a:pt x="17859" y="294680"/>
                </a:lnTo>
                <a:lnTo>
                  <a:pt x="8930" y="285750"/>
                </a:lnTo>
                <a:lnTo>
                  <a:pt x="0" y="250031"/>
                </a:lnTo>
                <a:lnTo>
                  <a:pt x="0"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1205508" y="357187"/>
            <a:ext cx="482204" cy="71439"/>
          </a:xfrm>
          <a:custGeom>
            <a:avLst/>
            <a:gdLst/>
            <a:ahLst/>
            <a:cxnLst/>
            <a:rect l="0" t="0" r="0" b="0"/>
            <a:pathLst>
              <a:path w="482204" h="71439">
                <a:moveTo>
                  <a:pt x="17859" y="71438"/>
                </a:moveTo>
                <a:lnTo>
                  <a:pt x="8930" y="71438"/>
                </a:lnTo>
                <a:lnTo>
                  <a:pt x="8930" y="71438"/>
                </a:lnTo>
                <a:lnTo>
                  <a:pt x="0" y="71438"/>
                </a:lnTo>
                <a:lnTo>
                  <a:pt x="8930" y="71438"/>
                </a:lnTo>
                <a:lnTo>
                  <a:pt x="17859" y="71438"/>
                </a:lnTo>
                <a:lnTo>
                  <a:pt x="35719" y="71438"/>
                </a:lnTo>
                <a:lnTo>
                  <a:pt x="71437" y="62508"/>
                </a:lnTo>
                <a:lnTo>
                  <a:pt x="116086" y="53579"/>
                </a:lnTo>
                <a:lnTo>
                  <a:pt x="169664" y="35719"/>
                </a:lnTo>
                <a:lnTo>
                  <a:pt x="223242" y="26790"/>
                </a:lnTo>
                <a:lnTo>
                  <a:pt x="276820" y="17860"/>
                </a:lnTo>
                <a:lnTo>
                  <a:pt x="330398" y="8930"/>
                </a:lnTo>
                <a:lnTo>
                  <a:pt x="375047" y="0"/>
                </a:lnTo>
                <a:lnTo>
                  <a:pt x="410765" y="0"/>
                </a:lnTo>
                <a:lnTo>
                  <a:pt x="437555" y="8930"/>
                </a:lnTo>
                <a:lnTo>
                  <a:pt x="464344" y="17860"/>
                </a:lnTo>
                <a:lnTo>
                  <a:pt x="482203" y="17860"/>
                </a:lnTo>
                <a:lnTo>
                  <a:pt x="482203"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1598414" y="544711"/>
            <a:ext cx="169665" cy="223243"/>
          </a:xfrm>
          <a:custGeom>
            <a:avLst/>
            <a:gdLst/>
            <a:ahLst/>
            <a:cxnLst/>
            <a:rect l="0" t="0" r="0" b="0"/>
            <a:pathLst>
              <a:path w="169665" h="223243">
                <a:moveTo>
                  <a:pt x="0" y="71437"/>
                </a:moveTo>
                <a:lnTo>
                  <a:pt x="0" y="71437"/>
                </a:lnTo>
                <a:lnTo>
                  <a:pt x="8930" y="80367"/>
                </a:lnTo>
                <a:lnTo>
                  <a:pt x="8930" y="98227"/>
                </a:lnTo>
                <a:lnTo>
                  <a:pt x="17859" y="107156"/>
                </a:lnTo>
                <a:lnTo>
                  <a:pt x="26789" y="116086"/>
                </a:lnTo>
                <a:lnTo>
                  <a:pt x="44649" y="125016"/>
                </a:lnTo>
                <a:lnTo>
                  <a:pt x="62508" y="125016"/>
                </a:lnTo>
                <a:lnTo>
                  <a:pt x="80367" y="125016"/>
                </a:lnTo>
                <a:lnTo>
                  <a:pt x="98227" y="116086"/>
                </a:lnTo>
                <a:lnTo>
                  <a:pt x="116086" y="98227"/>
                </a:lnTo>
                <a:lnTo>
                  <a:pt x="125016" y="80367"/>
                </a:lnTo>
                <a:lnTo>
                  <a:pt x="133945" y="53578"/>
                </a:lnTo>
                <a:lnTo>
                  <a:pt x="133945" y="35719"/>
                </a:lnTo>
                <a:lnTo>
                  <a:pt x="125016" y="17859"/>
                </a:lnTo>
                <a:lnTo>
                  <a:pt x="116086" y="0"/>
                </a:lnTo>
                <a:lnTo>
                  <a:pt x="107156" y="8930"/>
                </a:lnTo>
                <a:lnTo>
                  <a:pt x="89297" y="35719"/>
                </a:lnTo>
                <a:lnTo>
                  <a:pt x="80367" y="62508"/>
                </a:lnTo>
                <a:lnTo>
                  <a:pt x="62508" y="107156"/>
                </a:lnTo>
                <a:lnTo>
                  <a:pt x="53578" y="142875"/>
                </a:lnTo>
                <a:lnTo>
                  <a:pt x="53578" y="178594"/>
                </a:lnTo>
                <a:lnTo>
                  <a:pt x="53578" y="196453"/>
                </a:lnTo>
                <a:lnTo>
                  <a:pt x="62508" y="214312"/>
                </a:lnTo>
                <a:lnTo>
                  <a:pt x="80367" y="223242"/>
                </a:lnTo>
                <a:lnTo>
                  <a:pt x="107156" y="223242"/>
                </a:lnTo>
                <a:lnTo>
                  <a:pt x="133945" y="214312"/>
                </a:lnTo>
                <a:lnTo>
                  <a:pt x="169664" y="187523"/>
                </a:lnTo>
                <a:lnTo>
                  <a:pt x="169664"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1777008" y="482203"/>
            <a:ext cx="151806" cy="285751"/>
          </a:xfrm>
          <a:custGeom>
            <a:avLst/>
            <a:gdLst/>
            <a:ahLst/>
            <a:cxnLst/>
            <a:rect l="0" t="0" r="0" b="0"/>
            <a:pathLst>
              <a:path w="151806" h="285751">
                <a:moveTo>
                  <a:pt x="151805" y="0"/>
                </a:moveTo>
                <a:lnTo>
                  <a:pt x="151805" y="0"/>
                </a:lnTo>
                <a:lnTo>
                  <a:pt x="142875" y="0"/>
                </a:lnTo>
                <a:lnTo>
                  <a:pt x="125015" y="0"/>
                </a:lnTo>
                <a:lnTo>
                  <a:pt x="107156" y="8930"/>
                </a:lnTo>
                <a:lnTo>
                  <a:pt x="98226" y="26789"/>
                </a:lnTo>
                <a:lnTo>
                  <a:pt x="80367" y="35719"/>
                </a:lnTo>
                <a:lnTo>
                  <a:pt x="71437" y="53578"/>
                </a:lnTo>
                <a:lnTo>
                  <a:pt x="71437" y="71438"/>
                </a:lnTo>
                <a:lnTo>
                  <a:pt x="71437" y="89297"/>
                </a:lnTo>
                <a:lnTo>
                  <a:pt x="80367" y="107156"/>
                </a:lnTo>
                <a:lnTo>
                  <a:pt x="98226" y="125016"/>
                </a:lnTo>
                <a:lnTo>
                  <a:pt x="107156" y="142875"/>
                </a:lnTo>
                <a:lnTo>
                  <a:pt x="125015" y="160735"/>
                </a:lnTo>
                <a:lnTo>
                  <a:pt x="133945" y="178594"/>
                </a:lnTo>
                <a:lnTo>
                  <a:pt x="142875" y="196453"/>
                </a:lnTo>
                <a:lnTo>
                  <a:pt x="142875" y="214313"/>
                </a:lnTo>
                <a:lnTo>
                  <a:pt x="133945" y="241102"/>
                </a:lnTo>
                <a:lnTo>
                  <a:pt x="116086" y="258961"/>
                </a:lnTo>
                <a:lnTo>
                  <a:pt x="89297" y="276820"/>
                </a:lnTo>
                <a:lnTo>
                  <a:pt x="62508" y="285750"/>
                </a:lnTo>
                <a:lnTo>
                  <a:pt x="35719" y="276820"/>
                </a:lnTo>
                <a:lnTo>
                  <a:pt x="17859" y="267891"/>
                </a:lnTo>
                <a:lnTo>
                  <a:pt x="0" y="241102"/>
                </a:lnTo>
                <a:lnTo>
                  <a:pt x="0" y="214313"/>
                </a:lnTo>
                <a:lnTo>
                  <a:pt x="8930" y="187524"/>
                </a:lnTo>
                <a:lnTo>
                  <a:pt x="8930"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1982391" y="330398"/>
            <a:ext cx="98227" cy="437556"/>
          </a:xfrm>
          <a:custGeom>
            <a:avLst/>
            <a:gdLst/>
            <a:ahLst/>
            <a:cxnLst/>
            <a:rect l="0" t="0" r="0" b="0"/>
            <a:pathLst>
              <a:path w="98227" h="437556">
                <a:moveTo>
                  <a:pt x="17859" y="0"/>
                </a:moveTo>
                <a:lnTo>
                  <a:pt x="17859" y="0"/>
                </a:lnTo>
                <a:lnTo>
                  <a:pt x="17859" y="8930"/>
                </a:lnTo>
                <a:lnTo>
                  <a:pt x="8929" y="17860"/>
                </a:lnTo>
                <a:lnTo>
                  <a:pt x="8929" y="35719"/>
                </a:lnTo>
                <a:lnTo>
                  <a:pt x="8929" y="53579"/>
                </a:lnTo>
                <a:lnTo>
                  <a:pt x="0" y="89297"/>
                </a:lnTo>
                <a:lnTo>
                  <a:pt x="0" y="142875"/>
                </a:lnTo>
                <a:lnTo>
                  <a:pt x="0" y="187524"/>
                </a:lnTo>
                <a:lnTo>
                  <a:pt x="0" y="250032"/>
                </a:lnTo>
                <a:lnTo>
                  <a:pt x="0" y="303610"/>
                </a:lnTo>
                <a:lnTo>
                  <a:pt x="8929" y="357188"/>
                </a:lnTo>
                <a:lnTo>
                  <a:pt x="17859" y="392907"/>
                </a:lnTo>
                <a:lnTo>
                  <a:pt x="26789" y="419696"/>
                </a:lnTo>
                <a:lnTo>
                  <a:pt x="35718" y="437555"/>
                </a:lnTo>
                <a:lnTo>
                  <a:pt x="53578" y="437555"/>
                </a:lnTo>
                <a:lnTo>
                  <a:pt x="62507" y="437555"/>
                </a:lnTo>
                <a:lnTo>
                  <a:pt x="80367" y="419696"/>
                </a:lnTo>
                <a:lnTo>
                  <a:pt x="89297" y="392907"/>
                </a:lnTo>
                <a:lnTo>
                  <a:pt x="98226" y="366118"/>
                </a:lnTo>
                <a:lnTo>
                  <a:pt x="98226" y="3661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812727" y="526852"/>
            <a:ext cx="303610" cy="17860"/>
          </a:xfrm>
          <a:custGeom>
            <a:avLst/>
            <a:gdLst/>
            <a:ahLst/>
            <a:cxnLst/>
            <a:rect l="0" t="0" r="0" b="0"/>
            <a:pathLst>
              <a:path w="303610" h="17860">
                <a:moveTo>
                  <a:pt x="0" y="17859"/>
                </a:moveTo>
                <a:lnTo>
                  <a:pt x="8929" y="8929"/>
                </a:lnTo>
                <a:lnTo>
                  <a:pt x="35718" y="8929"/>
                </a:lnTo>
                <a:lnTo>
                  <a:pt x="62507" y="0"/>
                </a:lnTo>
                <a:lnTo>
                  <a:pt x="98226" y="0"/>
                </a:lnTo>
                <a:lnTo>
                  <a:pt x="151804" y="0"/>
                </a:lnTo>
                <a:lnTo>
                  <a:pt x="196453" y="0"/>
                </a:lnTo>
                <a:lnTo>
                  <a:pt x="232171" y="0"/>
                </a:lnTo>
                <a:lnTo>
                  <a:pt x="267890" y="8929"/>
                </a:lnTo>
                <a:lnTo>
                  <a:pt x="303609" y="8929"/>
                </a:lnTo>
                <a:lnTo>
                  <a:pt x="303609"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2134195" y="446484"/>
            <a:ext cx="250033" cy="348259"/>
          </a:xfrm>
          <a:custGeom>
            <a:avLst/>
            <a:gdLst/>
            <a:ahLst/>
            <a:cxnLst/>
            <a:rect l="0" t="0" r="0" b="0"/>
            <a:pathLst>
              <a:path w="250033" h="348259">
                <a:moveTo>
                  <a:pt x="17860" y="80368"/>
                </a:moveTo>
                <a:lnTo>
                  <a:pt x="17860" y="80368"/>
                </a:lnTo>
                <a:lnTo>
                  <a:pt x="17860" y="80368"/>
                </a:lnTo>
                <a:lnTo>
                  <a:pt x="8930" y="80368"/>
                </a:lnTo>
                <a:lnTo>
                  <a:pt x="0" y="80368"/>
                </a:lnTo>
                <a:lnTo>
                  <a:pt x="8930" y="80368"/>
                </a:lnTo>
                <a:lnTo>
                  <a:pt x="17860" y="71438"/>
                </a:lnTo>
                <a:lnTo>
                  <a:pt x="26789" y="53578"/>
                </a:lnTo>
                <a:lnTo>
                  <a:pt x="53578" y="35719"/>
                </a:lnTo>
                <a:lnTo>
                  <a:pt x="71438" y="17860"/>
                </a:lnTo>
                <a:lnTo>
                  <a:pt x="98227" y="8930"/>
                </a:lnTo>
                <a:lnTo>
                  <a:pt x="125016" y="0"/>
                </a:lnTo>
                <a:lnTo>
                  <a:pt x="142875" y="0"/>
                </a:lnTo>
                <a:lnTo>
                  <a:pt x="160735" y="8930"/>
                </a:lnTo>
                <a:lnTo>
                  <a:pt x="169664" y="35719"/>
                </a:lnTo>
                <a:lnTo>
                  <a:pt x="169664" y="71438"/>
                </a:lnTo>
                <a:lnTo>
                  <a:pt x="160735" y="116086"/>
                </a:lnTo>
                <a:lnTo>
                  <a:pt x="151805" y="169664"/>
                </a:lnTo>
                <a:lnTo>
                  <a:pt x="133946" y="214313"/>
                </a:lnTo>
                <a:lnTo>
                  <a:pt x="107157" y="250032"/>
                </a:lnTo>
                <a:lnTo>
                  <a:pt x="89297" y="285750"/>
                </a:lnTo>
                <a:lnTo>
                  <a:pt x="71438" y="303610"/>
                </a:lnTo>
                <a:lnTo>
                  <a:pt x="62508" y="321469"/>
                </a:lnTo>
                <a:lnTo>
                  <a:pt x="62508" y="321469"/>
                </a:lnTo>
                <a:lnTo>
                  <a:pt x="71438" y="303610"/>
                </a:lnTo>
                <a:lnTo>
                  <a:pt x="80368" y="294680"/>
                </a:lnTo>
                <a:lnTo>
                  <a:pt x="107157" y="276821"/>
                </a:lnTo>
                <a:lnTo>
                  <a:pt x="133946" y="267891"/>
                </a:lnTo>
                <a:lnTo>
                  <a:pt x="160735" y="267891"/>
                </a:lnTo>
                <a:lnTo>
                  <a:pt x="187524" y="276821"/>
                </a:lnTo>
                <a:lnTo>
                  <a:pt x="214313" y="285750"/>
                </a:lnTo>
                <a:lnTo>
                  <a:pt x="232172" y="303610"/>
                </a:lnTo>
                <a:lnTo>
                  <a:pt x="250032" y="321469"/>
                </a:lnTo>
                <a:lnTo>
                  <a:pt x="250032" y="339328"/>
                </a:lnTo>
                <a:lnTo>
                  <a:pt x="250032" y="348258"/>
                </a:lnTo>
                <a:lnTo>
                  <a:pt x="250032" y="339328"/>
                </a:lnTo>
                <a:lnTo>
                  <a:pt x="250032" y="33932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2875359" y="357187"/>
            <a:ext cx="312540" cy="437556"/>
          </a:xfrm>
          <a:custGeom>
            <a:avLst/>
            <a:gdLst/>
            <a:ahLst/>
            <a:cxnLst/>
            <a:rect l="0" t="0" r="0" b="0"/>
            <a:pathLst>
              <a:path w="312540" h="437556">
                <a:moveTo>
                  <a:pt x="223243" y="232172"/>
                </a:moveTo>
                <a:lnTo>
                  <a:pt x="223243" y="232172"/>
                </a:lnTo>
                <a:lnTo>
                  <a:pt x="214313" y="232172"/>
                </a:lnTo>
                <a:lnTo>
                  <a:pt x="214313" y="241102"/>
                </a:lnTo>
                <a:lnTo>
                  <a:pt x="214313" y="241102"/>
                </a:lnTo>
                <a:lnTo>
                  <a:pt x="214313" y="241102"/>
                </a:lnTo>
                <a:lnTo>
                  <a:pt x="205383" y="232172"/>
                </a:lnTo>
                <a:lnTo>
                  <a:pt x="205383" y="223243"/>
                </a:lnTo>
                <a:lnTo>
                  <a:pt x="196454" y="205383"/>
                </a:lnTo>
                <a:lnTo>
                  <a:pt x="187524" y="187524"/>
                </a:lnTo>
                <a:lnTo>
                  <a:pt x="178594" y="169665"/>
                </a:lnTo>
                <a:lnTo>
                  <a:pt x="169664" y="151805"/>
                </a:lnTo>
                <a:lnTo>
                  <a:pt x="151805" y="133946"/>
                </a:lnTo>
                <a:lnTo>
                  <a:pt x="133946" y="125016"/>
                </a:lnTo>
                <a:lnTo>
                  <a:pt x="107157" y="125016"/>
                </a:lnTo>
                <a:lnTo>
                  <a:pt x="89297" y="133946"/>
                </a:lnTo>
                <a:lnTo>
                  <a:pt x="62508" y="169665"/>
                </a:lnTo>
                <a:lnTo>
                  <a:pt x="35719" y="214313"/>
                </a:lnTo>
                <a:lnTo>
                  <a:pt x="17860" y="267891"/>
                </a:lnTo>
                <a:lnTo>
                  <a:pt x="0" y="312540"/>
                </a:lnTo>
                <a:lnTo>
                  <a:pt x="0" y="366118"/>
                </a:lnTo>
                <a:lnTo>
                  <a:pt x="0" y="401836"/>
                </a:lnTo>
                <a:lnTo>
                  <a:pt x="17860" y="428625"/>
                </a:lnTo>
                <a:lnTo>
                  <a:pt x="35719" y="437555"/>
                </a:lnTo>
                <a:lnTo>
                  <a:pt x="53579" y="437555"/>
                </a:lnTo>
                <a:lnTo>
                  <a:pt x="80368" y="428625"/>
                </a:lnTo>
                <a:lnTo>
                  <a:pt x="107157" y="401836"/>
                </a:lnTo>
                <a:lnTo>
                  <a:pt x="133946" y="366118"/>
                </a:lnTo>
                <a:lnTo>
                  <a:pt x="160735" y="321469"/>
                </a:lnTo>
                <a:lnTo>
                  <a:pt x="178594" y="267891"/>
                </a:lnTo>
                <a:lnTo>
                  <a:pt x="187524" y="205383"/>
                </a:lnTo>
                <a:lnTo>
                  <a:pt x="205383" y="142875"/>
                </a:lnTo>
                <a:lnTo>
                  <a:pt x="205383" y="98227"/>
                </a:lnTo>
                <a:lnTo>
                  <a:pt x="205383" y="71438"/>
                </a:lnTo>
                <a:lnTo>
                  <a:pt x="205383" y="53579"/>
                </a:lnTo>
                <a:lnTo>
                  <a:pt x="205383" y="35719"/>
                </a:lnTo>
                <a:lnTo>
                  <a:pt x="196454" y="8930"/>
                </a:lnTo>
                <a:lnTo>
                  <a:pt x="187524" y="0"/>
                </a:lnTo>
                <a:lnTo>
                  <a:pt x="169664" y="17860"/>
                </a:lnTo>
                <a:lnTo>
                  <a:pt x="151805" y="53579"/>
                </a:lnTo>
                <a:lnTo>
                  <a:pt x="142875" y="116086"/>
                </a:lnTo>
                <a:lnTo>
                  <a:pt x="133946" y="178594"/>
                </a:lnTo>
                <a:lnTo>
                  <a:pt x="133946" y="232172"/>
                </a:lnTo>
                <a:lnTo>
                  <a:pt x="142875" y="294680"/>
                </a:lnTo>
                <a:lnTo>
                  <a:pt x="160735" y="339329"/>
                </a:lnTo>
                <a:lnTo>
                  <a:pt x="178594" y="366118"/>
                </a:lnTo>
                <a:lnTo>
                  <a:pt x="205383" y="392907"/>
                </a:lnTo>
                <a:lnTo>
                  <a:pt x="232172" y="401836"/>
                </a:lnTo>
                <a:lnTo>
                  <a:pt x="258961" y="401836"/>
                </a:lnTo>
                <a:lnTo>
                  <a:pt x="276821" y="383977"/>
                </a:lnTo>
                <a:lnTo>
                  <a:pt x="294680" y="366118"/>
                </a:lnTo>
                <a:lnTo>
                  <a:pt x="312539" y="321469"/>
                </a:lnTo>
                <a:lnTo>
                  <a:pt x="312539" y="32146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3178969" y="491133"/>
            <a:ext cx="116087" cy="232173"/>
          </a:xfrm>
          <a:custGeom>
            <a:avLst/>
            <a:gdLst/>
            <a:ahLst/>
            <a:cxnLst/>
            <a:rect l="0" t="0" r="0" b="0"/>
            <a:pathLst>
              <a:path w="116087" h="232173">
                <a:moveTo>
                  <a:pt x="8929" y="0"/>
                </a:moveTo>
                <a:lnTo>
                  <a:pt x="8929" y="8929"/>
                </a:lnTo>
                <a:lnTo>
                  <a:pt x="8929" y="17859"/>
                </a:lnTo>
                <a:lnTo>
                  <a:pt x="0" y="35719"/>
                </a:lnTo>
                <a:lnTo>
                  <a:pt x="0" y="53578"/>
                </a:lnTo>
                <a:lnTo>
                  <a:pt x="0" y="80367"/>
                </a:lnTo>
                <a:lnTo>
                  <a:pt x="0" y="107156"/>
                </a:lnTo>
                <a:lnTo>
                  <a:pt x="8929" y="133945"/>
                </a:lnTo>
                <a:lnTo>
                  <a:pt x="17859" y="160734"/>
                </a:lnTo>
                <a:lnTo>
                  <a:pt x="26789" y="187523"/>
                </a:lnTo>
                <a:lnTo>
                  <a:pt x="35719" y="205383"/>
                </a:lnTo>
                <a:lnTo>
                  <a:pt x="35719" y="223242"/>
                </a:lnTo>
                <a:lnTo>
                  <a:pt x="44648" y="232172"/>
                </a:lnTo>
                <a:lnTo>
                  <a:pt x="44648" y="232172"/>
                </a:lnTo>
                <a:lnTo>
                  <a:pt x="35719" y="223242"/>
                </a:lnTo>
                <a:lnTo>
                  <a:pt x="35719" y="205383"/>
                </a:lnTo>
                <a:lnTo>
                  <a:pt x="35719" y="169664"/>
                </a:lnTo>
                <a:lnTo>
                  <a:pt x="26789" y="133945"/>
                </a:lnTo>
                <a:lnTo>
                  <a:pt x="35719" y="98226"/>
                </a:lnTo>
                <a:lnTo>
                  <a:pt x="44648" y="62508"/>
                </a:lnTo>
                <a:lnTo>
                  <a:pt x="62508" y="44648"/>
                </a:lnTo>
                <a:lnTo>
                  <a:pt x="80367" y="26789"/>
                </a:lnTo>
                <a:lnTo>
                  <a:pt x="98226" y="17859"/>
                </a:lnTo>
                <a:lnTo>
                  <a:pt x="116086" y="17859"/>
                </a:lnTo>
                <a:lnTo>
                  <a:pt x="116086"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3339703" y="517922"/>
            <a:ext cx="98228" cy="214313"/>
          </a:xfrm>
          <a:custGeom>
            <a:avLst/>
            <a:gdLst/>
            <a:ahLst/>
            <a:cxnLst/>
            <a:rect l="0" t="0" r="0" b="0"/>
            <a:pathLst>
              <a:path w="98228" h="214313">
                <a:moveTo>
                  <a:pt x="62508" y="0"/>
                </a:moveTo>
                <a:lnTo>
                  <a:pt x="53578" y="0"/>
                </a:lnTo>
                <a:lnTo>
                  <a:pt x="44649" y="17859"/>
                </a:lnTo>
                <a:lnTo>
                  <a:pt x="26789" y="35719"/>
                </a:lnTo>
                <a:lnTo>
                  <a:pt x="17860" y="71437"/>
                </a:lnTo>
                <a:lnTo>
                  <a:pt x="8930" y="98226"/>
                </a:lnTo>
                <a:lnTo>
                  <a:pt x="0" y="133945"/>
                </a:lnTo>
                <a:lnTo>
                  <a:pt x="0" y="169664"/>
                </a:lnTo>
                <a:lnTo>
                  <a:pt x="0" y="187523"/>
                </a:lnTo>
                <a:lnTo>
                  <a:pt x="8930" y="205383"/>
                </a:lnTo>
                <a:lnTo>
                  <a:pt x="26789" y="214312"/>
                </a:lnTo>
                <a:lnTo>
                  <a:pt x="44649" y="214312"/>
                </a:lnTo>
                <a:lnTo>
                  <a:pt x="62508" y="205383"/>
                </a:lnTo>
                <a:lnTo>
                  <a:pt x="80367" y="187523"/>
                </a:lnTo>
                <a:lnTo>
                  <a:pt x="89297" y="160734"/>
                </a:lnTo>
                <a:lnTo>
                  <a:pt x="98227" y="125016"/>
                </a:lnTo>
                <a:lnTo>
                  <a:pt x="98227" y="98226"/>
                </a:lnTo>
                <a:lnTo>
                  <a:pt x="89297" y="62508"/>
                </a:lnTo>
                <a:lnTo>
                  <a:pt x="80367" y="44648"/>
                </a:lnTo>
                <a:lnTo>
                  <a:pt x="71438" y="44648"/>
                </a:lnTo>
                <a:lnTo>
                  <a:pt x="62508" y="53578"/>
                </a:lnTo>
                <a:lnTo>
                  <a:pt x="53578" y="62508"/>
                </a:lnTo>
                <a:lnTo>
                  <a:pt x="53578" y="80367"/>
                </a:lnTo>
                <a:lnTo>
                  <a:pt x="53578" y="98226"/>
                </a:lnTo>
                <a:lnTo>
                  <a:pt x="53578"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3509367" y="500062"/>
            <a:ext cx="178595" cy="455415"/>
          </a:xfrm>
          <a:custGeom>
            <a:avLst/>
            <a:gdLst/>
            <a:ahLst/>
            <a:cxnLst/>
            <a:rect l="0" t="0" r="0" b="0"/>
            <a:pathLst>
              <a:path w="178595" h="455415">
                <a:moveTo>
                  <a:pt x="44649" y="53579"/>
                </a:moveTo>
                <a:lnTo>
                  <a:pt x="44649" y="53579"/>
                </a:lnTo>
                <a:lnTo>
                  <a:pt x="35719" y="62508"/>
                </a:lnTo>
                <a:lnTo>
                  <a:pt x="35719" y="71438"/>
                </a:lnTo>
                <a:lnTo>
                  <a:pt x="35719" y="98227"/>
                </a:lnTo>
                <a:lnTo>
                  <a:pt x="35719" y="125016"/>
                </a:lnTo>
                <a:lnTo>
                  <a:pt x="35719" y="160735"/>
                </a:lnTo>
                <a:lnTo>
                  <a:pt x="35719" y="196454"/>
                </a:lnTo>
                <a:lnTo>
                  <a:pt x="35719" y="241102"/>
                </a:lnTo>
                <a:lnTo>
                  <a:pt x="44649" y="285750"/>
                </a:lnTo>
                <a:lnTo>
                  <a:pt x="53578" y="330399"/>
                </a:lnTo>
                <a:lnTo>
                  <a:pt x="53578" y="375047"/>
                </a:lnTo>
                <a:lnTo>
                  <a:pt x="53578" y="410766"/>
                </a:lnTo>
                <a:lnTo>
                  <a:pt x="44649" y="428625"/>
                </a:lnTo>
                <a:lnTo>
                  <a:pt x="44649" y="446485"/>
                </a:lnTo>
                <a:lnTo>
                  <a:pt x="35719" y="455414"/>
                </a:lnTo>
                <a:lnTo>
                  <a:pt x="17860" y="455414"/>
                </a:lnTo>
                <a:lnTo>
                  <a:pt x="17860" y="437555"/>
                </a:lnTo>
                <a:lnTo>
                  <a:pt x="8930" y="410766"/>
                </a:lnTo>
                <a:lnTo>
                  <a:pt x="0" y="366118"/>
                </a:lnTo>
                <a:lnTo>
                  <a:pt x="8930" y="303610"/>
                </a:lnTo>
                <a:lnTo>
                  <a:pt x="8930" y="241102"/>
                </a:lnTo>
                <a:lnTo>
                  <a:pt x="26789" y="169665"/>
                </a:lnTo>
                <a:lnTo>
                  <a:pt x="44649" y="107157"/>
                </a:lnTo>
                <a:lnTo>
                  <a:pt x="62508" y="53579"/>
                </a:lnTo>
                <a:lnTo>
                  <a:pt x="89297" y="26790"/>
                </a:lnTo>
                <a:lnTo>
                  <a:pt x="116086" y="8930"/>
                </a:lnTo>
                <a:lnTo>
                  <a:pt x="142875" y="0"/>
                </a:lnTo>
                <a:lnTo>
                  <a:pt x="160735" y="8930"/>
                </a:lnTo>
                <a:lnTo>
                  <a:pt x="178594" y="17860"/>
                </a:lnTo>
                <a:lnTo>
                  <a:pt x="178594" y="44649"/>
                </a:lnTo>
                <a:lnTo>
                  <a:pt x="178594" y="71438"/>
                </a:lnTo>
                <a:lnTo>
                  <a:pt x="160735" y="107157"/>
                </a:lnTo>
                <a:lnTo>
                  <a:pt x="142875" y="133946"/>
                </a:lnTo>
                <a:lnTo>
                  <a:pt x="116086" y="169665"/>
                </a:lnTo>
                <a:lnTo>
                  <a:pt x="98227" y="187524"/>
                </a:lnTo>
                <a:lnTo>
                  <a:pt x="71438" y="205383"/>
                </a:lnTo>
                <a:lnTo>
                  <a:pt x="53578" y="205383"/>
                </a:lnTo>
                <a:lnTo>
                  <a:pt x="44649" y="187524"/>
                </a:lnTo>
                <a:lnTo>
                  <a:pt x="44649" y="142876"/>
                </a:lnTo>
                <a:lnTo>
                  <a:pt x="44649" y="14287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3732609" y="330398"/>
            <a:ext cx="160736" cy="428626"/>
          </a:xfrm>
          <a:custGeom>
            <a:avLst/>
            <a:gdLst/>
            <a:ahLst/>
            <a:cxnLst/>
            <a:rect l="0" t="0" r="0" b="0"/>
            <a:pathLst>
              <a:path w="160736" h="428626">
                <a:moveTo>
                  <a:pt x="17860" y="0"/>
                </a:moveTo>
                <a:lnTo>
                  <a:pt x="8930" y="0"/>
                </a:lnTo>
                <a:lnTo>
                  <a:pt x="8930" y="8930"/>
                </a:lnTo>
                <a:lnTo>
                  <a:pt x="0" y="8930"/>
                </a:lnTo>
                <a:lnTo>
                  <a:pt x="0" y="8930"/>
                </a:lnTo>
                <a:lnTo>
                  <a:pt x="0" y="8930"/>
                </a:lnTo>
                <a:lnTo>
                  <a:pt x="0" y="8930"/>
                </a:lnTo>
                <a:lnTo>
                  <a:pt x="0" y="8930"/>
                </a:lnTo>
                <a:lnTo>
                  <a:pt x="0" y="8930"/>
                </a:lnTo>
                <a:lnTo>
                  <a:pt x="0" y="17860"/>
                </a:lnTo>
                <a:lnTo>
                  <a:pt x="8930" y="44649"/>
                </a:lnTo>
                <a:lnTo>
                  <a:pt x="17860" y="80368"/>
                </a:lnTo>
                <a:lnTo>
                  <a:pt x="26789" y="125016"/>
                </a:lnTo>
                <a:lnTo>
                  <a:pt x="26789" y="178594"/>
                </a:lnTo>
                <a:lnTo>
                  <a:pt x="35719" y="232172"/>
                </a:lnTo>
                <a:lnTo>
                  <a:pt x="35719" y="285750"/>
                </a:lnTo>
                <a:lnTo>
                  <a:pt x="26789" y="330399"/>
                </a:lnTo>
                <a:lnTo>
                  <a:pt x="26789" y="366118"/>
                </a:lnTo>
                <a:lnTo>
                  <a:pt x="26789" y="392907"/>
                </a:lnTo>
                <a:lnTo>
                  <a:pt x="17860" y="401836"/>
                </a:lnTo>
                <a:lnTo>
                  <a:pt x="26789" y="401836"/>
                </a:lnTo>
                <a:lnTo>
                  <a:pt x="26789" y="401836"/>
                </a:lnTo>
                <a:lnTo>
                  <a:pt x="35719" y="383977"/>
                </a:lnTo>
                <a:lnTo>
                  <a:pt x="44649" y="357188"/>
                </a:lnTo>
                <a:lnTo>
                  <a:pt x="53579" y="321469"/>
                </a:lnTo>
                <a:lnTo>
                  <a:pt x="62508" y="285750"/>
                </a:lnTo>
                <a:lnTo>
                  <a:pt x="80368" y="241102"/>
                </a:lnTo>
                <a:lnTo>
                  <a:pt x="89297" y="205383"/>
                </a:lnTo>
                <a:lnTo>
                  <a:pt x="107157" y="187524"/>
                </a:lnTo>
                <a:lnTo>
                  <a:pt x="125016" y="169664"/>
                </a:lnTo>
                <a:lnTo>
                  <a:pt x="133946" y="169664"/>
                </a:lnTo>
                <a:lnTo>
                  <a:pt x="142875" y="178594"/>
                </a:lnTo>
                <a:lnTo>
                  <a:pt x="151805" y="196454"/>
                </a:lnTo>
                <a:lnTo>
                  <a:pt x="160735" y="223243"/>
                </a:lnTo>
                <a:lnTo>
                  <a:pt x="160735" y="250032"/>
                </a:lnTo>
                <a:lnTo>
                  <a:pt x="160735" y="285750"/>
                </a:lnTo>
                <a:lnTo>
                  <a:pt x="160735" y="312540"/>
                </a:lnTo>
                <a:lnTo>
                  <a:pt x="151805" y="348258"/>
                </a:lnTo>
                <a:lnTo>
                  <a:pt x="142875" y="375047"/>
                </a:lnTo>
                <a:lnTo>
                  <a:pt x="133946" y="401836"/>
                </a:lnTo>
                <a:lnTo>
                  <a:pt x="116086" y="419696"/>
                </a:lnTo>
                <a:lnTo>
                  <a:pt x="107157" y="428625"/>
                </a:lnTo>
                <a:lnTo>
                  <a:pt x="107157" y="428625"/>
                </a:lnTo>
                <a:lnTo>
                  <a:pt x="98227" y="419696"/>
                </a:lnTo>
                <a:lnTo>
                  <a:pt x="107157" y="392907"/>
                </a:lnTo>
                <a:lnTo>
                  <a:pt x="107157" y="357188"/>
                </a:lnTo>
                <a:lnTo>
                  <a:pt x="107157" y="35718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3982641" y="500062"/>
            <a:ext cx="80368" cy="196455"/>
          </a:xfrm>
          <a:custGeom>
            <a:avLst/>
            <a:gdLst/>
            <a:ahLst/>
            <a:cxnLst/>
            <a:rect l="0" t="0" r="0" b="0"/>
            <a:pathLst>
              <a:path w="80368" h="196455">
                <a:moveTo>
                  <a:pt x="35718" y="0"/>
                </a:moveTo>
                <a:lnTo>
                  <a:pt x="26789" y="8930"/>
                </a:lnTo>
                <a:lnTo>
                  <a:pt x="26789" y="8930"/>
                </a:lnTo>
                <a:lnTo>
                  <a:pt x="17859" y="26790"/>
                </a:lnTo>
                <a:lnTo>
                  <a:pt x="8929" y="44649"/>
                </a:lnTo>
                <a:lnTo>
                  <a:pt x="0" y="71438"/>
                </a:lnTo>
                <a:lnTo>
                  <a:pt x="0" y="107157"/>
                </a:lnTo>
                <a:lnTo>
                  <a:pt x="0" y="133946"/>
                </a:lnTo>
                <a:lnTo>
                  <a:pt x="0" y="151805"/>
                </a:lnTo>
                <a:lnTo>
                  <a:pt x="8929" y="169665"/>
                </a:lnTo>
                <a:lnTo>
                  <a:pt x="17859" y="187524"/>
                </a:lnTo>
                <a:lnTo>
                  <a:pt x="26789" y="196454"/>
                </a:lnTo>
                <a:lnTo>
                  <a:pt x="44648" y="196454"/>
                </a:lnTo>
                <a:lnTo>
                  <a:pt x="53578" y="187524"/>
                </a:lnTo>
                <a:lnTo>
                  <a:pt x="62507" y="169665"/>
                </a:lnTo>
                <a:lnTo>
                  <a:pt x="71437" y="160735"/>
                </a:lnTo>
                <a:lnTo>
                  <a:pt x="80367" y="133946"/>
                </a:lnTo>
                <a:lnTo>
                  <a:pt x="80367" y="98227"/>
                </a:lnTo>
                <a:lnTo>
                  <a:pt x="80367" y="71438"/>
                </a:lnTo>
                <a:lnTo>
                  <a:pt x="71437" y="44649"/>
                </a:lnTo>
                <a:lnTo>
                  <a:pt x="53578" y="35719"/>
                </a:lnTo>
                <a:lnTo>
                  <a:pt x="44648" y="26790"/>
                </a:lnTo>
                <a:lnTo>
                  <a:pt x="26789" y="26790"/>
                </a:lnTo>
                <a:lnTo>
                  <a:pt x="17859" y="35719"/>
                </a:lnTo>
                <a:lnTo>
                  <a:pt x="8929" y="44649"/>
                </a:lnTo>
                <a:lnTo>
                  <a:pt x="8929" y="62508"/>
                </a:lnTo>
                <a:lnTo>
                  <a:pt x="17859" y="80368"/>
                </a:lnTo>
                <a:lnTo>
                  <a:pt x="26789" y="80368"/>
                </a:lnTo>
                <a:lnTo>
                  <a:pt x="26789"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4116586" y="500062"/>
            <a:ext cx="107157" cy="267892"/>
          </a:xfrm>
          <a:custGeom>
            <a:avLst/>
            <a:gdLst/>
            <a:ahLst/>
            <a:cxnLst/>
            <a:rect l="0" t="0" r="0" b="0"/>
            <a:pathLst>
              <a:path w="107157" h="267892">
                <a:moveTo>
                  <a:pt x="35719" y="0"/>
                </a:moveTo>
                <a:lnTo>
                  <a:pt x="35719" y="0"/>
                </a:lnTo>
                <a:lnTo>
                  <a:pt x="26789" y="8930"/>
                </a:lnTo>
                <a:lnTo>
                  <a:pt x="26789" y="17860"/>
                </a:lnTo>
                <a:lnTo>
                  <a:pt x="17859" y="44649"/>
                </a:lnTo>
                <a:lnTo>
                  <a:pt x="8930" y="71438"/>
                </a:lnTo>
                <a:lnTo>
                  <a:pt x="8930" y="98227"/>
                </a:lnTo>
                <a:lnTo>
                  <a:pt x="0" y="125016"/>
                </a:lnTo>
                <a:lnTo>
                  <a:pt x="8930" y="151805"/>
                </a:lnTo>
                <a:lnTo>
                  <a:pt x="8930" y="178594"/>
                </a:lnTo>
                <a:lnTo>
                  <a:pt x="17859" y="196454"/>
                </a:lnTo>
                <a:lnTo>
                  <a:pt x="26789" y="214313"/>
                </a:lnTo>
                <a:lnTo>
                  <a:pt x="35719" y="232172"/>
                </a:lnTo>
                <a:lnTo>
                  <a:pt x="44648" y="250032"/>
                </a:lnTo>
                <a:lnTo>
                  <a:pt x="62508" y="258961"/>
                </a:lnTo>
                <a:lnTo>
                  <a:pt x="71437" y="267891"/>
                </a:lnTo>
                <a:lnTo>
                  <a:pt x="80367" y="267891"/>
                </a:lnTo>
                <a:lnTo>
                  <a:pt x="98227" y="267891"/>
                </a:lnTo>
                <a:lnTo>
                  <a:pt x="98227" y="258961"/>
                </a:lnTo>
                <a:lnTo>
                  <a:pt x="107156" y="241102"/>
                </a:lnTo>
                <a:lnTo>
                  <a:pt x="107156"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4116586" y="607219"/>
            <a:ext cx="125017" cy="223243"/>
          </a:xfrm>
          <a:custGeom>
            <a:avLst/>
            <a:gdLst/>
            <a:ahLst/>
            <a:cxnLst/>
            <a:rect l="0" t="0" r="0" b="0"/>
            <a:pathLst>
              <a:path w="125017" h="223243">
                <a:moveTo>
                  <a:pt x="125016" y="0"/>
                </a:moveTo>
                <a:lnTo>
                  <a:pt x="116086" y="0"/>
                </a:lnTo>
                <a:lnTo>
                  <a:pt x="116086" y="0"/>
                </a:lnTo>
                <a:lnTo>
                  <a:pt x="98227" y="17859"/>
                </a:lnTo>
                <a:lnTo>
                  <a:pt x="80367" y="35719"/>
                </a:lnTo>
                <a:lnTo>
                  <a:pt x="62508" y="62508"/>
                </a:lnTo>
                <a:lnTo>
                  <a:pt x="35719" y="98226"/>
                </a:lnTo>
                <a:lnTo>
                  <a:pt x="17859" y="133945"/>
                </a:lnTo>
                <a:lnTo>
                  <a:pt x="8930" y="169664"/>
                </a:lnTo>
                <a:lnTo>
                  <a:pt x="0" y="187523"/>
                </a:lnTo>
                <a:lnTo>
                  <a:pt x="0" y="214312"/>
                </a:lnTo>
                <a:lnTo>
                  <a:pt x="0" y="223242"/>
                </a:lnTo>
                <a:lnTo>
                  <a:pt x="17859" y="214312"/>
                </a:lnTo>
                <a:lnTo>
                  <a:pt x="26789" y="196453"/>
                </a:lnTo>
                <a:lnTo>
                  <a:pt x="26789"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4634508" y="517922"/>
            <a:ext cx="178595" cy="178595"/>
          </a:xfrm>
          <a:custGeom>
            <a:avLst/>
            <a:gdLst/>
            <a:ahLst/>
            <a:cxnLst/>
            <a:rect l="0" t="0" r="0" b="0"/>
            <a:pathLst>
              <a:path w="178595" h="178595">
                <a:moveTo>
                  <a:pt x="8930" y="0"/>
                </a:moveTo>
                <a:lnTo>
                  <a:pt x="8930" y="0"/>
                </a:lnTo>
                <a:lnTo>
                  <a:pt x="8930" y="0"/>
                </a:lnTo>
                <a:lnTo>
                  <a:pt x="8930" y="8930"/>
                </a:lnTo>
                <a:lnTo>
                  <a:pt x="8930" y="17859"/>
                </a:lnTo>
                <a:lnTo>
                  <a:pt x="0" y="35719"/>
                </a:lnTo>
                <a:lnTo>
                  <a:pt x="0" y="62508"/>
                </a:lnTo>
                <a:lnTo>
                  <a:pt x="8930" y="80367"/>
                </a:lnTo>
                <a:lnTo>
                  <a:pt x="8930" y="98226"/>
                </a:lnTo>
                <a:lnTo>
                  <a:pt x="17859" y="116086"/>
                </a:lnTo>
                <a:lnTo>
                  <a:pt x="26789" y="133945"/>
                </a:lnTo>
                <a:lnTo>
                  <a:pt x="35719" y="151805"/>
                </a:lnTo>
                <a:lnTo>
                  <a:pt x="44648" y="160734"/>
                </a:lnTo>
                <a:lnTo>
                  <a:pt x="53578" y="160734"/>
                </a:lnTo>
                <a:lnTo>
                  <a:pt x="62508" y="160734"/>
                </a:lnTo>
                <a:lnTo>
                  <a:pt x="71437" y="151805"/>
                </a:lnTo>
                <a:lnTo>
                  <a:pt x="71437" y="142875"/>
                </a:lnTo>
                <a:lnTo>
                  <a:pt x="80367" y="125016"/>
                </a:lnTo>
                <a:lnTo>
                  <a:pt x="89297" y="98226"/>
                </a:lnTo>
                <a:lnTo>
                  <a:pt x="80367" y="80367"/>
                </a:lnTo>
                <a:lnTo>
                  <a:pt x="89297" y="71437"/>
                </a:lnTo>
                <a:lnTo>
                  <a:pt x="89297" y="62508"/>
                </a:lnTo>
                <a:lnTo>
                  <a:pt x="89297" y="71437"/>
                </a:lnTo>
                <a:lnTo>
                  <a:pt x="89297" y="80367"/>
                </a:lnTo>
                <a:lnTo>
                  <a:pt x="89297" y="98226"/>
                </a:lnTo>
                <a:lnTo>
                  <a:pt x="98226" y="116086"/>
                </a:lnTo>
                <a:lnTo>
                  <a:pt x="98226" y="142875"/>
                </a:lnTo>
                <a:lnTo>
                  <a:pt x="107156" y="151805"/>
                </a:lnTo>
                <a:lnTo>
                  <a:pt x="116086" y="169664"/>
                </a:lnTo>
                <a:lnTo>
                  <a:pt x="133945" y="178594"/>
                </a:lnTo>
                <a:lnTo>
                  <a:pt x="142875" y="178594"/>
                </a:lnTo>
                <a:lnTo>
                  <a:pt x="160734" y="169664"/>
                </a:lnTo>
                <a:lnTo>
                  <a:pt x="169664" y="160734"/>
                </a:lnTo>
                <a:lnTo>
                  <a:pt x="178594" y="151805"/>
                </a:lnTo>
                <a:lnTo>
                  <a:pt x="178594" y="125016"/>
                </a:lnTo>
                <a:lnTo>
                  <a:pt x="178594" y="107156"/>
                </a:lnTo>
                <a:lnTo>
                  <a:pt x="178594" y="80367"/>
                </a:lnTo>
                <a:lnTo>
                  <a:pt x="169664" y="53578"/>
                </a:lnTo>
                <a:lnTo>
                  <a:pt x="160734" y="35719"/>
                </a:lnTo>
                <a:lnTo>
                  <a:pt x="151805" y="17859"/>
                </a:lnTo>
                <a:lnTo>
                  <a:pt x="142875" y="8930"/>
                </a:lnTo>
                <a:lnTo>
                  <a:pt x="133945" y="0"/>
                </a:lnTo>
                <a:lnTo>
                  <a:pt x="125015" y="8930"/>
                </a:lnTo>
                <a:lnTo>
                  <a:pt x="125015" y="17859"/>
                </a:lnTo>
                <a:lnTo>
                  <a:pt x="125015" y="26789"/>
                </a:lnTo>
                <a:lnTo>
                  <a:pt x="133945" y="35719"/>
                </a:lnTo>
                <a:lnTo>
                  <a:pt x="142875" y="44648"/>
                </a:lnTo>
                <a:lnTo>
                  <a:pt x="142875"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4893469" y="544711"/>
            <a:ext cx="17860" cy="133946"/>
          </a:xfrm>
          <a:custGeom>
            <a:avLst/>
            <a:gdLst/>
            <a:ahLst/>
            <a:cxnLst/>
            <a:rect l="0" t="0" r="0" b="0"/>
            <a:pathLst>
              <a:path w="17860" h="133946">
                <a:moveTo>
                  <a:pt x="8929" y="0"/>
                </a:moveTo>
                <a:lnTo>
                  <a:pt x="8929" y="8930"/>
                </a:lnTo>
                <a:lnTo>
                  <a:pt x="0" y="17859"/>
                </a:lnTo>
                <a:lnTo>
                  <a:pt x="0" y="35719"/>
                </a:lnTo>
                <a:lnTo>
                  <a:pt x="0" y="62508"/>
                </a:lnTo>
                <a:lnTo>
                  <a:pt x="0" y="80367"/>
                </a:lnTo>
                <a:lnTo>
                  <a:pt x="0" y="107156"/>
                </a:lnTo>
                <a:lnTo>
                  <a:pt x="0" y="125016"/>
                </a:lnTo>
                <a:lnTo>
                  <a:pt x="8929" y="133945"/>
                </a:lnTo>
                <a:lnTo>
                  <a:pt x="8929" y="133945"/>
                </a:lnTo>
                <a:lnTo>
                  <a:pt x="17859" y="133945"/>
                </a:lnTo>
                <a:lnTo>
                  <a:pt x="17859" y="133945"/>
                </a:lnTo>
                <a:lnTo>
                  <a:pt x="17859" y="116086"/>
                </a:lnTo>
                <a:lnTo>
                  <a:pt x="17859" y="107156"/>
                </a:lnTo>
                <a:lnTo>
                  <a:pt x="8929" y="80367"/>
                </a:lnTo>
                <a:lnTo>
                  <a:pt x="8929" y="53578"/>
                </a:lnTo>
                <a:lnTo>
                  <a:pt x="892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4848820" y="428625"/>
            <a:ext cx="44650" cy="26790"/>
          </a:xfrm>
          <a:custGeom>
            <a:avLst/>
            <a:gdLst/>
            <a:ahLst/>
            <a:cxnLst/>
            <a:rect l="0" t="0" r="0" b="0"/>
            <a:pathLst>
              <a:path w="44650" h="26790">
                <a:moveTo>
                  <a:pt x="8930" y="17859"/>
                </a:moveTo>
                <a:lnTo>
                  <a:pt x="8930" y="17859"/>
                </a:lnTo>
                <a:lnTo>
                  <a:pt x="0" y="8930"/>
                </a:lnTo>
                <a:lnTo>
                  <a:pt x="0" y="8930"/>
                </a:lnTo>
                <a:lnTo>
                  <a:pt x="0" y="0"/>
                </a:lnTo>
                <a:lnTo>
                  <a:pt x="0" y="0"/>
                </a:lnTo>
                <a:lnTo>
                  <a:pt x="8930" y="0"/>
                </a:lnTo>
                <a:lnTo>
                  <a:pt x="8930" y="0"/>
                </a:lnTo>
                <a:lnTo>
                  <a:pt x="17860" y="8930"/>
                </a:lnTo>
                <a:lnTo>
                  <a:pt x="26789" y="8930"/>
                </a:lnTo>
                <a:lnTo>
                  <a:pt x="35719" y="17859"/>
                </a:lnTo>
                <a:lnTo>
                  <a:pt x="44649" y="26789"/>
                </a:lnTo>
                <a:lnTo>
                  <a:pt x="4464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5009555" y="401836"/>
            <a:ext cx="44649" cy="303610"/>
          </a:xfrm>
          <a:custGeom>
            <a:avLst/>
            <a:gdLst/>
            <a:ahLst/>
            <a:cxnLst/>
            <a:rect l="0" t="0" r="0" b="0"/>
            <a:pathLst>
              <a:path w="44649" h="303610">
                <a:moveTo>
                  <a:pt x="0" y="0"/>
                </a:moveTo>
                <a:lnTo>
                  <a:pt x="0" y="0"/>
                </a:lnTo>
                <a:lnTo>
                  <a:pt x="0" y="0"/>
                </a:lnTo>
                <a:lnTo>
                  <a:pt x="8929" y="0"/>
                </a:lnTo>
                <a:lnTo>
                  <a:pt x="8929" y="8930"/>
                </a:lnTo>
                <a:lnTo>
                  <a:pt x="8929" y="26789"/>
                </a:lnTo>
                <a:lnTo>
                  <a:pt x="8929" y="44648"/>
                </a:lnTo>
                <a:lnTo>
                  <a:pt x="8929" y="80367"/>
                </a:lnTo>
                <a:lnTo>
                  <a:pt x="8929" y="116086"/>
                </a:lnTo>
                <a:lnTo>
                  <a:pt x="0" y="160734"/>
                </a:lnTo>
                <a:lnTo>
                  <a:pt x="0" y="196453"/>
                </a:lnTo>
                <a:lnTo>
                  <a:pt x="0" y="232172"/>
                </a:lnTo>
                <a:lnTo>
                  <a:pt x="0" y="258961"/>
                </a:lnTo>
                <a:lnTo>
                  <a:pt x="0" y="285750"/>
                </a:lnTo>
                <a:lnTo>
                  <a:pt x="0" y="294680"/>
                </a:lnTo>
                <a:lnTo>
                  <a:pt x="8929" y="303609"/>
                </a:lnTo>
                <a:lnTo>
                  <a:pt x="17859" y="303609"/>
                </a:lnTo>
                <a:lnTo>
                  <a:pt x="26789" y="294680"/>
                </a:lnTo>
                <a:lnTo>
                  <a:pt x="35718" y="285750"/>
                </a:lnTo>
                <a:lnTo>
                  <a:pt x="44648" y="267891"/>
                </a:lnTo>
                <a:lnTo>
                  <a:pt x="44648"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5125641" y="375047"/>
            <a:ext cx="8930" cy="312540"/>
          </a:xfrm>
          <a:custGeom>
            <a:avLst/>
            <a:gdLst/>
            <a:ahLst/>
            <a:cxnLst/>
            <a:rect l="0" t="0" r="0" b="0"/>
            <a:pathLst>
              <a:path w="8930" h="312540">
                <a:moveTo>
                  <a:pt x="8929" y="0"/>
                </a:moveTo>
                <a:lnTo>
                  <a:pt x="8929" y="0"/>
                </a:lnTo>
                <a:lnTo>
                  <a:pt x="8929" y="0"/>
                </a:lnTo>
                <a:lnTo>
                  <a:pt x="8929" y="0"/>
                </a:lnTo>
                <a:lnTo>
                  <a:pt x="8929" y="0"/>
                </a:lnTo>
                <a:lnTo>
                  <a:pt x="0" y="8930"/>
                </a:lnTo>
                <a:lnTo>
                  <a:pt x="0" y="26789"/>
                </a:lnTo>
                <a:lnTo>
                  <a:pt x="0" y="53578"/>
                </a:lnTo>
                <a:lnTo>
                  <a:pt x="0" y="89297"/>
                </a:lnTo>
                <a:lnTo>
                  <a:pt x="0" y="133945"/>
                </a:lnTo>
                <a:lnTo>
                  <a:pt x="0" y="178594"/>
                </a:lnTo>
                <a:lnTo>
                  <a:pt x="0" y="214312"/>
                </a:lnTo>
                <a:lnTo>
                  <a:pt x="0" y="250031"/>
                </a:lnTo>
                <a:lnTo>
                  <a:pt x="0" y="276820"/>
                </a:lnTo>
                <a:lnTo>
                  <a:pt x="0" y="294680"/>
                </a:lnTo>
                <a:lnTo>
                  <a:pt x="8929" y="312539"/>
                </a:lnTo>
                <a:lnTo>
                  <a:pt x="8929" y="312539"/>
                </a:lnTo>
                <a:lnTo>
                  <a:pt x="8929" y="303609"/>
                </a:lnTo>
                <a:lnTo>
                  <a:pt x="8929" y="30360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5438180" y="401836"/>
            <a:ext cx="196454" cy="294681"/>
          </a:xfrm>
          <a:custGeom>
            <a:avLst/>
            <a:gdLst/>
            <a:ahLst/>
            <a:cxnLst/>
            <a:rect l="0" t="0" r="0" b="0"/>
            <a:pathLst>
              <a:path w="196454" h="294681">
                <a:moveTo>
                  <a:pt x="0" y="17859"/>
                </a:moveTo>
                <a:lnTo>
                  <a:pt x="0" y="17859"/>
                </a:lnTo>
                <a:lnTo>
                  <a:pt x="0" y="8930"/>
                </a:lnTo>
                <a:lnTo>
                  <a:pt x="0" y="8930"/>
                </a:lnTo>
                <a:lnTo>
                  <a:pt x="0" y="0"/>
                </a:lnTo>
                <a:lnTo>
                  <a:pt x="0" y="0"/>
                </a:lnTo>
                <a:lnTo>
                  <a:pt x="0" y="8930"/>
                </a:lnTo>
                <a:lnTo>
                  <a:pt x="0" y="17859"/>
                </a:lnTo>
                <a:lnTo>
                  <a:pt x="8929" y="35719"/>
                </a:lnTo>
                <a:lnTo>
                  <a:pt x="8929" y="53578"/>
                </a:lnTo>
                <a:lnTo>
                  <a:pt x="8929" y="80367"/>
                </a:lnTo>
                <a:lnTo>
                  <a:pt x="8929" y="107156"/>
                </a:lnTo>
                <a:lnTo>
                  <a:pt x="17859" y="142875"/>
                </a:lnTo>
                <a:lnTo>
                  <a:pt x="8929" y="169664"/>
                </a:lnTo>
                <a:lnTo>
                  <a:pt x="8929" y="196453"/>
                </a:lnTo>
                <a:lnTo>
                  <a:pt x="8929" y="214312"/>
                </a:lnTo>
                <a:lnTo>
                  <a:pt x="8929" y="232172"/>
                </a:lnTo>
                <a:lnTo>
                  <a:pt x="8929" y="232172"/>
                </a:lnTo>
                <a:lnTo>
                  <a:pt x="8929" y="223242"/>
                </a:lnTo>
                <a:lnTo>
                  <a:pt x="17859" y="214312"/>
                </a:lnTo>
                <a:lnTo>
                  <a:pt x="26789" y="187523"/>
                </a:lnTo>
                <a:lnTo>
                  <a:pt x="44648" y="160734"/>
                </a:lnTo>
                <a:lnTo>
                  <a:pt x="71437" y="142875"/>
                </a:lnTo>
                <a:lnTo>
                  <a:pt x="98226" y="125016"/>
                </a:lnTo>
                <a:lnTo>
                  <a:pt x="125015" y="116086"/>
                </a:lnTo>
                <a:lnTo>
                  <a:pt x="151804" y="107156"/>
                </a:lnTo>
                <a:lnTo>
                  <a:pt x="169664" y="107156"/>
                </a:lnTo>
                <a:lnTo>
                  <a:pt x="187523" y="125016"/>
                </a:lnTo>
                <a:lnTo>
                  <a:pt x="196453" y="142875"/>
                </a:lnTo>
                <a:lnTo>
                  <a:pt x="196453" y="160734"/>
                </a:lnTo>
                <a:lnTo>
                  <a:pt x="178593" y="196453"/>
                </a:lnTo>
                <a:lnTo>
                  <a:pt x="160734" y="223242"/>
                </a:lnTo>
                <a:lnTo>
                  <a:pt x="133945" y="250031"/>
                </a:lnTo>
                <a:lnTo>
                  <a:pt x="98226" y="267891"/>
                </a:lnTo>
                <a:lnTo>
                  <a:pt x="71437" y="285750"/>
                </a:lnTo>
                <a:lnTo>
                  <a:pt x="44648" y="294680"/>
                </a:lnTo>
                <a:lnTo>
                  <a:pt x="35718" y="294680"/>
                </a:lnTo>
                <a:lnTo>
                  <a:pt x="35718" y="276820"/>
                </a:lnTo>
                <a:lnTo>
                  <a:pt x="35718" y="250031"/>
                </a:lnTo>
                <a:lnTo>
                  <a:pt x="53578" y="223242"/>
                </a:lnTo>
                <a:lnTo>
                  <a:pt x="53578"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5616773" y="508992"/>
            <a:ext cx="187525" cy="187525"/>
          </a:xfrm>
          <a:custGeom>
            <a:avLst/>
            <a:gdLst/>
            <a:ahLst/>
            <a:cxnLst/>
            <a:rect l="0" t="0" r="0" b="0"/>
            <a:pathLst>
              <a:path w="187525" h="187525">
                <a:moveTo>
                  <a:pt x="8930" y="80367"/>
                </a:moveTo>
                <a:lnTo>
                  <a:pt x="0" y="80367"/>
                </a:lnTo>
                <a:lnTo>
                  <a:pt x="0" y="89297"/>
                </a:lnTo>
                <a:lnTo>
                  <a:pt x="0" y="98227"/>
                </a:lnTo>
                <a:lnTo>
                  <a:pt x="0" y="107156"/>
                </a:lnTo>
                <a:lnTo>
                  <a:pt x="17860" y="107156"/>
                </a:lnTo>
                <a:lnTo>
                  <a:pt x="26790" y="116086"/>
                </a:lnTo>
                <a:lnTo>
                  <a:pt x="44649" y="107156"/>
                </a:lnTo>
                <a:lnTo>
                  <a:pt x="62508" y="107156"/>
                </a:lnTo>
                <a:lnTo>
                  <a:pt x="80368" y="98227"/>
                </a:lnTo>
                <a:lnTo>
                  <a:pt x="89297" y="89297"/>
                </a:lnTo>
                <a:lnTo>
                  <a:pt x="89297" y="80367"/>
                </a:lnTo>
                <a:lnTo>
                  <a:pt x="98227" y="62508"/>
                </a:lnTo>
                <a:lnTo>
                  <a:pt x="98227" y="44649"/>
                </a:lnTo>
                <a:lnTo>
                  <a:pt x="89297" y="26789"/>
                </a:lnTo>
                <a:lnTo>
                  <a:pt x="80368" y="8930"/>
                </a:lnTo>
                <a:lnTo>
                  <a:pt x="71438" y="0"/>
                </a:lnTo>
                <a:lnTo>
                  <a:pt x="62508" y="0"/>
                </a:lnTo>
                <a:lnTo>
                  <a:pt x="53579" y="17860"/>
                </a:lnTo>
                <a:lnTo>
                  <a:pt x="44649" y="35719"/>
                </a:lnTo>
                <a:lnTo>
                  <a:pt x="26790" y="62508"/>
                </a:lnTo>
                <a:lnTo>
                  <a:pt x="26790" y="98227"/>
                </a:lnTo>
                <a:lnTo>
                  <a:pt x="26790" y="125016"/>
                </a:lnTo>
                <a:lnTo>
                  <a:pt x="35719" y="151805"/>
                </a:lnTo>
                <a:lnTo>
                  <a:pt x="53579" y="169664"/>
                </a:lnTo>
                <a:lnTo>
                  <a:pt x="71438" y="178594"/>
                </a:lnTo>
                <a:lnTo>
                  <a:pt x="107157" y="187524"/>
                </a:lnTo>
                <a:lnTo>
                  <a:pt x="133946" y="178594"/>
                </a:lnTo>
                <a:lnTo>
                  <a:pt x="160735" y="169664"/>
                </a:lnTo>
                <a:lnTo>
                  <a:pt x="187524" y="151805"/>
                </a:lnTo>
                <a:lnTo>
                  <a:pt x="187524"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982266" y="1044773"/>
            <a:ext cx="5295305" cy="142876"/>
          </a:xfrm>
          <a:custGeom>
            <a:avLst/>
            <a:gdLst/>
            <a:ahLst/>
            <a:cxnLst/>
            <a:rect l="0" t="0" r="0" b="0"/>
            <a:pathLst>
              <a:path w="5295305" h="142876">
                <a:moveTo>
                  <a:pt x="0" y="125016"/>
                </a:moveTo>
                <a:lnTo>
                  <a:pt x="0" y="125016"/>
                </a:lnTo>
                <a:lnTo>
                  <a:pt x="8929" y="133946"/>
                </a:lnTo>
                <a:lnTo>
                  <a:pt x="17859" y="133946"/>
                </a:lnTo>
                <a:lnTo>
                  <a:pt x="35718" y="133946"/>
                </a:lnTo>
                <a:lnTo>
                  <a:pt x="62508" y="142875"/>
                </a:lnTo>
                <a:lnTo>
                  <a:pt x="89297" y="142875"/>
                </a:lnTo>
                <a:lnTo>
                  <a:pt x="116086" y="142875"/>
                </a:lnTo>
                <a:lnTo>
                  <a:pt x="151804" y="142875"/>
                </a:lnTo>
                <a:lnTo>
                  <a:pt x="187523" y="142875"/>
                </a:lnTo>
                <a:lnTo>
                  <a:pt x="232172" y="142875"/>
                </a:lnTo>
                <a:lnTo>
                  <a:pt x="267890" y="142875"/>
                </a:lnTo>
                <a:lnTo>
                  <a:pt x="321468" y="142875"/>
                </a:lnTo>
                <a:lnTo>
                  <a:pt x="375047" y="142875"/>
                </a:lnTo>
                <a:lnTo>
                  <a:pt x="437554" y="142875"/>
                </a:lnTo>
                <a:lnTo>
                  <a:pt x="500062" y="142875"/>
                </a:lnTo>
                <a:lnTo>
                  <a:pt x="562570" y="142875"/>
                </a:lnTo>
                <a:lnTo>
                  <a:pt x="642937" y="133946"/>
                </a:lnTo>
                <a:lnTo>
                  <a:pt x="723304" y="133946"/>
                </a:lnTo>
                <a:lnTo>
                  <a:pt x="803672" y="133946"/>
                </a:lnTo>
                <a:lnTo>
                  <a:pt x="892968" y="125016"/>
                </a:lnTo>
                <a:lnTo>
                  <a:pt x="982265" y="116086"/>
                </a:lnTo>
                <a:lnTo>
                  <a:pt x="1071562" y="116086"/>
                </a:lnTo>
                <a:lnTo>
                  <a:pt x="1169789" y="116086"/>
                </a:lnTo>
                <a:lnTo>
                  <a:pt x="1276945" y="116086"/>
                </a:lnTo>
                <a:lnTo>
                  <a:pt x="1375172" y="107157"/>
                </a:lnTo>
                <a:lnTo>
                  <a:pt x="1491257" y="107157"/>
                </a:lnTo>
                <a:lnTo>
                  <a:pt x="1598414" y="107157"/>
                </a:lnTo>
                <a:lnTo>
                  <a:pt x="1714500" y="107157"/>
                </a:lnTo>
                <a:lnTo>
                  <a:pt x="1821656" y="98227"/>
                </a:lnTo>
                <a:lnTo>
                  <a:pt x="1937742" y="98227"/>
                </a:lnTo>
                <a:lnTo>
                  <a:pt x="2062757" y="89297"/>
                </a:lnTo>
                <a:lnTo>
                  <a:pt x="2187773" y="80368"/>
                </a:lnTo>
                <a:lnTo>
                  <a:pt x="2303859" y="80368"/>
                </a:lnTo>
                <a:lnTo>
                  <a:pt x="2437804" y="71438"/>
                </a:lnTo>
                <a:lnTo>
                  <a:pt x="2562820" y="71438"/>
                </a:lnTo>
                <a:lnTo>
                  <a:pt x="2687836" y="62508"/>
                </a:lnTo>
                <a:lnTo>
                  <a:pt x="2821781" y="62508"/>
                </a:lnTo>
                <a:lnTo>
                  <a:pt x="2955726" y="53578"/>
                </a:lnTo>
                <a:lnTo>
                  <a:pt x="3089672" y="53578"/>
                </a:lnTo>
                <a:lnTo>
                  <a:pt x="3223617" y="44649"/>
                </a:lnTo>
                <a:lnTo>
                  <a:pt x="3357562" y="44649"/>
                </a:lnTo>
                <a:lnTo>
                  <a:pt x="3491507" y="35719"/>
                </a:lnTo>
                <a:lnTo>
                  <a:pt x="3634382" y="26789"/>
                </a:lnTo>
                <a:lnTo>
                  <a:pt x="3768328" y="26789"/>
                </a:lnTo>
                <a:lnTo>
                  <a:pt x="3902273" y="17860"/>
                </a:lnTo>
                <a:lnTo>
                  <a:pt x="4036218" y="17860"/>
                </a:lnTo>
                <a:lnTo>
                  <a:pt x="4161234" y="8930"/>
                </a:lnTo>
                <a:lnTo>
                  <a:pt x="4277320" y="8930"/>
                </a:lnTo>
                <a:lnTo>
                  <a:pt x="4393406" y="8930"/>
                </a:lnTo>
                <a:lnTo>
                  <a:pt x="4509492" y="0"/>
                </a:lnTo>
                <a:lnTo>
                  <a:pt x="4625578" y="0"/>
                </a:lnTo>
                <a:lnTo>
                  <a:pt x="4723804" y="0"/>
                </a:lnTo>
                <a:lnTo>
                  <a:pt x="4822031" y="0"/>
                </a:lnTo>
                <a:lnTo>
                  <a:pt x="4920257" y="0"/>
                </a:lnTo>
                <a:lnTo>
                  <a:pt x="5000625" y="0"/>
                </a:lnTo>
                <a:lnTo>
                  <a:pt x="5080992" y="0"/>
                </a:lnTo>
                <a:lnTo>
                  <a:pt x="5143500" y="8930"/>
                </a:lnTo>
                <a:lnTo>
                  <a:pt x="5197078" y="17860"/>
                </a:lnTo>
                <a:lnTo>
                  <a:pt x="5241726" y="17860"/>
                </a:lnTo>
                <a:lnTo>
                  <a:pt x="5268515" y="26789"/>
                </a:lnTo>
                <a:lnTo>
                  <a:pt x="5295304" y="26789"/>
                </a:lnTo>
                <a:lnTo>
                  <a:pt x="5295304"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6063258" y="437555"/>
            <a:ext cx="196454" cy="241102"/>
          </a:xfrm>
          <a:custGeom>
            <a:avLst/>
            <a:gdLst/>
            <a:ahLst/>
            <a:cxnLst/>
            <a:rect l="0" t="0" r="0" b="0"/>
            <a:pathLst>
              <a:path w="196454" h="241102">
                <a:moveTo>
                  <a:pt x="160734" y="53578"/>
                </a:moveTo>
                <a:lnTo>
                  <a:pt x="160734" y="53578"/>
                </a:lnTo>
                <a:lnTo>
                  <a:pt x="160734" y="53578"/>
                </a:lnTo>
                <a:lnTo>
                  <a:pt x="160734" y="53578"/>
                </a:lnTo>
                <a:lnTo>
                  <a:pt x="160734" y="44648"/>
                </a:lnTo>
                <a:lnTo>
                  <a:pt x="160734" y="44648"/>
                </a:lnTo>
                <a:lnTo>
                  <a:pt x="151805" y="35718"/>
                </a:lnTo>
                <a:lnTo>
                  <a:pt x="151805" y="26789"/>
                </a:lnTo>
                <a:lnTo>
                  <a:pt x="142875" y="17859"/>
                </a:lnTo>
                <a:lnTo>
                  <a:pt x="133945" y="8929"/>
                </a:lnTo>
                <a:lnTo>
                  <a:pt x="125015" y="0"/>
                </a:lnTo>
                <a:lnTo>
                  <a:pt x="107156" y="0"/>
                </a:lnTo>
                <a:lnTo>
                  <a:pt x="89297" y="0"/>
                </a:lnTo>
                <a:lnTo>
                  <a:pt x="71437" y="8929"/>
                </a:lnTo>
                <a:lnTo>
                  <a:pt x="53578" y="26789"/>
                </a:lnTo>
                <a:lnTo>
                  <a:pt x="26789" y="53578"/>
                </a:lnTo>
                <a:lnTo>
                  <a:pt x="8930" y="80367"/>
                </a:lnTo>
                <a:lnTo>
                  <a:pt x="0" y="116086"/>
                </a:lnTo>
                <a:lnTo>
                  <a:pt x="0" y="151804"/>
                </a:lnTo>
                <a:lnTo>
                  <a:pt x="8930" y="178593"/>
                </a:lnTo>
                <a:lnTo>
                  <a:pt x="17859" y="205383"/>
                </a:lnTo>
                <a:lnTo>
                  <a:pt x="44648" y="223242"/>
                </a:lnTo>
                <a:lnTo>
                  <a:pt x="71437" y="241101"/>
                </a:lnTo>
                <a:lnTo>
                  <a:pt x="98226" y="241101"/>
                </a:lnTo>
                <a:lnTo>
                  <a:pt x="133945" y="241101"/>
                </a:lnTo>
                <a:lnTo>
                  <a:pt x="160734" y="232172"/>
                </a:lnTo>
                <a:lnTo>
                  <a:pt x="178594" y="214312"/>
                </a:lnTo>
                <a:lnTo>
                  <a:pt x="196453" y="187523"/>
                </a:lnTo>
                <a:lnTo>
                  <a:pt x="196453"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6295430" y="437555"/>
            <a:ext cx="125016" cy="205384"/>
          </a:xfrm>
          <a:custGeom>
            <a:avLst/>
            <a:gdLst/>
            <a:ahLst/>
            <a:cxnLst/>
            <a:rect l="0" t="0" r="0" b="0"/>
            <a:pathLst>
              <a:path w="125016" h="205384">
                <a:moveTo>
                  <a:pt x="8929" y="26789"/>
                </a:moveTo>
                <a:lnTo>
                  <a:pt x="8929" y="26789"/>
                </a:lnTo>
                <a:lnTo>
                  <a:pt x="8929" y="35718"/>
                </a:lnTo>
                <a:lnTo>
                  <a:pt x="0" y="44648"/>
                </a:lnTo>
                <a:lnTo>
                  <a:pt x="0" y="53578"/>
                </a:lnTo>
                <a:lnTo>
                  <a:pt x="0" y="71437"/>
                </a:lnTo>
                <a:lnTo>
                  <a:pt x="8929" y="98226"/>
                </a:lnTo>
                <a:lnTo>
                  <a:pt x="17859" y="125015"/>
                </a:lnTo>
                <a:lnTo>
                  <a:pt x="26789" y="142875"/>
                </a:lnTo>
                <a:lnTo>
                  <a:pt x="35718" y="169664"/>
                </a:lnTo>
                <a:lnTo>
                  <a:pt x="44648" y="187523"/>
                </a:lnTo>
                <a:lnTo>
                  <a:pt x="53578" y="205383"/>
                </a:lnTo>
                <a:lnTo>
                  <a:pt x="53578" y="205383"/>
                </a:lnTo>
                <a:lnTo>
                  <a:pt x="53578" y="205383"/>
                </a:lnTo>
                <a:lnTo>
                  <a:pt x="62508" y="196453"/>
                </a:lnTo>
                <a:lnTo>
                  <a:pt x="62508" y="178593"/>
                </a:lnTo>
                <a:lnTo>
                  <a:pt x="62508" y="142875"/>
                </a:lnTo>
                <a:lnTo>
                  <a:pt x="62508" y="107156"/>
                </a:lnTo>
                <a:lnTo>
                  <a:pt x="62508" y="71437"/>
                </a:lnTo>
                <a:lnTo>
                  <a:pt x="71437" y="44648"/>
                </a:lnTo>
                <a:lnTo>
                  <a:pt x="71437" y="17859"/>
                </a:lnTo>
                <a:lnTo>
                  <a:pt x="80367" y="8929"/>
                </a:lnTo>
                <a:lnTo>
                  <a:pt x="89297" y="0"/>
                </a:lnTo>
                <a:lnTo>
                  <a:pt x="107156" y="0"/>
                </a:lnTo>
                <a:lnTo>
                  <a:pt x="116086" y="8929"/>
                </a:lnTo>
                <a:lnTo>
                  <a:pt x="125015" y="17859"/>
                </a:lnTo>
                <a:lnTo>
                  <a:pt x="125015"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6456164" y="482203"/>
            <a:ext cx="169665" cy="187525"/>
          </a:xfrm>
          <a:custGeom>
            <a:avLst/>
            <a:gdLst/>
            <a:ahLst/>
            <a:cxnLst/>
            <a:rect l="0" t="0" r="0" b="0"/>
            <a:pathLst>
              <a:path w="169665" h="187525">
                <a:moveTo>
                  <a:pt x="0" y="62508"/>
                </a:moveTo>
                <a:lnTo>
                  <a:pt x="0" y="71438"/>
                </a:lnTo>
                <a:lnTo>
                  <a:pt x="0" y="80367"/>
                </a:lnTo>
                <a:lnTo>
                  <a:pt x="0" y="89297"/>
                </a:lnTo>
                <a:lnTo>
                  <a:pt x="8930" y="98227"/>
                </a:lnTo>
                <a:lnTo>
                  <a:pt x="17859" y="98227"/>
                </a:lnTo>
                <a:lnTo>
                  <a:pt x="26789" y="107156"/>
                </a:lnTo>
                <a:lnTo>
                  <a:pt x="44649" y="98227"/>
                </a:lnTo>
                <a:lnTo>
                  <a:pt x="62508" y="98227"/>
                </a:lnTo>
                <a:lnTo>
                  <a:pt x="71438" y="80367"/>
                </a:lnTo>
                <a:lnTo>
                  <a:pt x="89297" y="71438"/>
                </a:lnTo>
                <a:lnTo>
                  <a:pt x="89297" y="62508"/>
                </a:lnTo>
                <a:lnTo>
                  <a:pt x="89297" y="44649"/>
                </a:lnTo>
                <a:lnTo>
                  <a:pt x="89297" y="26789"/>
                </a:lnTo>
                <a:lnTo>
                  <a:pt x="89297" y="8930"/>
                </a:lnTo>
                <a:lnTo>
                  <a:pt x="80367" y="0"/>
                </a:lnTo>
                <a:lnTo>
                  <a:pt x="71438" y="0"/>
                </a:lnTo>
                <a:lnTo>
                  <a:pt x="53578" y="8930"/>
                </a:lnTo>
                <a:lnTo>
                  <a:pt x="53578" y="26789"/>
                </a:lnTo>
                <a:lnTo>
                  <a:pt x="44649" y="62508"/>
                </a:lnTo>
                <a:lnTo>
                  <a:pt x="35719" y="89297"/>
                </a:lnTo>
                <a:lnTo>
                  <a:pt x="44649" y="116086"/>
                </a:lnTo>
                <a:lnTo>
                  <a:pt x="53578" y="142875"/>
                </a:lnTo>
                <a:lnTo>
                  <a:pt x="62508" y="169664"/>
                </a:lnTo>
                <a:lnTo>
                  <a:pt x="71438" y="178594"/>
                </a:lnTo>
                <a:lnTo>
                  <a:pt x="98227" y="187524"/>
                </a:lnTo>
                <a:lnTo>
                  <a:pt x="116086" y="187524"/>
                </a:lnTo>
                <a:lnTo>
                  <a:pt x="133945" y="178594"/>
                </a:lnTo>
                <a:lnTo>
                  <a:pt x="151805" y="160735"/>
                </a:lnTo>
                <a:lnTo>
                  <a:pt x="169664" y="133945"/>
                </a:lnTo>
                <a:lnTo>
                  <a:pt x="169664"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6616898" y="321469"/>
            <a:ext cx="214314" cy="330399"/>
          </a:xfrm>
          <a:custGeom>
            <a:avLst/>
            <a:gdLst/>
            <a:ahLst/>
            <a:cxnLst/>
            <a:rect l="0" t="0" r="0" b="0"/>
            <a:pathLst>
              <a:path w="214314" h="330399">
                <a:moveTo>
                  <a:pt x="26790" y="196453"/>
                </a:moveTo>
                <a:lnTo>
                  <a:pt x="17860" y="214312"/>
                </a:lnTo>
                <a:lnTo>
                  <a:pt x="17860" y="232172"/>
                </a:lnTo>
                <a:lnTo>
                  <a:pt x="0" y="250031"/>
                </a:lnTo>
                <a:lnTo>
                  <a:pt x="0" y="276820"/>
                </a:lnTo>
                <a:lnTo>
                  <a:pt x="0" y="294679"/>
                </a:lnTo>
                <a:lnTo>
                  <a:pt x="0" y="312539"/>
                </a:lnTo>
                <a:lnTo>
                  <a:pt x="0" y="321469"/>
                </a:lnTo>
                <a:lnTo>
                  <a:pt x="8930" y="330398"/>
                </a:lnTo>
                <a:lnTo>
                  <a:pt x="17860" y="321469"/>
                </a:lnTo>
                <a:lnTo>
                  <a:pt x="26790" y="312539"/>
                </a:lnTo>
                <a:lnTo>
                  <a:pt x="44649" y="294679"/>
                </a:lnTo>
                <a:lnTo>
                  <a:pt x="53579" y="276820"/>
                </a:lnTo>
                <a:lnTo>
                  <a:pt x="71438" y="258961"/>
                </a:lnTo>
                <a:lnTo>
                  <a:pt x="80368" y="241101"/>
                </a:lnTo>
                <a:lnTo>
                  <a:pt x="89297" y="241101"/>
                </a:lnTo>
                <a:lnTo>
                  <a:pt x="89297" y="241101"/>
                </a:lnTo>
                <a:lnTo>
                  <a:pt x="98227" y="250031"/>
                </a:lnTo>
                <a:lnTo>
                  <a:pt x="98227" y="267890"/>
                </a:lnTo>
                <a:lnTo>
                  <a:pt x="107157" y="276820"/>
                </a:lnTo>
                <a:lnTo>
                  <a:pt x="116086" y="285750"/>
                </a:lnTo>
                <a:lnTo>
                  <a:pt x="125016" y="294679"/>
                </a:lnTo>
                <a:lnTo>
                  <a:pt x="125016" y="303609"/>
                </a:lnTo>
                <a:lnTo>
                  <a:pt x="133946" y="303609"/>
                </a:lnTo>
                <a:lnTo>
                  <a:pt x="151805" y="294679"/>
                </a:lnTo>
                <a:lnTo>
                  <a:pt x="160735" y="285750"/>
                </a:lnTo>
                <a:lnTo>
                  <a:pt x="169665" y="267890"/>
                </a:lnTo>
                <a:lnTo>
                  <a:pt x="178594" y="241101"/>
                </a:lnTo>
                <a:lnTo>
                  <a:pt x="187524" y="214312"/>
                </a:lnTo>
                <a:lnTo>
                  <a:pt x="187524" y="178593"/>
                </a:lnTo>
                <a:lnTo>
                  <a:pt x="187524" y="133945"/>
                </a:lnTo>
                <a:lnTo>
                  <a:pt x="187524" y="98226"/>
                </a:lnTo>
                <a:lnTo>
                  <a:pt x="178594" y="62508"/>
                </a:lnTo>
                <a:lnTo>
                  <a:pt x="178594" y="35718"/>
                </a:lnTo>
                <a:lnTo>
                  <a:pt x="169665" y="17859"/>
                </a:lnTo>
                <a:lnTo>
                  <a:pt x="160735" y="8929"/>
                </a:lnTo>
                <a:lnTo>
                  <a:pt x="142875" y="0"/>
                </a:lnTo>
                <a:lnTo>
                  <a:pt x="133946" y="8929"/>
                </a:lnTo>
                <a:lnTo>
                  <a:pt x="125016" y="17859"/>
                </a:lnTo>
                <a:lnTo>
                  <a:pt x="116086" y="26789"/>
                </a:lnTo>
                <a:lnTo>
                  <a:pt x="107157" y="53578"/>
                </a:lnTo>
                <a:lnTo>
                  <a:pt x="107157" y="89297"/>
                </a:lnTo>
                <a:lnTo>
                  <a:pt x="116086" y="125015"/>
                </a:lnTo>
                <a:lnTo>
                  <a:pt x="125016" y="160734"/>
                </a:lnTo>
                <a:lnTo>
                  <a:pt x="142875" y="196453"/>
                </a:lnTo>
                <a:lnTo>
                  <a:pt x="160735" y="223242"/>
                </a:lnTo>
                <a:lnTo>
                  <a:pt x="178594" y="250031"/>
                </a:lnTo>
                <a:lnTo>
                  <a:pt x="196454" y="267890"/>
                </a:lnTo>
                <a:lnTo>
                  <a:pt x="205383" y="276820"/>
                </a:lnTo>
                <a:lnTo>
                  <a:pt x="214313" y="276820"/>
                </a:lnTo>
                <a:lnTo>
                  <a:pt x="205383" y="267890"/>
                </a:lnTo>
                <a:lnTo>
                  <a:pt x="187524" y="250031"/>
                </a:lnTo>
                <a:lnTo>
                  <a:pt x="160735" y="232172"/>
                </a:lnTo>
                <a:lnTo>
                  <a:pt x="133946" y="196453"/>
                </a:lnTo>
                <a:lnTo>
                  <a:pt x="133946"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6599039" y="419695"/>
            <a:ext cx="294681" cy="35720"/>
          </a:xfrm>
          <a:custGeom>
            <a:avLst/>
            <a:gdLst/>
            <a:ahLst/>
            <a:cxnLst/>
            <a:rect l="0" t="0" r="0" b="0"/>
            <a:pathLst>
              <a:path w="294681" h="35720">
                <a:moveTo>
                  <a:pt x="0" y="0"/>
                </a:moveTo>
                <a:lnTo>
                  <a:pt x="0" y="0"/>
                </a:lnTo>
                <a:lnTo>
                  <a:pt x="17859" y="8930"/>
                </a:lnTo>
                <a:lnTo>
                  <a:pt x="35719" y="8930"/>
                </a:lnTo>
                <a:lnTo>
                  <a:pt x="71438" y="8930"/>
                </a:lnTo>
                <a:lnTo>
                  <a:pt x="107156" y="17860"/>
                </a:lnTo>
                <a:lnTo>
                  <a:pt x="142875" y="26789"/>
                </a:lnTo>
                <a:lnTo>
                  <a:pt x="187524" y="26789"/>
                </a:lnTo>
                <a:lnTo>
                  <a:pt x="223242" y="35719"/>
                </a:lnTo>
                <a:lnTo>
                  <a:pt x="258961" y="35719"/>
                </a:lnTo>
                <a:lnTo>
                  <a:pt x="276820" y="35719"/>
                </a:lnTo>
                <a:lnTo>
                  <a:pt x="294680" y="35719"/>
                </a:lnTo>
                <a:lnTo>
                  <a:pt x="294680"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6840141" y="500062"/>
            <a:ext cx="142876" cy="169666"/>
          </a:xfrm>
          <a:custGeom>
            <a:avLst/>
            <a:gdLst/>
            <a:ahLst/>
            <a:cxnLst/>
            <a:rect l="0" t="0" r="0" b="0"/>
            <a:pathLst>
              <a:path w="142876" h="169666">
                <a:moveTo>
                  <a:pt x="0" y="35719"/>
                </a:moveTo>
                <a:lnTo>
                  <a:pt x="8929" y="44649"/>
                </a:lnTo>
                <a:lnTo>
                  <a:pt x="8929" y="53579"/>
                </a:lnTo>
                <a:lnTo>
                  <a:pt x="17859" y="62508"/>
                </a:lnTo>
                <a:lnTo>
                  <a:pt x="26789" y="71438"/>
                </a:lnTo>
                <a:lnTo>
                  <a:pt x="44648" y="71438"/>
                </a:lnTo>
                <a:lnTo>
                  <a:pt x="53578" y="80368"/>
                </a:lnTo>
                <a:lnTo>
                  <a:pt x="71437" y="71438"/>
                </a:lnTo>
                <a:lnTo>
                  <a:pt x="89297" y="71438"/>
                </a:lnTo>
                <a:lnTo>
                  <a:pt x="98226" y="62508"/>
                </a:lnTo>
                <a:lnTo>
                  <a:pt x="116086" y="53579"/>
                </a:lnTo>
                <a:lnTo>
                  <a:pt x="116086" y="35719"/>
                </a:lnTo>
                <a:lnTo>
                  <a:pt x="116086" y="17860"/>
                </a:lnTo>
                <a:lnTo>
                  <a:pt x="116086" y="8930"/>
                </a:lnTo>
                <a:lnTo>
                  <a:pt x="107156" y="0"/>
                </a:lnTo>
                <a:lnTo>
                  <a:pt x="89297" y="8930"/>
                </a:lnTo>
                <a:lnTo>
                  <a:pt x="80367" y="17860"/>
                </a:lnTo>
                <a:lnTo>
                  <a:pt x="62507" y="44649"/>
                </a:lnTo>
                <a:lnTo>
                  <a:pt x="53578" y="62508"/>
                </a:lnTo>
                <a:lnTo>
                  <a:pt x="53578" y="89297"/>
                </a:lnTo>
                <a:lnTo>
                  <a:pt x="53578" y="116086"/>
                </a:lnTo>
                <a:lnTo>
                  <a:pt x="62507" y="142876"/>
                </a:lnTo>
                <a:lnTo>
                  <a:pt x="80367" y="151805"/>
                </a:lnTo>
                <a:lnTo>
                  <a:pt x="98226" y="169665"/>
                </a:lnTo>
                <a:lnTo>
                  <a:pt x="116086" y="169665"/>
                </a:lnTo>
                <a:lnTo>
                  <a:pt x="142875" y="160735"/>
                </a:lnTo>
                <a:lnTo>
                  <a:pt x="142875"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7018734" y="321469"/>
            <a:ext cx="142876" cy="357188"/>
          </a:xfrm>
          <a:custGeom>
            <a:avLst/>
            <a:gdLst/>
            <a:ahLst/>
            <a:cxnLst/>
            <a:rect l="0" t="0" r="0" b="0"/>
            <a:pathLst>
              <a:path w="142876" h="357188">
                <a:moveTo>
                  <a:pt x="71438" y="169664"/>
                </a:moveTo>
                <a:lnTo>
                  <a:pt x="62508" y="187523"/>
                </a:lnTo>
                <a:lnTo>
                  <a:pt x="44649" y="205383"/>
                </a:lnTo>
                <a:lnTo>
                  <a:pt x="35719" y="223242"/>
                </a:lnTo>
                <a:lnTo>
                  <a:pt x="17860" y="258961"/>
                </a:lnTo>
                <a:lnTo>
                  <a:pt x="8930" y="285750"/>
                </a:lnTo>
                <a:lnTo>
                  <a:pt x="0" y="312539"/>
                </a:lnTo>
                <a:lnTo>
                  <a:pt x="0" y="330398"/>
                </a:lnTo>
                <a:lnTo>
                  <a:pt x="0" y="348258"/>
                </a:lnTo>
                <a:lnTo>
                  <a:pt x="8930" y="357187"/>
                </a:lnTo>
                <a:lnTo>
                  <a:pt x="17860" y="357187"/>
                </a:lnTo>
                <a:lnTo>
                  <a:pt x="35719" y="348258"/>
                </a:lnTo>
                <a:lnTo>
                  <a:pt x="53579" y="339328"/>
                </a:lnTo>
                <a:lnTo>
                  <a:pt x="71438" y="312539"/>
                </a:lnTo>
                <a:lnTo>
                  <a:pt x="98227" y="285750"/>
                </a:lnTo>
                <a:lnTo>
                  <a:pt x="116086" y="258961"/>
                </a:lnTo>
                <a:lnTo>
                  <a:pt x="125016" y="214312"/>
                </a:lnTo>
                <a:lnTo>
                  <a:pt x="133946" y="178593"/>
                </a:lnTo>
                <a:lnTo>
                  <a:pt x="142875" y="133945"/>
                </a:lnTo>
                <a:lnTo>
                  <a:pt x="142875" y="98226"/>
                </a:lnTo>
                <a:lnTo>
                  <a:pt x="142875" y="62508"/>
                </a:lnTo>
                <a:lnTo>
                  <a:pt x="133946" y="44648"/>
                </a:lnTo>
                <a:lnTo>
                  <a:pt x="125016" y="26789"/>
                </a:lnTo>
                <a:lnTo>
                  <a:pt x="125016" y="17859"/>
                </a:lnTo>
                <a:lnTo>
                  <a:pt x="107157" y="0"/>
                </a:lnTo>
                <a:lnTo>
                  <a:pt x="89297" y="0"/>
                </a:lnTo>
                <a:lnTo>
                  <a:pt x="62508" y="8929"/>
                </a:lnTo>
                <a:lnTo>
                  <a:pt x="44649" y="44648"/>
                </a:lnTo>
                <a:lnTo>
                  <a:pt x="44649" y="89297"/>
                </a:lnTo>
                <a:lnTo>
                  <a:pt x="44649" y="142875"/>
                </a:lnTo>
                <a:lnTo>
                  <a:pt x="53579" y="187523"/>
                </a:lnTo>
                <a:lnTo>
                  <a:pt x="62508" y="223242"/>
                </a:lnTo>
                <a:lnTo>
                  <a:pt x="80368" y="258961"/>
                </a:lnTo>
                <a:lnTo>
                  <a:pt x="98227" y="285750"/>
                </a:lnTo>
                <a:lnTo>
                  <a:pt x="107157" y="294679"/>
                </a:lnTo>
                <a:lnTo>
                  <a:pt x="116086" y="312539"/>
                </a:lnTo>
                <a:lnTo>
                  <a:pt x="133946" y="321469"/>
                </a:lnTo>
                <a:lnTo>
                  <a:pt x="142875" y="321469"/>
                </a:lnTo>
                <a:lnTo>
                  <a:pt x="142875" y="32146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7527727" y="321469"/>
            <a:ext cx="71438" cy="366118"/>
          </a:xfrm>
          <a:custGeom>
            <a:avLst/>
            <a:gdLst/>
            <a:ahLst/>
            <a:cxnLst/>
            <a:rect l="0" t="0" r="0" b="0"/>
            <a:pathLst>
              <a:path w="71438" h="366118">
                <a:moveTo>
                  <a:pt x="8929" y="0"/>
                </a:moveTo>
                <a:lnTo>
                  <a:pt x="8929" y="0"/>
                </a:lnTo>
                <a:lnTo>
                  <a:pt x="8929" y="0"/>
                </a:lnTo>
                <a:lnTo>
                  <a:pt x="8929" y="0"/>
                </a:lnTo>
                <a:lnTo>
                  <a:pt x="8929" y="0"/>
                </a:lnTo>
                <a:lnTo>
                  <a:pt x="8929" y="0"/>
                </a:lnTo>
                <a:lnTo>
                  <a:pt x="8929" y="8929"/>
                </a:lnTo>
                <a:lnTo>
                  <a:pt x="8929" y="26789"/>
                </a:lnTo>
                <a:lnTo>
                  <a:pt x="8929" y="62508"/>
                </a:lnTo>
                <a:lnTo>
                  <a:pt x="8929" y="98226"/>
                </a:lnTo>
                <a:lnTo>
                  <a:pt x="8929" y="142875"/>
                </a:lnTo>
                <a:lnTo>
                  <a:pt x="8929" y="196453"/>
                </a:lnTo>
                <a:lnTo>
                  <a:pt x="17859" y="241101"/>
                </a:lnTo>
                <a:lnTo>
                  <a:pt x="26789" y="285750"/>
                </a:lnTo>
                <a:lnTo>
                  <a:pt x="35718" y="321469"/>
                </a:lnTo>
                <a:lnTo>
                  <a:pt x="44648" y="348258"/>
                </a:lnTo>
                <a:lnTo>
                  <a:pt x="53578" y="357187"/>
                </a:lnTo>
                <a:lnTo>
                  <a:pt x="62507" y="366117"/>
                </a:lnTo>
                <a:lnTo>
                  <a:pt x="71437" y="366117"/>
                </a:lnTo>
                <a:lnTo>
                  <a:pt x="71437" y="357187"/>
                </a:lnTo>
                <a:lnTo>
                  <a:pt x="71437" y="348258"/>
                </a:lnTo>
                <a:lnTo>
                  <a:pt x="71437" y="321469"/>
                </a:lnTo>
                <a:lnTo>
                  <a:pt x="62507" y="303609"/>
                </a:lnTo>
                <a:lnTo>
                  <a:pt x="44648" y="276820"/>
                </a:lnTo>
                <a:lnTo>
                  <a:pt x="26789" y="250031"/>
                </a:lnTo>
                <a:lnTo>
                  <a:pt x="0" y="223242"/>
                </a:lnTo>
                <a:lnTo>
                  <a:pt x="0"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7358063" y="526852"/>
            <a:ext cx="321469" cy="17860"/>
          </a:xfrm>
          <a:custGeom>
            <a:avLst/>
            <a:gdLst/>
            <a:ahLst/>
            <a:cxnLst/>
            <a:rect l="0" t="0" r="0" b="0"/>
            <a:pathLst>
              <a:path w="321469" h="17860">
                <a:moveTo>
                  <a:pt x="26789" y="0"/>
                </a:moveTo>
                <a:lnTo>
                  <a:pt x="17859" y="0"/>
                </a:lnTo>
                <a:lnTo>
                  <a:pt x="8929" y="8929"/>
                </a:lnTo>
                <a:lnTo>
                  <a:pt x="0" y="8929"/>
                </a:lnTo>
                <a:lnTo>
                  <a:pt x="8929" y="17859"/>
                </a:lnTo>
                <a:lnTo>
                  <a:pt x="26789" y="17859"/>
                </a:lnTo>
                <a:lnTo>
                  <a:pt x="71437" y="17859"/>
                </a:lnTo>
                <a:lnTo>
                  <a:pt x="116085" y="17859"/>
                </a:lnTo>
                <a:lnTo>
                  <a:pt x="178593" y="8929"/>
                </a:lnTo>
                <a:lnTo>
                  <a:pt x="232171" y="8929"/>
                </a:lnTo>
                <a:lnTo>
                  <a:pt x="285750" y="8929"/>
                </a:lnTo>
                <a:lnTo>
                  <a:pt x="321468" y="8929"/>
                </a:lnTo>
                <a:lnTo>
                  <a:pt x="321468"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7688461" y="535781"/>
            <a:ext cx="98228" cy="107158"/>
          </a:xfrm>
          <a:custGeom>
            <a:avLst/>
            <a:gdLst/>
            <a:ahLst/>
            <a:cxnLst/>
            <a:rect l="0" t="0" r="0" b="0"/>
            <a:pathLst>
              <a:path w="98228" h="107158">
                <a:moveTo>
                  <a:pt x="35719" y="17860"/>
                </a:moveTo>
                <a:lnTo>
                  <a:pt x="26789" y="26789"/>
                </a:lnTo>
                <a:lnTo>
                  <a:pt x="17859" y="35719"/>
                </a:lnTo>
                <a:lnTo>
                  <a:pt x="8930" y="53578"/>
                </a:lnTo>
                <a:lnTo>
                  <a:pt x="0" y="62508"/>
                </a:lnTo>
                <a:lnTo>
                  <a:pt x="0" y="80367"/>
                </a:lnTo>
                <a:lnTo>
                  <a:pt x="0" y="89297"/>
                </a:lnTo>
                <a:lnTo>
                  <a:pt x="8930" y="98227"/>
                </a:lnTo>
                <a:lnTo>
                  <a:pt x="17859" y="107157"/>
                </a:lnTo>
                <a:lnTo>
                  <a:pt x="35719" y="107157"/>
                </a:lnTo>
                <a:lnTo>
                  <a:pt x="53578" y="98227"/>
                </a:lnTo>
                <a:lnTo>
                  <a:pt x="71437" y="89297"/>
                </a:lnTo>
                <a:lnTo>
                  <a:pt x="89297" y="80367"/>
                </a:lnTo>
                <a:lnTo>
                  <a:pt x="98227" y="62508"/>
                </a:lnTo>
                <a:lnTo>
                  <a:pt x="98227" y="44649"/>
                </a:lnTo>
                <a:lnTo>
                  <a:pt x="98227" y="26789"/>
                </a:lnTo>
                <a:lnTo>
                  <a:pt x="89297" y="8930"/>
                </a:lnTo>
                <a:lnTo>
                  <a:pt x="80367" y="0"/>
                </a:lnTo>
                <a:lnTo>
                  <a:pt x="62508" y="0"/>
                </a:lnTo>
                <a:lnTo>
                  <a:pt x="53578" y="8930"/>
                </a:lnTo>
                <a:lnTo>
                  <a:pt x="44648" y="17860"/>
                </a:lnTo>
                <a:lnTo>
                  <a:pt x="35719" y="26789"/>
                </a:lnTo>
                <a:lnTo>
                  <a:pt x="3571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7858125" y="375047"/>
            <a:ext cx="196454" cy="294681"/>
          </a:xfrm>
          <a:custGeom>
            <a:avLst/>
            <a:gdLst/>
            <a:ahLst/>
            <a:cxnLst/>
            <a:rect l="0" t="0" r="0" b="0"/>
            <a:pathLst>
              <a:path w="196454" h="294681">
                <a:moveTo>
                  <a:pt x="71438" y="133945"/>
                </a:moveTo>
                <a:lnTo>
                  <a:pt x="62508" y="125015"/>
                </a:lnTo>
                <a:lnTo>
                  <a:pt x="62508" y="125015"/>
                </a:lnTo>
                <a:lnTo>
                  <a:pt x="53578" y="125015"/>
                </a:lnTo>
                <a:lnTo>
                  <a:pt x="44648" y="125015"/>
                </a:lnTo>
                <a:lnTo>
                  <a:pt x="35719" y="133945"/>
                </a:lnTo>
                <a:lnTo>
                  <a:pt x="17859" y="151805"/>
                </a:lnTo>
                <a:lnTo>
                  <a:pt x="8930" y="169664"/>
                </a:lnTo>
                <a:lnTo>
                  <a:pt x="0" y="187523"/>
                </a:lnTo>
                <a:lnTo>
                  <a:pt x="0" y="205383"/>
                </a:lnTo>
                <a:lnTo>
                  <a:pt x="0" y="223242"/>
                </a:lnTo>
                <a:lnTo>
                  <a:pt x="8930" y="241101"/>
                </a:lnTo>
                <a:lnTo>
                  <a:pt x="26789" y="250031"/>
                </a:lnTo>
                <a:lnTo>
                  <a:pt x="44648" y="250031"/>
                </a:lnTo>
                <a:lnTo>
                  <a:pt x="62508" y="250031"/>
                </a:lnTo>
                <a:lnTo>
                  <a:pt x="80367" y="241101"/>
                </a:lnTo>
                <a:lnTo>
                  <a:pt x="98227" y="232172"/>
                </a:lnTo>
                <a:lnTo>
                  <a:pt x="107156" y="223242"/>
                </a:lnTo>
                <a:lnTo>
                  <a:pt x="116086" y="196453"/>
                </a:lnTo>
                <a:lnTo>
                  <a:pt x="116086" y="178594"/>
                </a:lnTo>
                <a:lnTo>
                  <a:pt x="116086" y="142875"/>
                </a:lnTo>
                <a:lnTo>
                  <a:pt x="107156" y="116086"/>
                </a:lnTo>
                <a:lnTo>
                  <a:pt x="107156" y="80367"/>
                </a:lnTo>
                <a:lnTo>
                  <a:pt x="98227" y="53578"/>
                </a:lnTo>
                <a:lnTo>
                  <a:pt x="98227" y="26789"/>
                </a:lnTo>
                <a:lnTo>
                  <a:pt x="89297" y="8930"/>
                </a:lnTo>
                <a:lnTo>
                  <a:pt x="89297" y="0"/>
                </a:lnTo>
                <a:lnTo>
                  <a:pt x="80367" y="8930"/>
                </a:lnTo>
                <a:lnTo>
                  <a:pt x="71438" y="26789"/>
                </a:lnTo>
                <a:lnTo>
                  <a:pt x="53578" y="44648"/>
                </a:lnTo>
                <a:lnTo>
                  <a:pt x="53578" y="80367"/>
                </a:lnTo>
                <a:lnTo>
                  <a:pt x="44648" y="116086"/>
                </a:lnTo>
                <a:lnTo>
                  <a:pt x="53578" y="160734"/>
                </a:lnTo>
                <a:lnTo>
                  <a:pt x="53578" y="196453"/>
                </a:lnTo>
                <a:lnTo>
                  <a:pt x="71438" y="232172"/>
                </a:lnTo>
                <a:lnTo>
                  <a:pt x="89297" y="258961"/>
                </a:lnTo>
                <a:lnTo>
                  <a:pt x="107156" y="276820"/>
                </a:lnTo>
                <a:lnTo>
                  <a:pt x="125016" y="285750"/>
                </a:lnTo>
                <a:lnTo>
                  <a:pt x="142875" y="294680"/>
                </a:lnTo>
                <a:lnTo>
                  <a:pt x="160734" y="285750"/>
                </a:lnTo>
                <a:lnTo>
                  <a:pt x="178594" y="267891"/>
                </a:lnTo>
                <a:lnTo>
                  <a:pt x="196453" y="241101"/>
                </a:lnTo>
                <a:lnTo>
                  <a:pt x="196453"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8027789" y="500062"/>
            <a:ext cx="330399" cy="375048"/>
          </a:xfrm>
          <a:custGeom>
            <a:avLst/>
            <a:gdLst/>
            <a:ahLst/>
            <a:cxnLst/>
            <a:rect l="0" t="0" r="0" b="0"/>
            <a:pathLst>
              <a:path w="330399" h="375048">
                <a:moveTo>
                  <a:pt x="80367" y="71438"/>
                </a:moveTo>
                <a:lnTo>
                  <a:pt x="80367" y="71438"/>
                </a:lnTo>
                <a:lnTo>
                  <a:pt x="80367" y="62508"/>
                </a:lnTo>
                <a:lnTo>
                  <a:pt x="80367" y="53579"/>
                </a:lnTo>
                <a:lnTo>
                  <a:pt x="80367" y="35719"/>
                </a:lnTo>
                <a:lnTo>
                  <a:pt x="80367" y="26790"/>
                </a:lnTo>
                <a:lnTo>
                  <a:pt x="80367" y="8930"/>
                </a:lnTo>
                <a:lnTo>
                  <a:pt x="80367" y="0"/>
                </a:lnTo>
                <a:lnTo>
                  <a:pt x="80367" y="0"/>
                </a:lnTo>
                <a:lnTo>
                  <a:pt x="71438" y="8930"/>
                </a:lnTo>
                <a:lnTo>
                  <a:pt x="53578" y="26790"/>
                </a:lnTo>
                <a:lnTo>
                  <a:pt x="35719" y="44649"/>
                </a:lnTo>
                <a:lnTo>
                  <a:pt x="26789" y="71438"/>
                </a:lnTo>
                <a:lnTo>
                  <a:pt x="8930" y="98227"/>
                </a:lnTo>
                <a:lnTo>
                  <a:pt x="0" y="116086"/>
                </a:lnTo>
                <a:lnTo>
                  <a:pt x="0" y="133946"/>
                </a:lnTo>
                <a:lnTo>
                  <a:pt x="0" y="142876"/>
                </a:lnTo>
                <a:lnTo>
                  <a:pt x="8930" y="151805"/>
                </a:lnTo>
                <a:lnTo>
                  <a:pt x="26789" y="151805"/>
                </a:lnTo>
                <a:lnTo>
                  <a:pt x="44649" y="151805"/>
                </a:lnTo>
                <a:lnTo>
                  <a:pt x="62508" y="142876"/>
                </a:lnTo>
                <a:lnTo>
                  <a:pt x="71438" y="125016"/>
                </a:lnTo>
                <a:lnTo>
                  <a:pt x="98227" y="107157"/>
                </a:lnTo>
                <a:lnTo>
                  <a:pt x="116086" y="89297"/>
                </a:lnTo>
                <a:lnTo>
                  <a:pt x="125016" y="62508"/>
                </a:lnTo>
                <a:lnTo>
                  <a:pt x="133945" y="44649"/>
                </a:lnTo>
                <a:lnTo>
                  <a:pt x="133945" y="35719"/>
                </a:lnTo>
                <a:lnTo>
                  <a:pt x="133945" y="35719"/>
                </a:lnTo>
                <a:lnTo>
                  <a:pt x="133945" y="35719"/>
                </a:lnTo>
                <a:lnTo>
                  <a:pt x="125016" y="53579"/>
                </a:lnTo>
                <a:lnTo>
                  <a:pt x="107156" y="71438"/>
                </a:lnTo>
                <a:lnTo>
                  <a:pt x="98227" y="89297"/>
                </a:lnTo>
                <a:lnTo>
                  <a:pt x="89297" y="107157"/>
                </a:lnTo>
                <a:lnTo>
                  <a:pt x="80367" y="125016"/>
                </a:lnTo>
                <a:lnTo>
                  <a:pt x="89297" y="142876"/>
                </a:lnTo>
                <a:lnTo>
                  <a:pt x="98227" y="151805"/>
                </a:lnTo>
                <a:lnTo>
                  <a:pt x="107156" y="160735"/>
                </a:lnTo>
                <a:lnTo>
                  <a:pt x="116086" y="160735"/>
                </a:lnTo>
                <a:lnTo>
                  <a:pt x="133945" y="151805"/>
                </a:lnTo>
                <a:lnTo>
                  <a:pt x="160734" y="133946"/>
                </a:lnTo>
                <a:lnTo>
                  <a:pt x="178593" y="125016"/>
                </a:lnTo>
                <a:lnTo>
                  <a:pt x="196452" y="98227"/>
                </a:lnTo>
                <a:lnTo>
                  <a:pt x="205382" y="80368"/>
                </a:lnTo>
                <a:lnTo>
                  <a:pt x="223241" y="62508"/>
                </a:lnTo>
                <a:lnTo>
                  <a:pt x="232171" y="53579"/>
                </a:lnTo>
                <a:lnTo>
                  <a:pt x="232171" y="53579"/>
                </a:lnTo>
                <a:lnTo>
                  <a:pt x="232171" y="62508"/>
                </a:lnTo>
                <a:lnTo>
                  <a:pt x="232171" y="80368"/>
                </a:lnTo>
                <a:lnTo>
                  <a:pt x="232171" y="89297"/>
                </a:lnTo>
                <a:lnTo>
                  <a:pt x="223241" y="107157"/>
                </a:lnTo>
                <a:lnTo>
                  <a:pt x="223241" y="116086"/>
                </a:lnTo>
                <a:lnTo>
                  <a:pt x="223241" y="125016"/>
                </a:lnTo>
                <a:lnTo>
                  <a:pt x="223241" y="133946"/>
                </a:lnTo>
                <a:lnTo>
                  <a:pt x="232171" y="133946"/>
                </a:lnTo>
                <a:lnTo>
                  <a:pt x="241101" y="125016"/>
                </a:lnTo>
                <a:lnTo>
                  <a:pt x="250031" y="116086"/>
                </a:lnTo>
                <a:lnTo>
                  <a:pt x="258960" y="98227"/>
                </a:lnTo>
                <a:lnTo>
                  <a:pt x="276820" y="80368"/>
                </a:lnTo>
                <a:lnTo>
                  <a:pt x="285749" y="53579"/>
                </a:lnTo>
                <a:lnTo>
                  <a:pt x="303609" y="35719"/>
                </a:lnTo>
                <a:lnTo>
                  <a:pt x="312538" y="26790"/>
                </a:lnTo>
                <a:lnTo>
                  <a:pt x="321468" y="26790"/>
                </a:lnTo>
                <a:lnTo>
                  <a:pt x="330398" y="26790"/>
                </a:lnTo>
                <a:lnTo>
                  <a:pt x="330398" y="35719"/>
                </a:lnTo>
                <a:lnTo>
                  <a:pt x="330398" y="53579"/>
                </a:lnTo>
                <a:lnTo>
                  <a:pt x="330398" y="71438"/>
                </a:lnTo>
                <a:lnTo>
                  <a:pt x="321468" y="89297"/>
                </a:lnTo>
                <a:lnTo>
                  <a:pt x="321468" y="107157"/>
                </a:lnTo>
                <a:lnTo>
                  <a:pt x="321468" y="125016"/>
                </a:lnTo>
                <a:lnTo>
                  <a:pt x="312538" y="142876"/>
                </a:lnTo>
                <a:lnTo>
                  <a:pt x="303609" y="169665"/>
                </a:lnTo>
                <a:lnTo>
                  <a:pt x="294679" y="205383"/>
                </a:lnTo>
                <a:lnTo>
                  <a:pt x="285749" y="241102"/>
                </a:lnTo>
                <a:lnTo>
                  <a:pt x="276820" y="276821"/>
                </a:lnTo>
                <a:lnTo>
                  <a:pt x="267890" y="303610"/>
                </a:lnTo>
                <a:lnTo>
                  <a:pt x="267890" y="330399"/>
                </a:lnTo>
                <a:lnTo>
                  <a:pt x="258960" y="357188"/>
                </a:lnTo>
                <a:lnTo>
                  <a:pt x="250031" y="366118"/>
                </a:lnTo>
                <a:lnTo>
                  <a:pt x="241101" y="375047"/>
                </a:lnTo>
                <a:lnTo>
                  <a:pt x="232171" y="375047"/>
                </a:lnTo>
                <a:lnTo>
                  <a:pt x="214312" y="357188"/>
                </a:lnTo>
                <a:lnTo>
                  <a:pt x="196452" y="339329"/>
                </a:lnTo>
                <a:lnTo>
                  <a:pt x="169663" y="312539"/>
                </a:lnTo>
                <a:lnTo>
                  <a:pt x="142875" y="294680"/>
                </a:lnTo>
                <a:lnTo>
                  <a:pt x="142875" y="29468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6197203" y="946547"/>
            <a:ext cx="2187774" cy="151805"/>
          </a:xfrm>
          <a:custGeom>
            <a:avLst/>
            <a:gdLst/>
            <a:ahLst/>
            <a:cxnLst/>
            <a:rect l="0" t="0" r="0" b="0"/>
            <a:pathLst>
              <a:path w="2187774" h="151805">
                <a:moveTo>
                  <a:pt x="17860" y="133945"/>
                </a:moveTo>
                <a:lnTo>
                  <a:pt x="8930" y="133945"/>
                </a:lnTo>
                <a:lnTo>
                  <a:pt x="8930" y="142875"/>
                </a:lnTo>
                <a:lnTo>
                  <a:pt x="0" y="142875"/>
                </a:lnTo>
                <a:lnTo>
                  <a:pt x="0" y="151804"/>
                </a:lnTo>
                <a:lnTo>
                  <a:pt x="0" y="151804"/>
                </a:lnTo>
                <a:lnTo>
                  <a:pt x="8930" y="151804"/>
                </a:lnTo>
                <a:lnTo>
                  <a:pt x="26789" y="151804"/>
                </a:lnTo>
                <a:lnTo>
                  <a:pt x="53578" y="151804"/>
                </a:lnTo>
                <a:lnTo>
                  <a:pt x="89297" y="142875"/>
                </a:lnTo>
                <a:lnTo>
                  <a:pt x="133945" y="142875"/>
                </a:lnTo>
                <a:lnTo>
                  <a:pt x="196453" y="133945"/>
                </a:lnTo>
                <a:lnTo>
                  <a:pt x="267891" y="133945"/>
                </a:lnTo>
                <a:lnTo>
                  <a:pt x="357188" y="125015"/>
                </a:lnTo>
                <a:lnTo>
                  <a:pt x="446485" y="125015"/>
                </a:lnTo>
                <a:lnTo>
                  <a:pt x="544711" y="116086"/>
                </a:lnTo>
                <a:lnTo>
                  <a:pt x="642938" y="116086"/>
                </a:lnTo>
                <a:lnTo>
                  <a:pt x="741164" y="98226"/>
                </a:lnTo>
                <a:lnTo>
                  <a:pt x="848320" y="89297"/>
                </a:lnTo>
                <a:lnTo>
                  <a:pt x="946547" y="71437"/>
                </a:lnTo>
                <a:lnTo>
                  <a:pt x="1044774" y="53578"/>
                </a:lnTo>
                <a:lnTo>
                  <a:pt x="1143000" y="44648"/>
                </a:lnTo>
                <a:lnTo>
                  <a:pt x="1241227" y="26789"/>
                </a:lnTo>
                <a:lnTo>
                  <a:pt x="1339453" y="17859"/>
                </a:lnTo>
                <a:lnTo>
                  <a:pt x="1419820" y="8929"/>
                </a:lnTo>
                <a:lnTo>
                  <a:pt x="1509117" y="8929"/>
                </a:lnTo>
                <a:lnTo>
                  <a:pt x="1580555" y="8929"/>
                </a:lnTo>
                <a:lnTo>
                  <a:pt x="1651992" y="8929"/>
                </a:lnTo>
                <a:lnTo>
                  <a:pt x="1714500" y="8929"/>
                </a:lnTo>
                <a:lnTo>
                  <a:pt x="1768078" y="17859"/>
                </a:lnTo>
                <a:lnTo>
                  <a:pt x="1821656" y="17859"/>
                </a:lnTo>
                <a:lnTo>
                  <a:pt x="1866305" y="17859"/>
                </a:lnTo>
                <a:lnTo>
                  <a:pt x="1910953" y="17859"/>
                </a:lnTo>
                <a:lnTo>
                  <a:pt x="1955602" y="17859"/>
                </a:lnTo>
                <a:lnTo>
                  <a:pt x="2000249" y="8929"/>
                </a:lnTo>
                <a:lnTo>
                  <a:pt x="2035968" y="8929"/>
                </a:lnTo>
                <a:lnTo>
                  <a:pt x="2071687" y="0"/>
                </a:lnTo>
                <a:lnTo>
                  <a:pt x="2107406" y="0"/>
                </a:lnTo>
                <a:lnTo>
                  <a:pt x="2125265" y="0"/>
                </a:lnTo>
                <a:lnTo>
                  <a:pt x="2143124" y="0"/>
                </a:lnTo>
                <a:lnTo>
                  <a:pt x="2152054" y="0"/>
                </a:lnTo>
                <a:lnTo>
                  <a:pt x="2152054" y="8929"/>
                </a:lnTo>
                <a:lnTo>
                  <a:pt x="2152054" y="8929"/>
                </a:lnTo>
                <a:lnTo>
                  <a:pt x="2152054" y="17859"/>
                </a:lnTo>
                <a:lnTo>
                  <a:pt x="2152054" y="17859"/>
                </a:lnTo>
                <a:lnTo>
                  <a:pt x="2160984" y="17859"/>
                </a:lnTo>
                <a:lnTo>
                  <a:pt x="2169913" y="17859"/>
                </a:lnTo>
                <a:lnTo>
                  <a:pt x="2187773" y="17859"/>
                </a:lnTo>
                <a:lnTo>
                  <a:pt x="2187773"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1544836" y="1535906"/>
            <a:ext cx="26790" cy="232173"/>
          </a:xfrm>
          <a:custGeom>
            <a:avLst/>
            <a:gdLst/>
            <a:ahLst/>
            <a:cxnLst/>
            <a:rect l="0" t="0" r="0" b="0"/>
            <a:pathLst>
              <a:path w="26790" h="232173">
                <a:moveTo>
                  <a:pt x="26789" y="0"/>
                </a:moveTo>
                <a:lnTo>
                  <a:pt x="26789" y="8930"/>
                </a:lnTo>
                <a:lnTo>
                  <a:pt x="26789" y="17859"/>
                </a:lnTo>
                <a:lnTo>
                  <a:pt x="26789" y="44648"/>
                </a:lnTo>
                <a:lnTo>
                  <a:pt x="26789" y="71438"/>
                </a:lnTo>
                <a:lnTo>
                  <a:pt x="26789" y="98227"/>
                </a:lnTo>
                <a:lnTo>
                  <a:pt x="17859" y="125016"/>
                </a:lnTo>
                <a:lnTo>
                  <a:pt x="17859" y="151805"/>
                </a:lnTo>
                <a:lnTo>
                  <a:pt x="17859" y="178594"/>
                </a:lnTo>
                <a:lnTo>
                  <a:pt x="17859" y="205383"/>
                </a:lnTo>
                <a:lnTo>
                  <a:pt x="8930" y="214313"/>
                </a:lnTo>
                <a:lnTo>
                  <a:pt x="8930" y="223242"/>
                </a:lnTo>
                <a:lnTo>
                  <a:pt x="8930" y="232172"/>
                </a:lnTo>
                <a:lnTo>
                  <a:pt x="8930" y="232172"/>
                </a:lnTo>
                <a:lnTo>
                  <a:pt x="8930" y="232172"/>
                </a:lnTo>
                <a:lnTo>
                  <a:pt x="0" y="223242"/>
                </a:lnTo>
                <a:lnTo>
                  <a:pt x="0"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1232297" y="1482328"/>
            <a:ext cx="544712" cy="80368"/>
          </a:xfrm>
          <a:custGeom>
            <a:avLst/>
            <a:gdLst/>
            <a:ahLst/>
            <a:cxnLst/>
            <a:rect l="0" t="0" r="0" b="0"/>
            <a:pathLst>
              <a:path w="544712" h="80368">
                <a:moveTo>
                  <a:pt x="8930" y="80367"/>
                </a:moveTo>
                <a:lnTo>
                  <a:pt x="8930" y="80367"/>
                </a:lnTo>
                <a:lnTo>
                  <a:pt x="8930" y="80367"/>
                </a:lnTo>
                <a:lnTo>
                  <a:pt x="0" y="80367"/>
                </a:lnTo>
                <a:lnTo>
                  <a:pt x="0" y="80367"/>
                </a:lnTo>
                <a:lnTo>
                  <a:pt x="0" y="80367"/>
                </a:lnTo>
                <a:lnTo>
                  <a:pt x="17859" y="80367"/>
                </a:lnTo>
                <a:lnTo>
                  <a:pt x="35719" y="71437"/>
                </a:lnTo>
                <a:lnTo>
                  <a:pt x="71437" y="71437"/>
                </a:lnTo>
                <a:lnTo>
                  <a:pt x="125016" y="53578"/>
                </a:lnTo>
                <a:lnTo>
                  <a:pt x="187523" y="44648"/>
                </a:lnTo>
                <a:lnTo>
                  <a:pt x="258961" y="26789"/>
                </a:lnTo>
                <a:lnTo>
                  <a:pt x="330398" y="17859"/>
                </a:lnTo>
                <a:lnTo>
                  <a:pt x="392906" y="8930"/>
                </a:lnTo>
                <a:lnTo>
                  <a:pt x="446484" y="0"/>
                </a:lnTo>
                <a:lnTo>
                  <a:pt x="491133" y="0"/>
                </a:lnTo>
                <a:lnTo>
                  <a:pt x="526851" y="0"/>
                </a:lnTo>
                <a:lnTo>
                  <a:pt x="544711" y="8930"/>
                </a:lnTo>
                <a:lnTo>
                  <a:pt x="544711"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1651992" y="1607344"/>
            <a:ext cx="125017" cy="196454"/>
          </a:xfrm>
          <a:custGeom>
            <a:avLst/>
            <a:gdLst/>
            <a:ahLst/>
            <a:cxnLst/>
            <a:rect l="0" t="0" r="0" b="0"/>
            <a:pathLst>
              <a:path w="125017" h="196454">
                <a:moveTo>
                  <a:pt x="17860" y="133945"/>
                </a:moveTo>
                <a:lnTo>
                  <a:pt x="17860" y="133945"/>
                </a:lnTo>
                <a:lnTo>
                  <a:pt x="8930" y="142875"/>
                </a:lnTo>
                <a:lnTo>
                  <a:pt x="8930" y="142875"/>
                </a:lnTo>
                <a:lnTo>
                  <a:pt x="8930" y="151804"/>
                </a:lnTo>
                <a:lnTo>
                  <a:pt x="8930" y="151804"/>
                </a:lnTo>
                <a:lnTo>
                  <a:pt x="17860" y="142875"/>
                </a:lnTo>
                <a:lnTo>
                  <a:pt x="26789" y="133945"/>
                </a:lnTo>
                <a:lnTo>
                  <a:pt x="44649" y="125015"/>
                </a:lnTo>
                <a:lnTo>
                  <a:pt x="62508" y="107156"/>
                </a:lnTo>
                <a:lnTo>
                  <a:pt x="80367" y="80367"/>
                </a:lnTo>
                <a:lnTo>
                  <a:pt x="98227" y="62507"/>
                </a:lnTo>
                <a:lnTo>
                  <a:pt x="107156" y="35718"/>
                </a:lnTo>
                <a:lnTo>
                  <a:pt x="116086" y="17859"/>
                </a:lnTo>
                <a:lnTo>
                  <a:pt x="116086" y="8929"/>
                </a:lnTo>
                <a:lnTo>
                  <a:pt x="107156" y="0"/>
                </a:lnTo>
                <a:lnTo>
                  <a:pt x="89297" y="8929"/>
                </a:lnTo>
                <a:lnTo>
                  <a:pt x="62508" y="17859"/>
                </a:lnTo>
                <a:lnTo>
                  <a:pt x="44649" y="44648"/>
                </a:lnTo>
                <a:lnTo>
                  <a:pt x="17860" y="71437"/>
                </a:lnTo>
                <a:lnTo>
                  <a:pt x="0" y="107156"/>
                </a:lnTo>
                <a:lnTo>
                  <a:pt x="0" y="142875"/>
                </a:lnTo>
                <a:lnTo>
                  <a:pt x="0" y="169664"/>
                </a:lnTo>
                <a:lnTo>
                  <a:pt x="8930" y="187523"/>
                </a:lnTo>
                <a:lnTo>
                  <a:pt x="35719" y="196453"/>
                </a:lnTo>
                <a:lnTo>
                  <a:pt x="62508" y="196453"/>
                </a:lnTo>
                <a:lnTo>
                  <a:pt x="89297" y="187523"/>
                </a:lnTo>
                <a:lnTo>
                  <a:pt x="125016" y="178593"/>
                </a:lnTo>
                <a:lnTo>
                  <a:pt x="125016" y="17859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1812727" y="1607344"/>
            <a:ext cx="89297" cy="178594"/>
          </a:xfrm>
          <a:custGeom>
            <a:avLst/>
            <a:gdLst/>
            <a:ahLst/>
            <a:cxnLst/>
            <a:rect l="0" t="0" r="0" b="0"/>
            <a:pathLst>
              <a:path w="89297" h="178594">
                <a:moveTo>
                  <a:pt x="71437" y="0"/>
                </a:moveTo>
                <a:lnTo>
                  <a:pt x="62507" y="0"/>
                </a:lnTo>
                <a:lnTo>
                  <a:pt x="53578" y="0"/>
                </a:lnTo>
                <a:lnTo>
                  <a:pt x="44648" y="0"/>
                </a:lnTo>
                <a:lnTo>
                  <a:pt x="26789" y="8929"/>
                </a:lnTo>
                <a:lnTo>
                  <a:pt x="17859" y="17859"/>
                </a:lnTo>
                <a:lnTo>
                  <a:pt x="8929" y="35718"/>
                </a:lnTo>
                <a:lnTo>
                  <a:pt x="8929" y="53578"/>
                </a:lnTo>
                <a:lnTo>
                  <a:pt x="17859" y="62507"/>
                </a:lnTo>
                <a:lnTo>
                  <a:pt x="26789" y="80367"/>
                </a:lnTo>
                <a:lnTo>
                  <a:pt x="44648" y="89296"/>
                </a:lnTo>
                <a:lnTo>
                  <a:pt x="62507" y="98226"/>
                </a:lnTo>
                <a:lnTo>
                  <a:pt x="80367" y="107156"/>
                </a:lnTo>
                <a:lnTo>
                  <a:pt x="89296" y="116085"/>
                </a:lnTo>
                <a:lnTo>
                  <a:pt x="89296" y="125015"/>
                </a:lnTo>
                <a:lnTo>
                  <a:pt x="89296" y="142875"/>
                </a:lnTo>
                <a:lnTo>
                  <a:pt x="71437" y="160734"/>
                </a:lnTo>
                <a:lnTo>
                  <a:pt x="53578" y="169664"/>
                </a:lnTo>
                <a:lnTo>
                  <a:pt x="26789" y="178593"/>
                </a:lnTo>
                <a:lnTo>
                  <a:pt x="8929" y="178593"/>
                </a:lnTo>
                <a:lnTo>
                  <a:pt x="0" y="178593"/>
                </a:lnTo>
                <a:lnTo>
                  <a:pt x="0" y="169664"/>
                </a:lnTo>
                <a:lnTo>
                  <a:pt x="8929" y="151804"/>
                </a:lnTo>
                <a:lnTo>
                  <a:pt x="26789" y="125015"/>
                </a:lnTo>
                <a:lnTo>
                  <a:pt x="26789"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991320" y="1491258"/>
            <a:ext cx="71439" cy="321469"/>
          </a:xfrm>
          <a:custGeom>
            <a:avLst/>
            <a:gdLst/>
            <a:ahLst/>
            <a:cxnLst/>
            <a:rect l="0" t="0" r="0" b="0"/>
            <a:pathLst>
              <a:path w="71439" h="321469">
                <a:moveTo>
                  <a:pt x="35719" y="0"/>
                </a:moveTo>
                <a:lnTo>
                  <a:pt x="35719" y="0"/>
                </a:lnTo>
                <a:lnTo>
                  <a:pt x="35719" y="0"/>
                </a:lnTo>
                <a:lnTo>
                  <a:pt x="26789" y="0"/>
                </a:lnTo>
                <a:lnTo>
                  <a:pt x="26789" y="8929"/>
                </a:lnTo>
                <a:lnTo>
                  <a:pt x="26789" y="17859"/>
                </a:lnTo>
                <a:lnTo>
                  <a:pt x="26789" y="26789"/>
                </a:lnTo>
                <a:lnTo>
                  <a:pt x="26789" y="44648"/>
                </a:lnTo>
                <a:lnTo>
                  <a:pt x="26789" y="71437"/>
                </a:lnTo>
                <a:lnTo>
                  <a:pt x="17860" y="98226"/>
                </a:lnTo>
                <a:lnTo>
                  <a:pt x="8930" y="133945"/>
                </a:lnTo>
                <a:lnTo>
                  <a:pt x="8930" y="178593"/>
                </a:lnTo>
                <a:lnTo>
                  <a:pt x="0" y="223242"/>
                </a:lnTo>
                <a:lnTo>
                  <a:pt x="0" y="258961"/>
                </a:lnTo>
                <a:lnTo>
                  <a:pt x="8930" y="285750"/>
                </a:lnTo>
                <a:lnTo>
                  <a:pt x="17860" y="303609"/>
                </a:lnTo>
                <a:lnTo>
                  <a:pt x="26789" y="321468"/>
                </a:lnTo>
                <a:lnTo>
                  <a:pt x="35719" y="321468"/>
                </a:lnTo>
                <a:lnTo>
                  <a:pt x="44649" y="321468"/>
                </a:lnTo>
                <a:lnTo>
                  <a:pt x="53578" y="303609"/>
                </a:lnTo>
                <a:lnTo>
                  <a:pt x="62508" y="294679"/>
                </a:lnTo>
                <a:lnTo>
                  <a:pt x="71438" y="267890"/>
                </a:lnTo>
                <a:lnTo>
                  <a:pt x="71438" y="2678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1928813" y="1598414"/>
            <a:ext cx="169665" cy="8931"/>
          </a:xfrm>
          <a:custGeom>
            <a:avLst/>
            <a:gdLst/>
            <a:ahLst/>
            <a:cxnLst/>
            <a:rect l="0" t="0" r="0" b="0"/>
            <a:pathLst>
              <a:path w="169665" h="8931">
                <a:moveTo>
                  <a:pt x="8929" y="0"/>
                </a:moveTo>
                <a:lnTo>
                  <a:pt x="8929" y="0"/>
                </a:lnTo>
                <a:lnTo>
                  <a:pt x="8929" y="0"/>
                </a:lnTo>
                <a:lnTo>
                  <a:pt x="0" y="0"/>
                </a:lnTo>
                <a:lnTo>
                  <a:pt x="8929" y="0"/>
                </a:lnTo>
                <a:lnTo>
                  <a:pt x="26789" y="8930"/>
                </a:lnTo>
                <a:lnTo>
                  <a:pt x="44648" y="8930"/>
                </a:lnTo>
                <a:lnTo>
                  <a:pt x="71437" y="8930"/>
                </a:lnTo>
                <a:lnTo>
                  <a:pt x="98226" y="8930"/>
                </a:lnTo>
                <a:lnTo>
                  <a:pt x="125015" y="8930"/>
                </a:lnTo>
                <a:lnTo>
                  <a:pt x="151804" y="8930"/>
                </a:lnTo>
                <a:lnTo>
                  <a:pt x="169664" y="8930"/>
                </a:lnTo>
                <a:lnTo>
                  <a:pt x="169664"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2143125" y="1526976"/>
            <a:ext cx="232173" cy="241103"/>
          </a:xfrm>
          <a:custGeom>
            <a:avLst/>
            <a:gdLst/>
            <a:ahLst/>
            <a:cxnLst/>
            <a:rect l="0" t="0" r="0" b="0"/>
            <a:pathLst>
              <a:path w="232173" h="241103">
                <a:moveTo>
                  <a:pt x="17859" y="26789"/>
                </a:moveTo>
                <a:lnTo>
                  <a:pt x="17859" y="17860"/>
                </a:lnTo>
                <a:lnTo>
                  <a:pt x="26789" y="17860"/>
                </a:lnTo>
                <a:lnTo>
                  <a:pt x="35719" y="0"/>
                </a:lnTo>
                <a:lnTo>
                  <a:pt x="53578" y="0"/>
                </a:lnTo>
                <a:lnTo>
                  <a:pt x="71438" y="0"/>
                </a:lnTo>
                <a:lnTo>
                  <a:pt x="89297" y="0"/>
                </a:lnTo>
                <a:lnTo>
                  <a:pt x="107156" y="0"/>
                </a:lnTo>
                <a:lnTo>
                  <a:pt x="107156" y="17860"/>
                </a:lnTo>
                <a:lnTo>
                  <a:pt x="116086" y="35719"/>
                </a:lnTo>
                <a:lnTo>
                  <a:pt x="107156" y="62508"/>
                </a:lnTo>
                <a:lnTo>
                  <a:pt x="98227" y="98227"/>
                </a:lnTo>
                <a:lnTo>
                  <a:pt x="80367" y="133946"/>
                </a:lnTo>
                <a:lnTo>
                  <a:pt x="53578" y="160735"/>
                </a:lnTo>
                <a:lnTo>
                  <a:pt x="35719" y="196453"/>
                </a:lnTo>
                <a:lnTo>
                  <a:pt x="17859" y="214313"/>
                </a:lnTo>
                <a:lnTo>
                  <a:pt x="8930" y="232172"/>
                </a:lnTo>
                <a:lnTo>
                  <a:pt x="0" y="232172"/>
                </a:lnTo>
                <a:lnTo>
                  <a:pt x="0" y="223243"/>
                </a:lnTo>
                <a:lnTo>
                  <a:pt x="8930" y="205383"/>
                </a:lnTo>
                <a:lnTo>
                  <a:pt x="17859" y="187524"/>
                </a:lnTo>
                <a:lnTo>
                  <a:pt x="35719" y="178594"/>
                </a:lnTo>
                <a:lnTo>
                  <a:pt x="62508" y="169664"/>
                </a:lnTo>
                <a:lnTo>
                  <a:pt x="89297" y="169664"/>
                </a:lnTo>
                <a:lnTo>
                  <a:pt x="116086" y="178594"/>
                </a:lnTo>
                <a:lnTo>
                  <a:pt x="151805" y="187524"/>
                </a:lnTo>
                <a:lnTo>
                  <a:pt x="178594" y="214313"/>
                </a:lnTo>
                <a:lnTo>
                  <a:pt x="196453" y="223243"/>
                </a:lnTo>
                <a:lnTo>
                  <a:pt x="214313" y="241102"/>
                </a:lnTo>
                <a:lnTo>
                  <a:pt x="232172" y="241102"/>
                </a:lnTo>
                <a:lnTo>
                  <a:pt x="232172"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509242" y="1598414"/>
            <a:ext cx="348259" cy="223243"/>
          </a:xfrm>
          <a:custGeom>
            <a:avLst/>
            <a:gdLst/>
            <a:ahLst/>
            <a:cxnLst/>
            <a:rect l="0" t="0" r="0" b="0"/>
            <a:pathLst>
              <a:path w="348259" h="223243">
                <a:moveTo>
                  <a:pt x="0" y="107156"/>
                </a:moveTo>
                <a:lnTo>
                  <a:pt x="0" y="107156"/>
                </a:lnTo>
                <a:lnTo>
                  <a:pt x="0" y="116086"/>
                </a:lnTo>
                <a:lnTo>
                  <a:pt x="0" y="125015"/>
                </a:lnTo>
                <a:lnTo>
                  <a:pt x="17860" y="142875"/>
                </a:lnTo>
                <a:lnTo>
                  <a:pt x="26789" y="151805"/>
                </a:lnTo>
                <a:lnTo>
                  <a:pt x="44649" y="160734"/>
                </a:lnTo>
                <a:lnTo>
                  <a:pt x="71438" y="160734"/>
                </a:lnTo>
                <a:lnTo>
                  <a:pt x="98227" y="151805"/>
                </a:lnTo>
                <a:lnTo>
                  <a:pt x="125016" y="142875"/>
                </a:lnTo>
                <a:lnTo>
                  <a:pt x="151805" y="125015"/>
                </a:lnTo>
                <a:lnTo>
                  <a:pt x="169664" y="107156"/>
                </a:lnTo>
                <a:lnTo>
                  <a:pt x="187524" y="89297"/>
                </a:lnTo>
                <a:lnTo>
                  <a:pt x="205383" y="62508"/>
                </a:lnTo>
                <a:lnTo>
                  <a:pt x="205383" y="35719"/>
                </a:lnTo>
                <a:lnTo>
                  <a:pt x="196453" y="17859"/>
                </a:lnTo>
                <a:lnTo>
                  <a:pt x="187524" y="8930"/>
                </a:lnTo>
                <a:lnTo>
                  <a:pt x="169664" y="0"/>
                </a:lnTo>
                <a:lnTo>
                  <a:pt x="151805" y="8930"/>
                </a:lnTo>
                <a:lnTo>
                  <a:pt x="125016" y="35719"/>
                </a:lnTo>
                <a:lnTo>
                  <a:pt x="98227" y="62508"/>
                </a:lnTo>
                <a:lnTo>
                  <a:pt x="80367" y="107156"/>
                </a:lnTo>
                <a:lnTo>
                  <a:pt x="71438" y="142875"/>
                </a:lnTo>
                <a:lnTo>
                  <a:pt x="71438" y="178594"/>
                </a:lnTo>
                <a:lnTo>
                  <a:pt x="89297" y="205383"/>
                </a:lnTo>
                <a:lnTo>
                  <a:pt x="116086" y="223242"/>
                </a:lnTo>
                <a:lnTo>
                  <a:pt x="151805" y="223242"/>
                </a:lnTo>
                <a:lnTo>
                  <a:pt x="196453" y="223242"/>
                </a:lnTo>
                <a:lnTo>
                  <a:pt x="232172" y="205383"/>
                </a:lnTo>
                <a:lnTo>
                  <a:pt x="276821" y="187523"/>
                </a:lnTo>
                <a:lnTo>
                  <a:pt x="303610" y="169664"/>
                </a:lnTo>
                <a:lnTo>
                  <a:pt x="330399" y="142875"/>
                </a:lnTo>
                <a:lnTo>
                  <a:pt x="339328" y="116086"/>
                </a:lnTo>
                <a:lnTo>
                  <a:pt x="348258" y="80367"/>
                </a:lnTo>
                <a:lnTo>
                  <a:pt x="348258"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830711" y="1589484"/>
            <a:ext cx="312540" cy="241103"/>
          </a:xfrm>
          <a:custGeom>
            <a:avLst/>
            <a:gdLst/>
            <a:ahLst/>
            <a:cxnLst/>
            <a:rect l="0" t="0" r="0" b="0"/>
            <a:pathLst>
              <a:path w="312540" h="241103">
                <a:moveTo>
                  <a:pt x="35719" y="17860"/>
                </a:moveTo>
                <a:lnTo>
                  <a:pt x="26789" y="17860"/>
                </a:lnTo>
                <a:lnTo>
                  <a:pt x="26789" y="35719"/>
                </a:lnTo>
                <a:lnTo>
                  <a:pt x="17859" y="53578"/>
                </a:lnTo>
                <a:lnTo>
                  <a:pt x="17859" y="80367"/>
                </a:lnTo>
                <a:lnTo>
                  <a:pt x="8930" y="107156"/>
                </a:lnTo>
                <a:lnTo>
                  <a:pt x="8930" y="133945"/>
                </a:lnTo>
                <a:lnTo>
                  <a:pt x="0" y="160735"/>
                </a:lnTo>
                <a:lnTo>
                  <a:pt x="0" y="187524"/>
                </a:lnTo>
                <a:lnTo>
                  <a:pt x="0" y="196453"/>
                </a:lnTo>
                <a:lnTo>
                  <a:pt x="0" y="205383"/>
                </a:lnTo>
                <a:lnTo>
                  <a:pt x="8930" y="214313"/>
                </a:lnTo>
                <a:lnTo>
                  <a:pt x="8930" y="205383"/>
                </a:lnTo>
                <a:lnTo>
                  <a:pt x="17859" y="187524"/>
                </a:lnTo>
                <a:lnTo>
                  <a:pt x="26789" y="169664"/>
                </a:lnTo>
                <a:lnTo>
                  <a:pt x="35719" y="133945"/>
                </a:lnTo>
                <a:lnTo>
                  <a:pt x="44648" y="98227"/>
                </a:lnTo>
                <a:lnTo>
                  <a:pt x="53578" y="71438"/>
                </a:lnTo>
                <a:lnTo>
                  <a:pt x="71437" y="35719"/>
                </a:lnTo>
                <a:lnTo>
                  <a:pt x="80367" y="17860"/>
                </a:lnTo>
                <a:lnTo>
                  <a:pt x="89297" y="0"/>
                </a:lnTo>
                <a:lnTo>
                  <a:pt x="98227" y="8930"/>
                </a:lnTo>
                <a:lnTo>
                  <a:pt x="98227" y="17860"/>
                </a:lnTo>
                <a:lnTo>
                  <a:pt x="98227" y="44649"/>
                </a:lnTo>
                <a:lnTo>
                  <a:pt x="98227" y="71438"/>
                </a:lnTo>
                <a:lnTo>
                  <a:pt x="98227" y="107156"/>
                </a:lnTo>
                <a:lnTo>
                  <a:pt x="89297" y="142875"/>
                </a:lnTo>
                <a:lnTo>
                  <a:pt x="89297" y="178594"/>
                </a:lnTo>
                <a:lnTo>
                  <a:pt x="89297" y="205383"/>
                </a:lnTo>
                <a:lnTo>
                  <a:pt x="89297" y="232172"/>
                </a:lnTo>
                <a:lnTo>
                  <a:pt x="89297" y="241102"/>
                </a:lnTo>
                <a:lnTo>
                  <a:pt x="98227" y="241102"/>
                </a:lnTo>
                <a:lnTo>
                  <a:pt x="107156" y="232172"/>
                </a:lnTo>
                <a:lnTo>
                  <a:pt x="116086" y="214313"/>
                </a:lnTo>
                <a:lnTo>
                  <a:pt x="125016" y="178594"/>
                </a:lnTo>
                <a:lnTo>
                  <a:pt x="142875" y="142875"/>
                </a:lnTo>
                <a:lnTo>
                  <a:pt x="160734" y="107156"/>
                </a:lnTo>
                <a:lnTo>
                  <a:pt x="178594" y="71438"/>
                </a:lnTo>
                <a:lnTo>
                  <a:pt x="196453" y="44649"/>
                </a:lnTo>
                <a:lnTo>
                  <a:pt x="205383" y="35719"/>
                </a:lnTo>
                <a:lnTo>
                  <a:pt x="223242" y="35719"/>
                </a:lnTo>
                <a:lnTo>
                  <a:pt x="223242" y="44649"/>
                </a:lnTo>
                <a:lnTo>
                  <a:pt x="223242" y="71438"/>
                </a:lnTo>
                <a:lnTo>
                  <a:pt x="232172" y="89297"/>
                </a:lnTo>
                <a:lnTo>
                  <a:pt x="232172" y="116086"/>
                </a:lnTo>
                <a:lnTo>
                  <a:pt x="232172" y="142875"/>
                </a:lnTo>
                <a:lnTo>
                  <a:pt x="232172" y="169664"/>
                </a:lnTo>
                <a:lnTo>
                  <a:pt x="232172" y="196453"/>
                </a:lnTo>
                <a:lnTo>
                  <a:pt x="232172" y="205383"/>
                </a:lnTo>
                <a:lnTo>
                  <a:pt x="241102" y="223242"/>
                </a:lnTo>
                <a:lnTo>
                  <a:pt x="258961" y="223242"/>
                </a:lnTo>
                <a:lnTo>
                  <a:pt x="267891" y="223242"/>
                </a:lnTo>
                <a:lnTo>
                  <a:pt x="285750" y="205383"/>
                </a:lnTo>
                <a:lnTo>
                  <a:pt x="312539" y="169664"/>
                </a:lnTo>
                <a:lnTo>
                  <a:pt x="312539"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3161109" y="1428750"/>
            <a:ext cx="500064" cy="410766"/>
          </a:xfrm>
          <a:custGeom>
            <a:avLst/>
            <a:gdLst/>
            <a:ahLst/>
            <a:cxnLst/>
            <a:rect l="0" t="0" r="0" b="0"/>
            <a:pathLst>
              <a:path w="500064" h="410766">
                <a:moveTo>
                  <a:pt x="98227" y="241101"/>
                </a:moveTo>
                <a:lnTo>
                  <a:pt x="89297" y="232172"/>
                </a:lnTo>
                <a:lnTo>
                  <a:pt x="89297" y="223242"/>
                </a:lnTo>
                <a:lnTo>
                  <a:pt x="80368" y="214312"/>
                </a:lnTo>
                <a:lnTo>
                  <a:pt x="80368" y="196453"/>
                </a:lnTo>
                <a:lnTo>
                  <a:pt x="80368" y="196453"/>
                </a:lnTo>
                <a:lnTo>
                  <a:pt x="71438" y="187523"/>
                </a:lnTo>
                <a:lnTo>
                  <a:pt x="71438" y="196453"/>
                </a:lnTo>
                <a:lnTo>
                  <a:pt x="62508" y="214312"/>
                </a:lnTo>
                <a:lnTo>
                  <a:pt x="53579" y="232172"/>
                </a:lnTo>
                <a:lnTo>
                  <a:pt x="35719" y="258961"/>
                </a:lnTo>
                <a:lnTo>
                  <a:pt x="26789" y="294679"/>
                </a:lnTo>
                <a:lnTo>
                  <a:pt x="17860" y="321469"/>
                </a:lnTo>
                <a:lnTo>
                  <a:pt x="8930" y="348258"/>
                </a:lnTo>
                <a:lnTo>
                  <a:pt x="0" y="375047"/>
                </a:lnTo>
                <a:lnTo>
                  <a:pt x="8930" y="392906"/>
                </a:lnTo>
                <a:lnTo>
                  <a:pt x="8930" y="401836"/>
                </a:lnTo>
                <a:lnTo>
                  <a:pt x="26789" y="401836"/>
                </a:lnTo>
                <a:lnTo>
                  <a:pt x="44649" y="392906"/>
                </a:lnTo>
                <a:lnTo>
                  <a:pt x="62508" y="383976"/>
                </a:lnTo>
                <a:lnTo>
                  <a:pt x="80368" y="357187"/>
                </a:lnTo>
                <a:lnTo>
                  <a:pt x="107157" y="330398"/>
                </a:lnTo>
                <a:lnTo>
                  <a:pt x="125016" y="294679"/>
                </a:lnTo>
                <a:lnTo>
                  <a:pt x="142875" y="267890"/>
                </a:lnTo>
                <a:lnTo>
                  <a:pt x="160735" y="250031"/>
                </a:lnTo>
                <a:lnTo>
                  <a:pt x="169664" y="250031"/>
                </a:lnTo>
                <a:lnTo>
                  <a:pt x="169664" y="250031"/>
                </a:lnTo>
                <a:lnTo>
                  <a:pt x="160735" y="267890"/>
                </a:lnTo>
                <a:lnTo>
                  <a:pt x="160735" y="285750"/>
                </a:lnTo>
                <a:lnTo>
                  <a:pt x="142875" y="321469"/>
                </a:lnTo>
                <a:lnTo>
                  <a:pt x="133946" y="339328"/>
                </a:lnTo>
                <a:lnTo>
                  <a:pt x="133946" y="366117"/>
                </a:lnTo>
                <a:lnTo>
                  <a:pt x="133946" y="392906"/>
                </a:lnTo>
                <a:lnTo>
                  <a:pt x="125016" y="401836"/>
                </a:lnTo>
                <a:lnTo>
                  <a:pt x="133946" y="410765"/>
                </a:lnTo>
                <a:lnTo>
                  <a:pt x="142875" y="410765"/>
                </a:lnTo>
                <a:lnTo>
                  <a:pt x="151805" y="392906"/>
                </a:lnTo>
                <a:lnTo>
                  <a:pt x="160735" y="375047"/>
                </a:lnTo>
                <a:lnTo>
                  <a:pt x="187524" y="348258"/>
                </a:lnTo>
                <a:lnTo>
                  <a:pt x="196454" y="321469"/>
                </a:lnTo>
                <a:lnTo>
                  <a:pt x="214313" y="294679"/>
                </a:lnTo>
                <a:lnTo>
                  <a:pt x="223243" y="285750"/>
                </a:lnTo>
                <a:lnTo>
                  <a:pt x="232172" y="285750"/>
                </a:lnTo>
                <a:lnTo>
                  <a:pt x="232172" y="285750"/>
                </a:lnTo>
                <a:lnTo>
                  <a:pt x="232172" y="303609"/>
                </a:lnTo>
                <a:lnTo>
                  <a:pt x="223243" y="330398"/>
                </a:lnTo>
                <a:lnTo>
                  <a:pt x="223243" y="348258"/>
                </a:lnTo>
                <a:lnTo>
                  <a:pt x="214313" y="366117"/>
                </a:lnTo>
                <a:lnTo>
                  <a:pt x="214313" y="383976"/>
                </a:lnTo>
                <a:lnTo>
                  <a:pt x="223243" y="401836"/>
                </a:lnTo>
                <a:lnTo>
                  <a:pt x="232172" y="410765"/>
                </a:lnTo>
                <a:lnTo>
                  <a:pt x="241102" y="410765"/>
                </a:lnTo>
                <a:lnTo>
                  <a:pt x="267891" y="401836"/>
                </a:lnTo>
                <a:lnTo>
                  <a:pt x="285750" y="383976"/>
                </a:lnTo>
                <a:lnTo>
                  <a:pt x="321469" y="357187"/>
                </a:lnTo>
                <a:lnTo>
                  <a:pt x="348258" y="330398"/>
                </a:lnTo>
                <a:lnTo>
                  <a:pt x="383977" y="285750"/>
                </a:lnTo>
                <a:lnTo>
                  <a:pt x="410766" y="241101"/>
                </a:lnTo>
                <a:lnTo>
                  <a:pt x="437555" y="196453"/>
                </a:lnTo>
                <a:lnTo>
                  <a:pt x="464344" y="151804"/>
                </a:lnTo>
                <a:lnTo>
                  <a:pt x="482204" y="107156"/>
                </a:lnTo>
                <a:lnTo>
                  <a:pt x="500063" y="71437"/>
                </a:lnTo>
                <a:lnTo>
                  <a:pt x="500063" y="44648"/>
                </a:lnTo>
                <a:lnTo>
                  <a:pt x="491133" y="17859"/>
                </a:lnTo>
                <a:lnTo>
                  <a:pt x="482204" y="8929"/>
                </a:lnTo>
                <a:lnTo>
                  <a:pt x="464344" y="0"/>
                </a:lnTo>
                <a:lnTo>
                  <a:pt x="446485" y="8929"/>
                </a:lnTo>
                <a:lnTo>
                  <a:pt x="428625" y="26789"/>
                </a:lnTo>
                <a:lnTo>
                  <a:pt x="410766" y="53578"/>
                </a:lnTo>
                <a:lnTo>
                  <a:pt x="392907" y="89297"/>
                </a:lnTo>
                <a:lnTo>
                  <a:pt x="375047" y="125015"/>
                </a:lnTo>
                <a:lnTo>
                  <a:pt x="366118" y="178594"/>
                </a:lnTo>
                <a:lnTo>
                  <a:pt x="357188" y="223242"/>
                </a:lnTo>
                <a:lnTo>
                  <a:pt x="357188" y="267890"/>
                </a:lnTo>
                <a:lnTo>
                  <a:pt x="357188" y="303609"/>
                </a:lnTo>
                <a:lnTo>
                  <a:pt x="366118" y="339328"/>
                </a:lnTo>
                <a:lnTo>
                  <a:pt x="366118" y="357187"/>
                </a:lnTo>
                <a:lnTo>
                  <a:pt x="375047" y="375047"/>
                </a:lnTo>
                <a:lnTo>
                  <a:pt x="375047" y="383976"/>
                </a:lnTo>
                <a:lnTo>
                  <a:pt x="383977" y="383976"/>
                </a:lnTo>
                <a:lnTo>
                  <a:pt x="392907" y="375047"/>
                </a:lnTo>
                <a:lnTo>
                  <a:pt x="392907" y="357187"/>
                </a:lnTo>
                <a:lnTo>
                  <a:pt x="392907" y="330398"/>
                </a:lnTo>
                <a:lnTo>
                  <a:pt x="392907" y="285750"/>
                </a:lnTo>
                <a:lnTo>
                  <a:pt x="392907"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3384352" y="1455539"/>
            <a:ext cx="71438" cy="26790"/>
          </a:xfrm>
          <a:custGeom>
            <a:avLst/>
            <a:gdLst/>
            <a:ahLst/>
            <a:cxnLst/>
            <a:rect l="0" t="0" r="0" b="0"/>
            <a:pathLst>
              <a:path w="71438" h="26790">
                <a:moveTo>
                  <a:pt x="8929" y="26789"/>
                </a:moveTo>
                <a:lnTo>
                  <a:pt x="8929" y="26789"/>
                </a:lnTo>
                <a:lnTo>
                  <a:pt x="8929" y="17859"/>
                </a:lnTo>
                <a:lnTo>
                  <a:pt x="0" y="17859"/>
                </a:lnTo>
                <a:lnTo>
                  <a:pt x="0" y="8930"/>
                </a:lnTo>
                <a:lnTo>
                  <a:pt x="0" y="8930"/>
                </a:lnTo>
                <a:lnTo>
                  <a:pt x="8929" y="0"/>
                </a:lnTo>
                <a:lnTo>
                  <a:pt x="8929" y="0"/>
                </a:lnTo>
                <a:lnTo>
                  <a:pt x="17859" y="0"/>
                </a:lnTo>
                <a:lnTo>
                  <a:pt x="35718" y="0"/>
                </a:lnTo>
                <a:lnTo>
                  <a:pt x="44648" y="8930"/>
                </a:lnTo>
                <a:lnTo>
                  <a:pt x="53578" y="17859"/>
                </a:lnTo>
                <a:lnTo>
                  <a:pt x="62507" y="17859"/>
                </a:lnTo>
                <a:lnTo>
                  <a:pt x="71437" y="26789"/>
                </a:lnTo>
                <a:lnTo>
                  <a:pt x="71437"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3634383" y="1687711"/>
            <a:ext cx="214313" cy="169665"/>
          </a:xfrm>
          <a:custGeom>
            <a:avLst/>
            <a:gdLst/>
            <a:ahLst/>
            <a:cxnLst/>
            <a:rect l="0" t="0" r="0" b="0"/>
            <a:pathLst>
              <a:path w="214313" h="169665">
                <a:moveTo>
                  <a:pt x="8930" y="89297"/>
                </a:moveTo>
                <a:lnTo>
                  <a:pt x="0" y="98226"/>
                </a:lnTo>
                <a:lnTo>
                  <a:pt x="0" y="98226"/>
                </a:lnTo>
                <a:lnTo>
                  <a:pt x="8930" y="98226"/>
                </a:lnTo>
                <a:lnTo>
                  <a:pt x="8930" y="107156"/>
                </a:lnTo>
                <a:lnTo>
                  <a:pt x="8930" y="107156"/>
                </a:lnTo>
                <a:lnTo>
                  <a:pt x="26789" y="98226"/>
                </a:lnTo>
                <a:lnTo>
                  <a:pt x="35719" y="89297"/>
                </a:lnTo>
                <a:lnTo>
                  <a:pt x="53578" y="80367"/>
                </a:lnTo>
                <a:lnTo>
                  <a:pt x="62508" y="71437"/>
                </a:lnTo>
                <a:lnTo>
                  <a:pt x="80367" y="53578"/>
                </a:lnTo>
                <a:lnTo>
                  <a:pt x="89297" y="35718"/>
                </a:lnTo>
                <a:lnTo>
                  <a:pt x="98226" y="17859"/>
                </a:lnTo>
                <a:lnTo>
                  <a:pt x="107156" y="8929"/>
                </a:lnTo>
                <a:lnTo>
                  <a:pt x="98226" y="0"/>
                </a:lnTo>
                <a:lnTo>
                  <a:pt x="89297" y="8929"/>
                </a:lnTo>
                <a:lnTo>
                  <a:pt x="71437" y="26789"/>
                </a:lnTo>
                <a:lnTo>
                  <a:pt x="62508" y="44648"/>
                </a:lnTo>
                <a:lnTo>
                  <a:pt x="44648" y="80367"/>
                </a:lnTo>
                <a:lnTo>
                  <a:pt x="26789" y="107156"/>
                </a:lnTo>
                <a:lnTo>
                  <a:pt x="26789" y="133945"/>
                </a:lnTo>
                <a:lnTo>
                  <a:pt x="35719" y="151804"/>
                </a:lnTo>
                <a:lnTo>
                  <a:pt x="53578" y="169664"/>
                </a:lnTo>
                <a:lnTo>
                  <a:pt x="80367" y="169664"/>
                </a:lnTo>
                <a:lnTo>
                  <a:pt x="107156" y="169664"/>
                </a:lnTo>
                <a:lnTo>
                  <a:pt x="142875" y="151804"/>
                </a:lnTo>
                <a:lnTo>
                  <a:pt x="178594" y="133945"/>
                </a:lnTo>
                <a:lnTo>
                  <a:pt x="214312" y="107156"/>
                </a:lnTo>
                <a:lnTo>
                  <a:pt x="214312"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3786188" y="1464469"/>
            <a:ext cx="258961" cy="410766"/>
          </a:xfrm>
          <a:custGeom>
            <a:avLst/>
            <a:gdLst/>
            <a:ahLst/>
            <a:cxnLst/>
            <a:rect l="0" t="0" r="0" b="0"/>
            <a:pathLst>
              <a:path w="258961" h="410766">
                <a:moveTo>
                  <a:pt x="151804" y="151804"/>
                </a:moveTo>
                <a:lnTo>
                  <a:pt x="142875" y="151804"/>
                </a:lnTo>
                <a:lnTo>
                  <a:pt x="125015" y="160734"/>
                </a:lnTo>
                <a:lnTo>
                  <a:pt x="98226" y="178593"/>
                </a:lnTo>
                <a:lnTo>
                  <a:pt x="71437" y="205382"/>
                </a:lnTo>
                <a:lnTo>
                  <a:pt x="44648" y="241101"/>
                </a:lnTo>
                <a:lnTo>
                  <a:pt x="17859" y="276820"/>
                </a:lnTo>
                <a:lnTo>
                  <a:pt x="0" y="312539"/>
                </a:lnTo>
                <a:lnTo>
                  <a:pt x="0" y="339328"/>
                </a:lnTo>
                <a:lnTo>
                  <a:pt x="0" y="366117"/>
                </a:lnTo>
                <a:lnTo>
                  <a:pt x="17859" y="383976"/>
                </a:lnTo>
                <a:lnTo>
                  <a:pt x="35718" y="383976"/>
                </a:lnTo>
                <a:lnTo>
                  <a:pt x="62507" y="383976"/>
                </a:lnTo>
                <a:lnTo>
                  <a:pt x="89296" y="375046"/>
                </a:lnTo>
                <a:lnTo>
                  <a:pt x="125015" y="357187"/>
                </a:lnTo>
                <a:lnTo>
                  <a:pt x="151804" y="330398"/>
                </a:lnTo>
                <a:lnTo>
                  <a:pt x="178593" y="303609"/>
                </a:lnTo>
                <a:lnTo>
                  <a:pt x="196453" y="267890"/>
                </a:lnTo>
                <a:lnTo>
                  <a:pt x="214312" y="223242"/>
                </a:lnTo>
                <a:lnTo>
                  <a:pt x="232171" y="187523"/>
                </a:lnTo>
                <a:lnTo>
                  <a:pt x="250031" y="142875"/>
                </a:lnTo>
                <a:lnTo>
                  <a:pt x="258960" y="98226"/>
                </a:lnTo>
                <a:lnTo>
                  <a:pt x="258960" y="62507"/>
                </a:lnTo>
                <a:lnTo>
                  <a:pt x="258960" y="26789"/>
                </a:lnTo>
                <a:lnTo>
                  <a:pt x="250031" y="8929"/>
                </a:lnTo>
                <a:lnTo>
                  <a:pt x="241101" y="0"/>
                </a:lnTo>
                <a:lnTo>
                  <a:pt x="223242" y="0"/>
                </a:lnTo>
                <a:lnTo>
                  <a:pt x="196453" y="17859"/>
                </a:lnTo>
                <a:lnTo>
                  <a:pt x="178593" y="44648"/>
                </a:lnTo>
                <a:lnTo>
                  <a:pt x="160734" y="89296"/>
                </a:lnTo>
                <a:lnTo>
                  <a:pt x="151804" y="133945"/>
                </a:lnTo>
                <a:lnTo>
                  <a:pt x="151804" y="178593"/>
                </a:lnTo>
                <a:lnTo>
                  <a:pt x="160734" y="223242"/>
                </a:lnTo>
                <a:lnTo>
                  <a:pt x="178593" y="267890"/>
                </a:lnTo>
                <a:lnTo>
                  <a:pt x="187523" y="303609"/>
                </a:lnTo>
                <a:lnTo>
                  <a:pt x="205382" y="339328"/>
                </a:lnTo>
                <a:lnTo>
                  <a:pt x="214312" y="357187"/>
                </a:lnTo>
                <a:lnTo>
                  <a:pt x="223242" y="383976"/>
                </a:lnTo>
                <a:lnTo>
                  <a:pt x="223242" y="392906"/>
                </a:lnTo>
                <a:lnTo>
                  <a:pt x="223242" y="410765"/>
                </a:lnTo>
                <a:lnTo>
                  <a:pt x="223242" y="41076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1339453" y="1991320"/>
            <a:ext cx="2768204" cy="53579"/>
          </a:xfrm>
          <a:custGeom>
            <a:avLst/>
            <a:gdLst/>
            <a:ahLst/>
            <a:cxnLst/>
            <a:rect l="0" t="0" r="0" b="0"/>
            <a:pathLst>
              <a:path w="2768204" h="53579">
                <a:moveTo>
                  <a:pt x="0" y="53578"/>
                </a:moveTo>
                <a:lnTo>
                  <a:pt x="0" y="53578"/>
                </a:lnTo>
                <a:lnTo>
                  <a:pt x="0" y="53578"/>
                </a:lnTo>
                <a:lnTo>
                  <a:pt x="0" y="53578"/>
                </a:lnTo>
                <a:lnTo>
                  <a:pt x="8930" y="53578"/>
                </a:lnTo>
                <a:lnTo>
                  <a:pt x="17860" y="44649"/>
                </a:lnTo>
                <a:lnTo>
                  <a:pt x="35719" y="44649"/>
                </a:lnTo>
                <a:lnTo>
                  <a:pt x="62508" y="44649"/>
                </a:lnTo>
                <a:lnTo>
                  <a:pt x="89297" y="44649"/>
                </a:lnTo>
                <a:lnTo>
                  <a:pt x="125016" y="35719"/>
                </a:lnTo>
                <a:lnTo>
                  <a:pt x="160735" y="35719"/>
                </a:lnTo>
                <a:lnTo>
                  <a:pt x="205383" y="35719"/>
                </a:lnTo>
                <a:lnTo>
                  <a:pt x="258961" y="26789"/>
                </a:lnTo>
                <a:lnTo>
                  <a:pt x="312539" y="26789"/>
                </a:lnTo>
                <a:lnTo>
                  <a:pt x="366117" y="26789"/>
                </a:lnTo>
                <a:lnTo>
                  <a:pt x="428625" y="26789"/>
                </a:lnTo>
                <a:lnTo>
                  <a:pt x="500063" y="26789"/>
                </a:lnTo>
                <a:lnTo>
                  <a:pt x="562570" y="26789"/>
                </a:lnTo>
                <a:lnTo>
                  <a:pt x="642938" y="26789"/>
                </a:lnTo>
                <a:lnTo>
                  <a:pt x="714375" y="26789"/>
                </a:lnTo>
                <a:lnTo>
                  <a:pt x="794742" y="26789"/>
                </a:lnTo>
                <a:lnTo>
                  <a:pt x="875110" y="26789"/>
                </a:lnTo>
                <a:lnTo>
                  <a:pt x="964406" y="26789"/>
                </a:lnTo>
                <a:lnTo>
                  <a:pt x="1044774" y="35719"/>
                </a:lnTo>
                <a:lnTo>
                  <a:pt x="1143000" y="35719"/>
                </a:lnTo>
                <a:lnTo>
                  <a:pt x="1232297" y="35719"/>
                </a:lnTo>
                <a:lnTo>
                  <a:pt x="1330524" y="35719"/>
                </a:lnTo>
                <a:lnTo>
                  <a:pt x="1428750" y="35719"/>
                </a:lnTo>
                <a:lnTo>
                  <a:pt x="1535906" y="35719"/>
                </a:lnTo>
                <a:lnTo>
                  <a:pt x="1651992" y="35719"/>
                </a:lnTo>
                <a:lnTo>
                  <a:pt x="1759149" y="26789"/>
                </a:lnTo>
                <a:lnTo>
                  <a:pt x="1875235" y="26789"/>
                </a:lnTo>
                <a:lnTo>
                  <a:pt x="1982391" y="17859"/>
                </a:lnTo>
                <a:lnTo>
                  <a:pt x="2089547" y="17859"/>
                </a:lnTo>
                <a:lnTo>
                  <a:pt x="2187774" y="8930"/>
                </a:lnTo>
                <a:lnTo>
                  <a:pt x="2277070" y="8930"/>
                </a:lnTo>
                <a:lnTo>
                  <a:pt x="2357438" y="0"/>
                </a:lnTo>
                <a:lnTo>
                  <a:pt x="2437805" y="0"/>
                </a:lnTo>
                <a:lnTo>
                  <a:pt x="2500313" y="0"/>
                </a:lnTo>
                <a:lnTo>
                  <a:pt x="2562820" y="0"/>
                </a:lnTo>
                <a:lnTo>
                  <a:pt x="2625328" y="0"/>
                </a:lnTo>
                <a:lnTo>
                  <a:pt x="2669977" y="8930"/>
                </a:lnTo>
                <a:lnTo>
                  <a:pt x="2705695" y="8930"/>
                </a:lnTo>
                <a:lnTo>
                  <a:pt x="2741414" y="8930"/>
                </a:lnTo>
                <a:lnTo>
                  <a:pt x="2759274" y="8930"/>
                </a:lnTo>
                <a:lnTo>
                  <a:pt x="2768203" y="17859"/>
                </a:lnTo>
                <a:lnTo>
                  <a:pt x="2768203" y="17859"/>
                </a:lnTo>
                <a:lnTo>
                  <a:pt x="2768203" y="26789"/>
                </a:lnTo>
                <a:lnTo>
                  <a:pt x="2750344" y="26789"/>
                </a:lnTo>
                <a:lnTo>
                  <a:pt x="2732485" y="26789"/>
                </a:lnTo>
                <a:lnTo>
                  <a:pt x="2705695" y="26789"/>
                </a:lnTo>
                <a:lnTo>
                  <a:pt x="2696766" y="26789"/>
                </a:lnTo>
                <a:lnTo>
                  <a:pt x="2696766"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4188023" y="1830586"/>
            <a:ext cx="8931" cy="8930"/>
          </a:xfrm>
          <a:custGeom>
            <a:avLst/>
            <a:gdLst/>
            <a:ahLst/>
            <a:cxnLst/>
            <a:rect l="0" t="0" r="0" b="0"/>
            <a:pathLst>
              <a:path w="8931" h="8930">
                <a:moveTo>
                  <a:pt x="0" y="8929"/>
                </a:moveTo>
                <a:lnTo>
                  <a:pt x="0" y="8929"/>
                </a:lnTo>
                <a:lnTo>
                  <a:pt x="8930" y="8929"/>
                </a:lnTo>
                <a:lnTo>
                  <a:pt x="8930" y="0"/>
                </a:lnTo>
                <a:lnTo>
                  <a:pt x="8930" y="0"/>
                </a:lnTo>
                <a:lnTo>
                  <a:pt x="8930" y="0"/>
                </a:lnTo>
                <a:lnTo>
                  <a:pt x="8930" y="0"/>
                </a:lnTo>
                <a:lnTo>
                  <a:pt x="8930" y="0"/>
                </a:lnTo>
                <a:lnTo>
                  <a:pt x="8930" y="0"/>
                </a:lnTo>
                <a:lnTo>
                  <a:pt x="8930" y="8929"/>
                </a:lnTo>
                <a:lnTo>
                  <a:pt x="8930" y="8929"/>
                </a:lnTo>
                <a:lnTo>
                  <a:pt x="8930" y="8929"/>
                </a:lnTo>
                <a:lnTo>
                  <a:pt x="8930"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1794867" y="2134195"/>
            <a:ext cx="44650" cy="1250157"/>
          </a:xfrm>
          <a:custGeom>
            <a:avLst/>
            <a:gdLst/>
            <a:ahLst/>
            <a:cxnLst/>
            <a:rect l="0" t="0" r="0" b="0"/>
            <a:pathLst>
              <a:path w="44650" h="1250157">
                <a:moveTo>
                  <a:pt x="44649" y="8930"/>
                </a:moveTo>
                <a:lnTo>
                  <a:pt x="44649" y="8930"/>
                </a:lnTo>
                <a:lnTo>
                  <a:pt x="44649" y="8930"/>
                </a:lnTo>
                <a:lnTo>
                  <a:pt x="44649" y="8930"/>
                </a:lnTo>
                <a:lnTo>
                  <a:pt x="44649" y="8930"/>
                </a:lnTo>
                <a:lnTo>
                  <a:pt x="44649" y="0"/>
                </a:lnTo>
                <a:lnTo>
                  <a:pt x="44649" y="0"/>
                </a:lnTo>
                <a:lnTo>
                  <a:pt x="44649" y="0"/>
                </a:lnTo>
                <a:lnTo>
                  <a:pt x="44649" y="0"/>
                </a:lnTo>
                <a:lnTo>
                  <a:pt x="44649" y="0"/>
                </a:lnTo>
                <a:lnTo>
                  <a:pt x="44649" y="0"/>
                </a:lnTo>
                <a:lnTo>
                  <a:pt x="44649" y="0"/>
                </a:lnTo>
                <a:lnTo>
                  <a:pt x="44649" y="8930"/>
                </a:lnTo>
                <a:lnTo>
                  <a:pt x="44649" y="8930"/>
                </a:lnTo>
                <a:lnTo>
                  <a:pt x="44649" y="8930"/>
                </a:lnTo>
                <a:lnTo>
                  <a:pt x="44649" y="8930"/>
                </a:lnTo>
                <a:lnTo>
                  <a:pt x="44649" y="8930"/>
                </a:lnTo>
                <a:lnTo>
                  <a:pt x="44649" y="8930"/>
                </a:lnTo>
                <a:lnTo>
                  <a:pt x="44649" y="17859"/>
                </a:lnTo>
                <a:lnTo>
                  <a:pt x="44649" y="17859"/>
                </a:lnTo>
                <a:lnTo>
                  <a:pt x="44649" y="26789"/>
                </a:lnTo>
                <a:lnTo>
                  <a:pt x="44649" y="35719"/>
                </a:lnTo>
                <a:lnTo>
                  <a:pt x="44649" y="44649"/>
                </a:lnTo>
                <a:lnTo>
                  <a:pt x="44649" y="62508"/>
                </a:lnTo>
                <a:lnTo>
                  <a:pt x="44649" y="80367"/>
                </a:lnTo>
                <a:lnTo>
                  <a:pt x="44649" y="107156"/>
                </a:lnTo>
                <a:lnTo>
                  <a:pt x="44649" y="125016"/>
                </a:lnTo>
                <a:lnTo>
                  <a:pt x="44649" y="151805"/>
                </a:lnTo>
                <a:lnTo>
                  <a:pt x="44649" y="178594"/>
                </a:lnTo>
                <a:lnTo>
                  <a:pt x="44649" y="196453"/>
                </a:lnTo>
                <a:lnTo>
                  <a:pt x="44649" y="223242"/>
                </a:lnTo>
                <a:lnTo>
                  <a:pt x="44649" y="250031"/>
                </a:lnTo>
                <a:lnTo>
                  <a:pt x="44649" y="276820"/>
                </a:lnTo>
                <a:lnTo>
                  <a:pt x="44649" y="303609"/>
                </a:lnTo>
                <a:lnTo>
                  <a:pt x="35719" y="321469"/>
                </a:lnTo>
                <a:lnTo>
                  <a:pt x="35719" y="348258"/>
                </a:lnTo>
                <a:lnTo>
                  <a:pt x="26789" y="375047"/>
                </a:lnTo>
                <a:lnTo>
                  <a:pt x="26789" y="392907"/>
                </a:lnTo>
                <a:lnTo>
                  <a:pt x="26789" y="410766"/>
                </a:lnTo>
                <a:lnTo>
                  <a:pt x="26789" y="437555"/>
                </a:lnTo>
                <a:lnTo>
                  <a:pt x="26789" y="455414"/>
                </a:lnTo>
                <a:lnTo>
                  <a:pt x="26789" y="482203"/>
                </a:lnTo>
                <a:lnTo>
                  <a:pt x="26789" y="508993"/>
                </a:lnTo>
                <a:lnTo>
                  <a:pt x="26789" y="535782"/>
                </a:lnTo>
                <a:lnTo>
                  <a:pt x="26789" y="562571"/>
                </a:lnTo>
                <a:lnTo>
                  <a:pt x="17860" y="598289"/>
                </a:lnTo>
                <a:lnTo>
                  <a:pt x="17860" y="625078"/>
                </a:lnTo>
                <a:lnTo>
                  <a:pt x="17860" y="660797"/>
                </a:lnTo>
                <a:lnTo>
                  <a:pt x="8930" y="687586"/>
                </a:lnTo>
                <a:lnTo>
                  <a:pt x="0" y="714375"/>
                </a:lnTo>
                <a:lnTo>
                  <a:pt x="0" y="750094"/>
                </a:lnTo>
                <a:lnTo>
                  <a:pt x="0" y="776883"/>
                </a:lnTo>
                <a:lnTo>
                  <a:pt x="0" y="812601"/>
                </a:lnTo>
                <a:lnTo>
                  <a:pt x="0" y="839391"/>
                </a:lnTo>
                <a:lnTo>
                  <a:pt x="0" y="875109"/>
                </a:lnTo>
                <a:lnTo>
                  <a:pt x="0" y="910828"/>
                </a:lnTo>
                <a:lnTo>
                  <a:pt x="0" y="937617"/>
                </a:lnTo>
                <a:lnTo>
                  <a:pt x="0" y="964406"/>
                </a:lnTo>
                <a:lnTo>
                  <a:pt x="0" y="991195"/>
                </a:lnTo>
                <a:lnTo>
                  <a:pt x="0" y="1017984"/>
                </a:lnTo>
                <a:lnTo>
                  <a:pt x="0" y="1044773"/>
                </a:lnTo>
                <a:lnTo>
                  <a:pt x="0" y="1062633"/>
                </a:lnTo>
                <a:lnTo>
                  <a:pt x="0" y="1089422"/>
                </a:lnTo>
                <a:lnTo>
                  <a:pt x="8930" y="1116211"/>
                </a:lnTo>
                <a:lnTo>
                  <a:pt x="8930" y="1134070"/>
                </a:lnTo>
                <a:lnTo>
                  <a:pt x="8930" y="1151930"/>
                </a:lnTo>
                <a:lnTo>
                  <a:pt x="8930" y="1169789"/>
                </a:lnTo>
                <a:lnTo>
                  <a:pt x="8930" y="1187648"/>
                </a:lnTo>
                <a:lnTo>
                  <a:pt x="8930" y="1205508"/>
                </a:lnTo>
                <a:lnTo>
                  <a:pt x="8930" y="1214437"/>
                </a:lnTo>
                <a:lnTo>
                  <a:pt x="8930" y="1232297"/>
                </a:lnTo>
                <a:lnTo>
                  <a:pt x="8930" y="1241226"/>
                </a:lnTo>
                <a:lnTo>
                  <a:pt x="8930" y="1241226"/>
                </a:lnTo>
                <a:lnTo>
                  <a:pt x="8930" y="1250156"/>
                </a:lnTo>
                <a:lnTo>
                  <a:pt x="17860" y="1250156"/>
                </a:lnTo>
                <a:lnTo>
                  <a:pt x="17860" y="1250156"/>
                </a:lnTo>
                <a:lnTo>
                  <a:pt x="17860" y="1250156"/>
                </a:lnTo>
                <a:lnTo>
                  <a:pt x="8930" y="1241226"/>
                </a:lnTo>
                <a:lnTo>
                  <a:pt x="8930" y="1241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1687711" y="3312914"/>
            <a:ext cx="205384" cy="160735"/>
          </a:xfrm>
          <a:custGeom>
            <a:avLst/>
            <a:gdLst/>
            <a:ahLst/>
            <a:cxnLst/>
            <a:rect l="0" t="0" r="0" b="0"/>
            <a:pathLst>
              <a:path w="205384" h="160735">
                <a:moveTo>
                  <a:pt x="0" y="26789"/>
                </a:moveTo>
                <a:lnTo>
                  <a:pt x="0" y="26789"/>
                </a:lnTo>
                <a:lnTo>
                  <a:pt x="0" y="17859"/>
                </a:lnTo>
                <a:lnTo>
                  <a:pt x="0" y="17859"/>
                </a:lnTo>
                <a:lnTo>
                  <a:pt x="0" y="17859"/>
                </a:lnTo>
                <a:lnTo>
                  <a:pt x="0" y="8929"/>
                </a:lnTo>
                <a:lnTo>
                  <a:pt x="0" y="8929"/>
                </a:lnTo>
                <a:lnTo>
                  <a:pt x="8930" y="17859"/>
                </a:lnTo>
                <a:lnTo>
                  <a:pt x="17859" y="26789"/>
                </a:lnTo>
                <a:lnTo>
                  <a:pt x="35719" y="35718"/>
                </a:lnTo>
                <a:lnTo>
                  <a:pt x="44648" y="53578"/>
                </a:lnTo>
                <a:lnTo>
                  <a:pt x="62508" y="71437"/>
                </a:lnTo>
                <a:lnTo>
                  <a:pt x="80367" y="89297"/>
                </a:lnTo>
                <a:lnTo>
                  <a:pt x="89297" y="107156"/>
                </a:lnTo>
                <a:lnTo>
                  <a:pt x="98227" y="125015"/>
                </a:lnTo>
                <a:lnTo>
                  <a:pt x="107156" y="142875"/>
                </a:lnTo>
                <a:lnTo>
                  <a:pt x="116086" y="151804"/>
                </a:lnTo>
                <a:lnTo>
                  <a:pt x="116086" y="151804"/>
                </a:lnTo>
                <a:lnTo>
                  <a:pt x="116086" y="160734"/>
                </a:lnTo>
                <a:lnTo>
                  <a:pt x="125016" y="151804"/>
                </a:lnTo>
                <a:lnTo>
                  <a:pt x="133945" y="151804"/>
                </a:lnTo>
                <a:lnTo>
                  <a:pt x="142875" y="142875"/>
                </a:lnTo>
                <a:lnTo>
                  <a:pt x="151805" y="125015"/>
                </a:lnTo>
                <a:lnTo>
                  <a:pt x="160734" y="107156"/>
                </a:lnTo>
                <a:lnTo>
                  <a:pt x="178594" y="89297"/>
                </a:lnTo>
                <a:lnTo>
                  <a:pt x="187523" y="71437"/>
                </a:lnTo>
                <a:lnTo>
                  <a:pt x="196453" y="44648"/>
                </a:lnTo>
                <a:lnTo>
                  <a:pt x="205383" y="26789"/>
                </a:lnTo>
                <a:lnTo>
                  <a:pt x="205383" y="8929"/>
                </a:lnTo>
                <a:lnTo>
                  <a:pt x="205383" y="0"/>
                </a:lnTo>
                <a:lnTo>
                  <a:pt x="205383" y="0"/>
                </a:lnTo>
                <a:lnTo>
                  <a:pt x="205383" y="0"/>
                </a:lnTo>
                <a:lnTo>
                  <a:pt x="20538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1705570" y="3286125"/>
            <a:ext cx="196454" cy="89297"/>
          </a:xfrm>
          <a:custGeom>
            <a:avLst/>
            <a:gdLst/>
            <a:ahLst/>
            <a:cxnLst/>
            <a:rect l="0" t="0" r="0" b="0"/>
            <a:pathLst>
              <a:path w="196454" h="89297">
                <a:moveTo>
                  <a:pt x="0" y="44648"/>
                </a:moveTo>
                <a:lnTo>
                  <a:pt x="0" y="44648"/>
                </a:lnTo>
                <a:lnTo>
                  <a:pt x="0" y="35718"/>
                </a:lnTo>
                <a:lnTo>
                  <a:pt x="0" y="35718"/>
                </a:lnTo>
                <a:lnTo>
                  <a:pt x="0" y="35718"/>
                </a:lnTo>
                <a:lnTo>
                  <a:pt x="0" y="26789"/>
                </a:lnTo>
                <a:lnTo>
                  <a:pt x="8930" y="17859"/>
                </a:lnTo>
                <a:lnTo>
                  <a:pt x="8930" y="8929"/>
                </a:lnTo>
                <a:lnTo>
                  <a:pt x="17860" y="8929"/>
                </a:lnTo>
                <a:lnTo>
                  <a:pt x="35719" y="0"/>
                </a:lnTo>
                <a:lnTo>
                  <a:pt x="53578" y="0"/>
                </a:lnTo>
                <a:lnTo>
                  <a:pt x="80368" y="8929"/>
                </a:lnTo>
                <a:lnTo>
                  <a:pt x="107157" y="26789"/>
                </a:lnTo>
                <a:lnTo>
                  <a:pt x="133946" y="44648"/>
                </a:lnTo>
                <a:lnTo>
                  <a:pt x="151805" y="62507"/>
                </a:lnTo>
                <a:lnTo>
                  <a:pt x="160735" y="80367"/>
                </a:lnTo>
                <a:lnTo>
                  <a:pt x="178594" y="89296"/>
                </a:lnTo>
                <a:lnTo>
                  <a:pt x="187524" y="89296"/>
                </a:lnTo>
                <a:lnTo>
                  <a:pt x="196453" y="80367"/>
                </a:lnTo>
                <a:lnTo>
                  <a:pt x="196453" y="62507"/>
                </a:lnTo>
                <a:lnTo>
                  <a:pt x="196453"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1660922" y="2125265"/>
            <a:ext cx="267892" cy="1375173"/>
          </a:xfrm>
          <a:custGeom>
            <a:avLst/>
            <a:gdLst/>
            <a:ahLst/>
            <a:cxnLst/>
            <a:rect l="0" t="0" r="0" b="0"/>
            <a:pathLst>
              <a:path w="267892" h="1375173">
                <a:moveTo>
                  <a:pt x="35719" y="35719"/>
                </a:moveTo>
                <a:lnTo>
                  <a:pt x="35719" y="35719"/>
                </a:lnTo>
                <a:lnTo>
                  <a:pt x="35719" y="26789"/>
                </a:lnTo>
                <a:lnTo>
                  <a:pt x="35719" y="26789"/>
                </a:lnTo>
                <a:lnTo>
                  <a:pt x="26789" y="26789"/>
                </a:lnTo>
                <a:lnTo>
                  <a:pt x="26789" y="26789"/>
                </a:lnTo>
                <a:lnTo>
                  <a:pt x="26789" y="26789"/>
                </a:lnTo>
                <a:lnTo>
                  <a:pt x="26789" y="35719"/>
                </a:lnTo>
                <a:lnTo>
                  <a:pt x="26789" y="35719"/>
                </a:lnTo>
                <a:lnTo>
                  <a:pt x="26789" y="44649"/>
                </a:lnTo>
                <a:lnTo>
                  <a:pt x="35719" y="53579"/>
                </a:lnTo>
                <a:lnTo>
                  <a:pt x="44648" y="53579"/>
                </a:lnTo>
                <a:lnTo>
                  <a:pt x="53578" y="62508"/>
                </a:lnTo>
                <a:lnTo>
                  <a:pt x="71437" y="62508"/>
                </a:lnTo>
                <a:lnTo>
                  <a:pt x="89297" y="53579"/>
                </a:lnTo>
                <a:lnTo>
                  <a:pt x="116086" y="35719"/>
                </a:lnTo>
                <a:lnTo>
                  <a:pt x="142875" y="17860"/>
                </a:lnTo>
                <a:lnTo>
                  <a:pt x="160734" y="8930"/>
                </a:lnTo>
                <a:lnTo>
                  <a:pt x="187523" y="0"/>
                </a:lnTo>
                <a:lnTo>
                  <a:pt x="196453" y="8930"/>
                </a:lnTo>
                <a:lnTo>
                  <a:pt x="196453" y="26789"/>
                </a:lnTo>
                <a:lnTo>
                  <a:pt x="187523" y="62508"/>
                </a:lnTo>
                <a:lnTo>
                  <a:pt x="169664" y="116086"/>
                </a:lnTo>
                <a:lnTo>
                  <a:pt x="133945" y="169664"/>
                </a:lnTo>
                <a:lnTo>
                  <a:pt x="107156" y="232172"/>
                </a:lnTo>
                <a:lnTo>
                  <a:pt x="71437" y="285750"/>
                </a:lnTo>
                <a:lnTo>
                  <a:pt x="53578" y="312539"/>
                </a:lnTo>
                <a:lnTo>
                  <a:pt x="35719" y="339329"/>
                </a:lnTo>
                <a:lnTo>
                  <a:pt x="44648" y="330399"/>
                </a:lnTo>
                <a:lnTo>
                  <a:pt x="53578" y="312539"/>
                </a:lnTo>
                <a:lnTo>
                  <a:pt x="80367" y="276821"/>
                </a:lnTo>
                <a:lnTo>
                  <a:pt x="116086" y="232172"/>
                </a:lnTo>
                <a:lnTo>
                  <a:pt x="160734" y="178594"/>
                </a:lnTo>
                <a:lnTo>
                  <a:pt x="205383" y="142875"/>
                </a:lnTo>
                <a:lnTo>
                  <a:pt x="241101" y="125016"/>
                </a:lnTo>
                <a:lnTo>
                  <a:pt x="267891" y="125016"/>
                </a:lnTo>
                <a:lnTo>
                  <a:pt x="267891" y="151805"/>
                </a:lnTo>
                <a:lnTo>
                  <a:pt x="267891" y="196454"/>
                </a:lnTo>
                <a:lnTo>
                  <a:pt x="241101" y="258961"/>
                </a:lnTo>
                <a:lnTo>
                  <a:pt x="214312" y="339329"/>
                </a:lnTo>
                <a:lnTo>
                  <a:pt x="178594" y="410766"/>
                </a:lnTo>
                <a:lnTo>
                  <a:pt x="133945" y="473274"/>
                </a:lnTo>
                <a:lnTo>
                  <a:pt x="98226" y="526852"/>
                </a:lnTo>
                <a:lnTo>
                  <a:pt x="71437" y="553641"/>
                </a:lnTo>
                <a:lnTo>
                  <a:pt x="53578" y="562571"/>
                </a:lnTo>
                <a:lnTo>
                  <a:pt x="44648" y="553641"/>
                </a:lnTo>
                <a:lnTo>
                  <a:pt x="53578" y="526852"/>
                </a:lnTo>
                <a:lnTo>
                  <a:pt x="80367" y="491133"/>
                </a:lnTo>
                <a:lnTo>
                  <a:pt x="107156" y="446485"/>
                </a:lnTo>
                <a:lnTo>
                  <a:pt x="142875" y="419696"/>
                </a:lnTo>
                <a:lnTo>
                  <a:pt x="169664" y="410766"/>
                </a:lnTo>
                <a:lnTo>
                  <a:pt x="187523" y="410766"/>
                </a:lnTo>
                <a:lnTo>
                  <a:pt x="196453" y="437555"/>
                </a:lnTo>
                <a:lnTo>
                  <a:pt x="187523" y="491133"/>
                </a:lnTo>
                <a:lnTo>
                  <a:pt x="169664" y="553641"/>
                </a:lnTo>
                <a:lnTo>
                  <a:pt x="142875" y="625079"/>
                </a:lnTo>
                <a:lnTo>
                  <a:pt x="107156" y="696516"/>
                </a:lnTo>
                <a:lnTo>
                  <a:pt x="71437" y="767953"/>
                </a:lnTo>
                <a:lnTo>
                  <a:pt x="35719" y="821531"/>
                </a:lnTo>
                <a:lnTo>
                  <a:pt x="17859" y="866180"/>
                </a:lnTo>
                <a:lnTo>
                  <a:pt x="0" y="884039"/>
                </a:lnTo>
                <a:lnTo>
                  <a:pt x="0" y="884039"/>
                </a:lnTo>
                <a:lnTo>
                  <a:pt x="17859" y="866180"/>
                </a:lnTo>
                <a:lnTo>
                  <a:pt x="35719" y="830461"/>
                </a:lnTo>
                <a:lnTo>
                  <a:pt x="62508" y="794742"/>
                </a:lnTo>
                <a:lnTo>
                  <a:pt x="89297" y="759024"/>
                </a:lnTo>
                <a:lnTo>
                  <a:pt x="125016" y="732235"/>
                </a:lnTo>
                <a:lnTo>
                  <a:pt x="151805" y="723305"/>
                </a:lnTo>
                <a:lnTo>
                  <a:pt x="160734" y="750094"/>
                </a:lnTo>
                <a:lnTo>
                  <a:pt x="160734" y="794742"/>
                </a:lnTo>
                <a:lnTo>
                  <a:pt x="151805" y="857250"/>
                </a:lnTo>
                <a:lnTo>
                  <a:pt x="133945" y="928688"/>
                </a:lnTo>
                <a:lnTo>
                  <a:pt x="107156" y="991196"/>
                </a:lnTo>
                <a:lnTo>
                  <a:pt x="71437" y="1053703"/>
                </a:lnTo>
                <a:lnTo>
                  <a:pt x="53578" y="1098352"/>
                </a:lnTo>
                <a:lnTo>
                  <a:pt x="26789" y="1116211"/>
                </a:lnTo>
                <a:lnTo>
                  <a:pt x="17859" y="1125141"/>
                </a:lnTo>
                <a:lnTo>
                  <a:pt x="17859" y="1116211"/>
                </a:lnTo>
                <a:lnTo>
                  <a:pt x="26789" y="1089422"/>
                </a:lnTo>
                <a:lnTo>
                  <a:pt x="53578" y="1062633"/>
                </a:lnTo>
                <a:lnTo>
                  <a:pt x="80367" y="1026914"/>
                </a:lnTo>
                <a:lnTo>
                  <a:pt x="107156" y="1000125"/>
                </a:lnTo>
                <a:lnTo>
                  <a:pt x="142875" y="982266"/>
                </a:lnTo>
                <a:lnTo>
                  <a:pt x="160734" y="991196"/>
                </a:lnTo>
                <a:lnTo>
                  <a:pt x="178594" y="1009055"/>
                </a:lnTo>
                <a:lnTo>
                  <a:pt x="187523" y="1044774"/>
                </a:lnTo>
                <a:lnTo>
                  <a:pt x="178594" y="1080492"/>
                </a:lnTo>
                <a:lnTo>
                  <a:pt x="160734" y="1125141"/>
                </a:lnTo>
                <a:lnTo>
                  <a:pt x="142875" y="1169789"/>
                </a:lnTo>
                <a:lnTo>
                  <a:pt x="116086" y="1205508"/>
                </a:lnTo>
                <a:lnTo>
                  <a:pt x="98226" y="1232297"/>
                </a:lnTo>
                <a:lnTo>
                  <a:pt x="89297" y="1241227"/>
                </a:lnTo>
                <a:lnTo>
                  <a:pt x="98226" y="1250156"/>
                </a:lnTo>
                <a:lnTo>
                  <a:pt x="107156" y="1250156"/>
                </a:lnTo>
                <a:lnTo>
                  <a:pt x="125016" y="1250156"/>
                </a:lnTo>
                <a:lnTo>
                  <a:pt x="142875" y="1232297"/>
                </a:lnTo>
                <a:lnTo>
                  <a:pt x="169664" y="1223367"/>
                </a:lnTo>
                <a:lnTo>
                  <a:pt x="196453" y="1205508"/>
                </a:lnTo>
                <a:lnTo>
                  <a:pt x="205383" y="1196578"/>
                </a:lnTo>
                <a:lnTo>
                  <a:pt x="214312" y="1187649"/>
                </a:lnTo>
                <a:lnTo>
                  <a:pt x="205383" y="1187649"/>
                </a:lnTo>
                <a:lnTo>
                  <a:pt x="196453" y="1196578"/>
                </a:lnTo>
                <a:lnTo>
                  <a:pt x="178594" y="1223367"/>
                </a:lnTo>
                <a:lnTo>
                  <a:pt x="151805" y="1250156"/>
                </a:lnTo>
                <a:lnTo>
                  <a:pt x="133945" y="1285875"/>
                </a:lnTo>
                <a:lnTo>
                  <a:pt x="125016" y="1330524"/>
                </a:lnTo>
                <a:lnTo>
                  <a:pt x="116086" y="1357313"/>
                </a:lnTo>
                <a:lnTo>
                  <a:pt x="125016" y="1375172"/>
                </a:lnTo>
                <a:lnTo>
                  <a:pt x="142875" y="1375172"/>
                </a:lnTo>
                <a:lnTo>
                  <a:pt x="160734" y="1348383"/>
                </a:lnTo>
                <a:lnTo>
                  <a:pt x="178594" y="1294805"/>
                </a:lnTo>
                <a:lnTo>
                  <a:pt x="196453" y="1223367"/>
                </a:lnTo>
                <a:lnTo>
                  <a:pt x="196453" y="1223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2294930" y="2134195"/>
            <a:ext cx="3679032" cy="2098477"/>
          </a:xfrm>
          <a:custGeom>
            <a:avLst/>
            <a:gdLst/>
            <a:ahLst/>
            <a:cxnLst/>
            <a:rect l="0" t="0" r="0" b="0"/>
            <a:pathLst>
              <a:path w="3679032" h="2098477">
                <a:moveTo>
                  <a:pt x="0" y="401836"/>
                </a:moveTo>
                <a:lnTo>
                  <a:pt x="0" y="401836"/>
                </a:lnTo>
                <a:lnTo>
                  <a:pt x="0" y="401836"/>
                </a:lnTo>
                <a:lnTo>
                  <a:pt x="0" y="401836"/>
                </a:lnTo>
                <a:lnTo>
                  <a:pt x="0" y="392907"/>
                </a:lnTo>
                <a:lnTo>
                  <a:pt x="0" y="392907"/>
                </a:lnTo>
                <a:lnTo>
                  <a:pt x="0" y="392907"/>
                </a:lnTo>
                <a:lnTo>
                  <a:pt x="0" y="383977"/>
                </a:lnTo>
                <a:lnTo>
                  <a:pt x="0" y="383977"/>
                </a:lnTo>
                <a:lnTo>
                  <a:pt x="8929" y="383977"/>
                </a:lnTo>
                <a:lnTo>
                  <a:pt x="8929" y="383977"/>
                </a:lnTo>
                <a:lnTo>
                  <a:pt x="8929" y="392907"/>
                </a:lnTo>
                <a:lnTo>
                  <a:pt x="17859" y="392907"/>
                </a:lnTo>
                <a:lnTo>
                  <a:pt x="17859" y="401836"/>
                </a:lnTo>
                <a:lnTo>
                  <a:pt x="26789" y="410766"/>
                </a:lnTo>
                <a:lnTo>
                  <a:pt x="26789" y="419696"/>
                </a:lnTo>
                <a:lnTo>
                  <a:pt x="35718" y="428625"/>
                </a:lnTo>
                <a:lnTo>
                  <a:pt x="44648" y="437555"/>
                </a:lnTo>
                <a:lnTo>
                  <a:pt x="53578" y="446485"/>
                </a:lnTo>
                <a:lnTo>
                  <a:pt x="62508" y="464344"/>
                </a:lnTo>
                <a:lnTo>
                  <a:pt x="80367" y="473274"/>
                </a:lnTo>
                <a:lnTo>
                  <a:pt x="89297" y="482203"/>
                </a:lnTo>
                <a:lnTo>
                  <a:pt x="98226" y="491133"/>
                </a:lnTo>
                <a:lnTo>
                  <a:pt x="116086" y="508993"/>
                </a:lnTo>
                <a:lnTo>
                  <a:pt x="133945" y="517922"/>
                </a:lnTo>
                <a:lnTo>
                  <a:pt x="142875" y="535782"/>
                </a:lnTo>
                <a:lnTo>
                  <a:pt x="160734" y="544711"/>
                </a:lnTo>
                <a:lnTo>
                  <a:pt x="178593" y="562571"/>
                </a:lnTo>
                <a:lnTo>
                  <a:pt x="205383" y="580430"/>
                </a:lnTo>
                <a:lnTo>
                  <a:pt x="223242" y="598289"/>
                </a:lnTo>
                <a:lnTo>
                  <a:pt x="250031" y="607219"/>
                </a:lnTo>
                <a:lnTo>
                  <a:pt x="267890" y="625078"/>
                </a:lnTo>
                <a:lnTo>
                  <a:pt x="294679" y="642938"/>
                </a:lnTo>
                <a:lnTo>
                  <a:pt x="312539" y="660797"/>
                </a:lnTo>
                <a:lnTo>
                  <a:pt x="330398" y="678656"/>
                </a:lnTo>
                <a:lnTo>
                  <a:pt x="357187" y="705445"/>
                </a:lnTo>
                <a:lnTo>
                  <a:pt x="383976" y="723305"/>
                </a:lnTo>
                <a:lnTo>
                  <a:pt x="401836" y="750094"/>
                </a:lnTo>
                <a:lnTo>
                  <a:pt x="428625" y="776883"/>
                </a:lnTo>
                <a:lnTo>
                  <a:pt x="455414" y="794742"/>
                </a:lnTo>
                <a:lnTo>
                  <a:pt x="482203" y="821531"/>
                </a:lnTo>
                <a:lnTo>
                  <a:pt x="508992" y="848320"/>
                </a:lnTo>
                <a:lnTo>
                  <a:pt x="535781" y="875109"/>
                </a:lnTo>
                <a:lnTo>
                  <a:pt x="562570" y="892969"/>
                </a:lnTo>
                <a:lnTo>
                  <a:pt x="589359" y="919758"/>
                </a:lnTo>
                <a:lnTo>
                  <a:pt x="616148" y="937617"/>
                </a:lnTo>
                <a:lnTo>
                  <a:pt x="642937" y="964406"/>
                </a:lnTo>
                <a:lnTo>
                  <a:pt x="678656" y="991195"/>
                </a:lnTo>
                <a:lnTo>
                  <a:pt x="705445" y="1017984"/>
                </a:lnTo>
                <a:lnTo>
                  <a:pt x="732234" y="1044773"/>
                </a:lnTo>
                <a:lnTo>
                  <a:pt x="759023" y="1080492"/>
                </a:lnTo>
                <a:lnTo>
                  <a:pt x="785812" y="1107281"/>
                </a:lnTo>
                <a:lnTo>
                  <a:pt x="812601" y="1134070"/>
                </a:lnTo>
                <a:lnTo>
                  <a:pt x="839390" y="1169789"/>
                </a:lnTo>
                <a:lnTo>
                  <a:pt x="875109" y="1196578"/>
                </a:lnTo>
                <a:lnTo>
                  <a:pt x="901898" y="1232297"/>
                </a:lnTo>
                <a:lnTo>
                  <a:pt x="928687" y="1259086"/>
                </a:lnTo>
                <a:lnTo>
                  <a:pt x="964406" y="1285875"/>
                </a:lnTo>
                <a:lnTo>
                  <a:pt x="991195" y="1321594"/>
                </a:lnTo>
                <a:lnTo>
                  <a:pt x="1017984" y="1348383"/>
                </a:lnTo>
                <a:lnTo>
                  <a:pt x="1044773" y="1375172"/>
                </a:lnTo>
                <a:lnTo>
                  <a:pt x="1080492" y="1401961"/>
                </a:lnTo>
                <a:lnTo>
                  <a:pt x="1107281" y="1437680"/>
                </a:lnTo>
                <a:lnTo>
                  <a:pt x="1134070" y="1464469"/>
                </a:lnTo>
                <a:lnTo>
                  <a:pt x="1169789" y="1491258"/>
                </a:lnTo>
                <a:lnTo>
                  <a:pt x="1196578" y="1526976"/>
                </a:lnTo>
                <a:lnTo>
                  <a:pt x="1223367" y="1553766"/>
                </a:lnTo>
                <a:lnTo>
                  <a:pt x="1250156" y="1580555"/>
                </a:lnTo>
                <a:lnTo>
                  <a:pt x="1276945" y="1607344"/>
                </a:lnTo>
                <a:lnTo>
                  <a:pt x="1312664" y="1634133"/>
                </a:lnTo>
                <a:lnTo>
                  <a:pt x="1339453" y="1660922"/>
                </a:lnTo>
                <a:lnTo>
                  <a:pt x="1366242" y="1678781"/>
                </a:lnTo>
                <a:lnTo>
                  <a:pt x="1393031" y="1705570"/>
                </a:lnTo>
                <a:lnTo>
                  <a:pt x="1419820" y="1732359"/>
                </a:lnTo>
                <a:lnTo>
                  <a:pt x="1446609" y="1759148"/>
                </a:lnTo>
                <a:lnTo>
                  <a:pt x="1473398" y="1785937"/>
                </a:lnTo>
                <a:lnTo>
                  <a:pt x="1491258" y="1803797"/>
                </a:lnTo>
                <a:lnTo>
                  <a:pt x="1509117" y="1830586"/>
                </a:lnTo>
                <a:lnTo>
                  <a:pt x="1526976" y="1857375"/>
                </a:lnTo>
                <a:lnTo>
                  <a:pt x="1544836" y="1875234"/>
                </a:lnTo>
                <a:lnTo>
                  <a:pt x="1562695" y="1893094"/>
                </a:lnTo>
                <a:lnTo>
                  <a:pt x="1580554" y="1910953"/>
                </a:lnTo>
                <a:lnTo>
                  <a:pt x="1598414" y="1928812"/>
                </a:lnTo>
                <a:lnTo>
                  <a:pt x="1616273" y="1946672"/>
                </a:lnTo>
                <a:lnTo>
                  <a:pt x="1625203" y="1964531"/>
                </a:lnTo>
                <a:lnTo>
                  <a:pt x="1643062" y="1973461"/>
                </a:lnTo>
                <a:lnTo>
                  <a:pt x="1660922" y="1991320"/>
                </a:lnTo>
                <a:lnTo>
                  <a:pt x="1669851" y="2000250"/>
                </a:lnTo>
                <a:lnTo>
                  <a:pt x="1678781" y="2018109"/>
                </a:lnTo>
                <a:lnTo>
                  <a:pt x="1696640" y="2027039"/>
                </a:lnTo>
                <a:lnTo>
                  <a:pt x="1705570" y="2044898"/>
                </a:lnTo>
                <a:lnTo>
                  <a:pt x="1714500" y="2053828"/>
                </a:lnTo>
                <a:lnTo>
                  <a:pt x="1723429" y="2062758"/>
                </a:lnTo>
                <a:lnTo>
                  <a:pt x="1732359" y="2071687"/>
                </a:lnTo>
                <a:lnTo>
                  <a:pt x="1741289" y="2080617"/>
                </a:lnTo>
                <a:lnTo>
                  <a:pt x="1750218" y="2080617"/>
                </a:lnTo>
                <a:lnTo>
                  <a:pt x="1750218" y="2089547"/>
                </a:lnTo>
                <a:lnTo>
                  <a:pt x="1759148" y="2098476"/>
                </a:lnTo>
                <a:lnTo>
                  <a:pt x="1759148" y="2098476"/>
                </a:lnTo>
                <a:lnTo>
                  <a:pt x="1768078" y="2098476"/>
                </a:lnTo>
                <a:lnTo>
                  <a:pt x="1768078" y="2098476"/>
                </a:lnTo>
                <a:lnTo>
                  <a:pt x="1768078" y="2098476"/>
                </a:lnTo>
                <a:lnTo>
                  <a:pt x="1768078" y="2098476"/>
                </a:lnTo>
                <a:lnTo>
                  <a:pt x="1768078" y="2098476"/>
                </a:lnTo>
                <a:lnTo>
                  <a:pt x="1768078" y="2098476"/>
                </a:lnTo>
                <a:lnTo>
                  <a:pt x="1768078" y="2098476"/>
                </a:lnTo>
                <a:lnTo>
                  <a:pt x="1768078" y="2098476"/>
                </a:lnTo>
                <a:lnTo>
                  <a:pt x="1768078" y="2098476"/>
                </a:lnTo>
                <a:lnTo>
                  <a:pt x="1768078" y="2098476"/>
                </a:lnTo>
                <a:lnTo>
                  <a:pt x="1768078" y="2098476"/>
                </a:lnTo>
                <a:lnTo>
                  <a:pt x="1768078" y="2098476"/>
                </a:lnTo>
                <a:lnTo>
                  <a:pt x="1768078" y="2098476"/>
                </a:lnTo>
                <a:lnTo>
                  <a:pt x="1768078" y="2098476"/>
                </a:lnTo>
                <a:lnTo>
                  <a:pt x="1768078" y="2098476"/>
                </a:lnTo>
                <a:lnTo>
                  <a:pt x="1768078" y="2098476"/>
                </a:lnTo>
                <a:lnTo>
                  <a:pt x="1768078" y="2089547"/>
                </a:lnTo>
                <a:lnTo>
                  <a:pt x="1768078" y="2089547"/>
                </a:lnTo>
                <a:lnTo>
                  <a:pt x="1768078" y="2089547"/>
                </a:lnTo>
                <a:lnTo>
                  <a:pt x="1777008" y="2080617"/>
                </a:lnTo>
                <a:lnTo>
                  <a:pt x="1777008" y="2080617"/>
                </a:lnTo>
                <a:lnTo>
                  <a:pt x="1777008" y="2071687"/>
                </a:lnTo>
                <a:lnTo>
                  <a:pt x="1777008" y="2062758"/>
                </a:lnTo>
                <a:lnTo>
                  <a:pt x="1785937" y="2053828"/>
                </a:lnTo>
                <a:lnTo>
                  <a:pt x="1785937" y="2035969"/>
                </a:lnTo>
                <a:lnTo>
                  <a:pt x="1794867" y="2027039"/>
                </a:lnTo>
                <a:lnTo>
                  <a:pt x="1803797" y="2009180"/>
                </a:lnTo>
                <a:lnTo>
                  <a:pt x="1812726" y="1991320"/>
                </a:lnTo>
                <a:lnTo>
                  <a:pt x="1830586" y="1973461"/>
                </a:lnTo>
                <a:lnTo>
                  <a:pt x="1839515" y="1955601"/>
                </a:lnTo>
                <a:lnTo>
                  <a:pt x="1857375" y="1937742"/>
                </a:lnTo>
                <a:lnTo>
                  <a:pt x="1875234" y="1919883"/>
                </a:lnTo>
                <a:lnTo>
                  <a:pt x="1893093" y="1902023"/>
                </a:lnTo>
                <a:lnTo>
                  <a:pt x="1910953" y="1884164"/>
                </a:lnTo>
                <a:lnTo>
                  <a:pt x="1937742" y="1857375"/>
                </a:lnTo>
                <a:lnTo>
                  <a:pt x="1955601" y="1830586"/>
                </a:lnTo>
                <a:lnTo>
                  <a:pt x="1973461" y="1812726"/>
                </a:lnTo>
                <a:lnTo>
                  <a:pt x="2000250" y="1785937"/>
                </a:lnTo>
                <a:lnTo>
                  <a:pt x="2027039" y="1759148"/>
                </a:lnTo>
                <a:lnTo>
                  <a:pt x="2053828" y="1732359"/>
                </a:lnTo>
                <a:lnTo>
                  <a:pt x="2080617" y="1705570"/>
                </a:lnTo>
                <a:lnTo>
                  <a:pt x="2107406" y="1669851"/>
                </a:lnTo>
                <a:lnTo>
                  <a:pt x="2134195" y="1643062"/>
                </a:lnTo>
                <a:lnTo>
                  <a:pt x="2160984" y="1616273"/>
                </a:lnTo>
                <a:lnTo>
                  <a:pt x="2187773" y="1580555"/>
                </a:lnTo>
                <a:lnTo>
                  <a:pt x="2214562" y="1553766"/>
                </a:lnTo>
                <a:lnTo>
                  <a:pt x="2241351" y="1518047"/>
                </a:lnTo>
                <a:lnTo>
                  <a:pt x="2268140" y="1482328"/>
                </a:lnTo>
                <a:lnTo>
                  <a:pt x="2294929" y="1446609"/>
                </a:lnTo>
                <a:lnTo>
                  <a:pt x="2330648" y="1410891"/>
                </a:lnTo>
                <a:lnTo>
                  <a:pt x="2357437" y="1375172"/>
                </a:lnTo>
                <a:lnTo>
                  <a:pt x="2393156" y="1330523"/>
                </a:lnTo>
                <a:lnTo>
                  <a:pt x="2428875" y="1294805"/>
                </a:lnTo>
                <a:lnTo>
                  <a:pt x="2455664" y="1259086"/>
                </a:lnTo>
                <a:lnTo>
                  <a:pt x="2491383" y="1223367"/>
                </a:lnTo>
                <a:lnTo>
                  <a:pt x="2518172" y="1187648"/>
                </a:lnTo>
                <a:lnTo>
                  <a:pt x="2553890" y="1143000"/>
                </a:lnTo>
                <a:lnTo>
                  <a:pt x="2580679" y="1107281"/>
                </a:lnTo>
                <a:lnTo>
                  <a:pt x="2607468" y="1071562"/>
                </a:lnTo>
                <a:lnTo>
                  <a:pt x="2634258" y="1044773"/>
                </a:lnTo>
                <a:lnTo>
                  <a:pt x="2661047" y="1009055"/>
                </a:lnTo>
                <a:lnTo>
                  <a:pt x="2687836" y="973336"/>
                </a:lnTo>
                <a:lnTo>
                  <a:pt x="2714625" y="937617"/>
                </a:lnTo>
                <a:lnTo>
                  <a:pt x="2741414" y="910828"/>
                </a:lnTo>
                <a:lnTo>
                  <a:pt x="2777133" y="875109"/>
                </a:lnTo>
                <a:lnTo>
                  <a:pt x="2803922" y="839391"/>
                </a:lnTo>
                <a:lnTo>
                  <a:pt x="2830711" y="812601"/>
                </a:lnTo>
                <a:lnTo>
                  <a:pt x="2857500" y="776883"/>
                </a:lnTo>
                <a:lnTo>
                  <a:pt x="2884289" y="750094"/>
                </a:lnTo>
                <a:lnTo>
                  <a:pt x="2911078" y="723305"/>
                </a:lnTo>
                <a:lnTo>
                  <a:pt x="2937867" y="687586"/>
                </a:lnTo>
                <a:lnTo>
                  <a:pt x="2973586" y="660797"/>
                </a:lnTo>
                <a:lnTo>
                  <a:pt x="3000375" y="634008"/>
                </a:lnTo>
                <a:lnTo>
                  <a:pt x="3036093" y="607219"/>
                </a:lnTo>
                <a:lnTo>
                  <a:pt x="3062883" y="580430"/>
                </a:lnTo>
                <a:lnTo>
                  <a:pt x="3098601" y="553641"/>
                </a:lnTo>
                <a:lnTo>
                  <a:pt x="3134320" y="517922"/>
                </a:lnTo>
                <a:lnTo>
                  <a:pt x="3170039" y="491133"/>
                </a:lnTo>
                <a:lnTo>
                  <a:pt x="3205758" y="464344"/>
                </a:lnTo>
                <a:lnTo>
                  <a:pt x="3241476" y="428625"/>
                </a:lnTo>
                <a:lnTo>
                  <a:pt x="3277195" y="401836"/>
                </a:lnTo>
                <a:lnTo>
                  <a:pt x="3312914" y="375047"/>
                </a:lnTo>
                <a:lnTo>
                  <a:pt x="3339703" y="348258"/>
                </a:lnTo>
                <a:lnTo>
                  <a:pt x="3375422" y="321469"/>
                </a:lnTo>
                <a:lnTo>
                  <a:pt x="3402211" y="294680"/>
                </a:lnTo>
                <a:lnTo>
                  <a:pt x="3429000" y="276820"/>
                </a:lnTo>
                <a:lnTo>
                  <a:pt x="3455789" y="250031"/>
                </a:lnTo>
                <a:lnTo>
                  <a:pt x="3491508" y="223242"/>
                </a:lnTo>
                <a:lnTo>
                  <a:pt x="3518297" y="205383"/>
                </a:lnTo>
                <a:lnTo>
                  <a:pt x="3545086" y="178594"/>
                </a:lnTo>
                <a:lnTo>
                  <a:pt x="3562945" y="160734"/>
                </a:lnTo>
                <a:lnTo>
                  <a:pt x="3580804" y="151805"/>
                </a:lnTo>
                <a:lnTo>
                  <a:pt x="3598664" y="133945"/>
                </a:lnTo>
                <a:lnTo>
                  <a:pt x="3607593" y="125016"/>
                </a:lnTo>
                <a:lnTo>
                  <a:pt x="3616523" y="116086"/>
                </a:lnTo>
                <a:lnTo>
                  <a:pt x="3625453" y="107156"/>
                </a:lnTo>
                <a:lnTo>
                  <a:pt x="3625453" y="98227"/>
                </a:lnTo>
                <a:lnTo>
                  <a:pt x="3634383" y="89297"/>
                </a:lnTo>
                <a:lnTo>
                  <a:pt x="3643312" y="80367"/>
                </a:lnTo>
                <a:lnTo>
                  <a:pt x="3652242" y="71438"/>
                </a:lnTo>
                <a:lnTo>
                  <a:pt x="3661172" y="62508"/>
                </a:lnTo>
                <a:lnTo>
                  <a:pt x="3670101" y="62508"/>
                </a:lnTo>
                <a:lnTo>
                  <a:pt x="3679031" y="53578"/>
                </a:lnTo>
                <a:lnTo>
                  <a:pt x="3679031" y="53578"/>
                </a:lnTo>
                <a:lnTo>
                  <a:pt x="3679031" y="53578"/>
                </a:lnTo>
                <a:lnTo>
                  <a:pt x="3679031" y="53578"/>
                </a:lnTo>
                <a:lnTo>
                  <a:pt x="3679031" y="53578"/>
                </a:lnTo>
                <a:lnTo>
                  <a:pt x="3679031" y="53578"/>
                </a:lnTo>
                <a:lnTo>
                  <a:pt x="3679031" y="53578"/>
                </a:lnTo>
                <a:lnTo>
                  <a:pt x="3679031" y="53578"/>
                </a:lnTo>
                <a:lnTo>
                  <a:pt x="3679031" y="53578"/>
                </a:lnTo>
                <a:lnTo>
                  <a:pt x="3679031" y="53578"/>
                </a:lnTo>
                <a:lnTo>
                  <a:pt x="3679031" y="53578"/>
                </a:lnTo>
                <a:lnTo>
                  <a:pt x="3679031" y="53578"/>
                </a:lnTo>
                <a:lnTo>
                  <a:pt x="3679031" y="53578"/>
                </a:lnTo>
                <a:lnTo>
                  <a:pt x="3670101" y="53578"/>
                </a:lnTo>
                <a:lnTo>
                  <a:pt x="3670101" y="62508"/>
                </a:lnTo>
                <a:lnTo>
                  <a:pt x="3670101" y="53578"/>
                </a:lnTo>
                <a:lnTo>
                  <a:pt x="3661172" y="53578"/>
                </a:lnTo>
                <a:lnTo>
                  <a:pt x="3634383" y="26789"/>
                </a:lnTo>
                <a:lnTo>
                  <a:pt x="3598664" y="0"/>
                </a:lnTo>
                <a:lnTo>
                  <a:pt x="3598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1910953" y="2544961"/>
            <a:ext cx="142876" cy="133946"/>
          </a:xfrm>
          <a:custGeom>
            <a:avLst/>
            <a:gdLst/>
            <a:ahLst/>
            <a:cxnLst/>
            <a:rect l="0" t="0" r="0" b="0"/>
            <a:pathLst>
              <a:path w="142876" h="133946">
                <a:moveTo>
                  <a:pt x="0" y="44648"/>
                </a:moveTo>
                <a:lnTo>
                  <a:pt x="0" y="44648"/>
                </a:lnTo>
                <a:lnTo>
                  <a:pt x="8930" y="44648"/>
                </a:lnTo>
                <a:lnTo>
                  <a:pt x="8930" y="53578"/>
                </a:lnTo>
                <a:lnTo>
                  <a:pt x="17860" y="53578"/>
                </a:lnTo>
                <a:lnTo>
                  <a:pt x="17860" y="53578"/>
                </a:lnTo>
                <a:lnTo>
                  <a:pt x="26789" y="62508"/>
                </a:lnTo>
                <a:lnTo>
                  <a:pt x="44649" y="80367"/>
                </a:lnTo>
                <a:lnTo>
                  <a:pt x="44649" y="89297"/>
                </a:lnTo>
                <a:lnTo>
                  <a:pt x="53578" y="98227"/>
                </a:lnTo>
                <a:lnTo>
                  <a:pt x="53578" y="116086"/>
                </a:lnTo>
                <a:lnTo>
                  <a:pt x="53578" y="125016"/>
                </a:lnTo>
                <a:lnTo>
                  <a:pt x="44649" y="133945"/>
                </a:lnTo>
                <a:lnTo>
                  <a:pt x="44649" y="133945"/>
                </a:lnTo>
                <a:lnTo>
                  <a:pt x="35719" y="125016"/>
                </a:lnTo>
                <a:lnTo>
                  <a:pt x="26789" y="116086"/>
                </a:lnTo>
                <a:lnTo>
                  <a:pt x="17860" y="98227"/>
                </a:lnTo>
                <a:lnTo>
                  <a:pt x="17860" y="80367"/>
                </a:lnTo>
                <a:lnTo>
                  <a:pt x="17860" y="53578"/>
                </a:lnTo>
                <a:lnTo>
                  <a:pt x="17860" y="35719"/>
                </a:lnTo>
                <a:lnTo>
                  <a:pt x="26789" y="17859"/>
                </a:lnTo>
                <a:lnTo>
                  <a:pt x="44649" y="8930"/>
                </a:lnTo>
                <a:lnTo>
                  <a:pt x="53578" y="0"/>
                </a:lnTo>
                <a:lnTo>
                  <a:pt x="80367" y="0"/>
                </a:lnTo>
                <a:lnTo>
                  <a:pt x="98227" y="0"/>
                </a:lnTo>
                <a:lnTo>
                  <a:pt x="116086" y="0"/>
                </a:lnTo>
                <a:lnTo>
                  <a:pt x="125016" y="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2000250" y="2562820"/>
            <a:ext cx="116087" cy="151806"/>
          </a:xfrm>
          <a:custGeom>
            <a:avLst/>
            <a:gdLst/>
            <a:ahLst/>
            <a:cxnLst/>
            <a:rect l="0" t="0" r="0" b="0"/>
            <a:pathLst>
              <a:path w="116087" h="151806">
                <a:moveTo>
                  <a:pt x="0" y="62508"/>
                </a:moveTo>
                <a:lnTo>
                  <a:pt x="0" y="62508"/>
                </a:lnTo>
                <a:lnTo>
                  <a:pt x="8930" y="62508"/>
                </a:lnTo>
                <a:lnTo>
                  <a:pt x="17859" y="62508"/>
                </a:lnTo>
                <a:lnTo>
                  <a:pt x="26789" y="62508"/>
                </a:lnTo>
                <a:lnTo>
                  <a:pt x="44648" y="53578"/>
                </a:lnTo>
                <a:lnTo>
                  <a:pt x="53578" y="44649"/>
                </a:lnTo>
                <a:lnTo>
                  <a:pt x="71438" y="35719"/>
                </a:lnTo>
                <a:lnTo>
                  <a:pt x="80367" y="26789"/>
                </a:lnTo>
                <a:lnTo>
                  <a:pt x="80367" y="17860"/>
                </a:lnTo>
                <a:lnTo>
                  <a:pt x="80367" y="8930"/>
                </a:lnTo>
                <a:lnTo>
                  <a:pt x="80367" y="8930"/>
                </a:lnTo>
                <a:lnTo>
                  <a:pt x="71438" y="0"/>
                </a:lnTo>
                <a:lnTo>
                  <a:pt x="62508" y="0"/>
                </a:lnTo>
                <a:lnTo>
                  <a:pt x="53578" y="8930"/>
                </a:lnTo>
                <a:lnTo>
                  <a:pt x="35719" y="26789"/>
                </a:lnTo>
                <a:lnTo>
                  <a:pt x="26789" y="44649"/>
                </a:lnTo>
                <a:lnTo>
                  <a:pt x="17859" y="80368"/>
                </a:lnTo>
                <a:lnTo>
                  <a:pt x="17859" y="107157"/>
                </a:lnTo>
                <a:lnTo>
                  <a:pt x="26789" y="125016"/>
                </a:lnTo>
                <a:lnTo>
                  <a:pt x="44648" y="142875"/>
                </a:lnTo>
                <a:lnTo>
                  <a:pt x="53578" y="151805"/>
                </a:lnTo>
                <a:lnTo>
                  <a:pt x="71438" y="151805"/>
                </a:lnTo>
                <a:lnTo>
                  <a:pt x="89297" y="142875"/>
                </a:lnTo>
                <a:lnTo>
                  <a:pt x="107156" y="125016"/>
                </a:lnTo>
                <a:lnTo>
                  <a:pt x="116086" y="98227"/>
                </a:lnTo>
                <a:lnTo>
                  <a:pt x="116086"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2098477" y="2562820"/>
            <a:ext cx="187524" cy="321470"/>
          </a:xfrm>
          <a:custGeom>
            <a:avLst/>
            <a:gdLst/>
            <a:ahLst/>
            <a:cxnLst/>
            <a:rect l="0" t="0" r="0" b="0"/>
            <a:pathLst>
              <a:path w="187524" h="321470">
                <a:moveTo>
                  <a:pt x="53578" y="8930"/>
                </a:moveTo>
                <a:lnTo>
                  <a:pt x="53578" y="8930"/>
                </a:lnTo>
                <a:lnTo>
                  <a:pt x="53578" y="8930"/>
                </a:lnTo>
                <a:lnTo>
                  <a:pt x="44648" y="0"/>
                </a:lnTo>
                <a:lnTo>
                  <a:pt x="44648" y="0"/>
                </a:lnTo>
                <a:lnTo>
                  <a:pt x="44648" y="0"/>
                </a:lnTo>
                <a:lnTo>
                  <a:pt x="44648" y="0"/>
                </a:lnTo>
                <a:lnTo>
                  <a:pt x="44648" y="8930"/>
                </a:lnTo>
                <a:lnTo>
                  <a:pt x="35718" y="8930"/>
                </a:lnTo>
                <a:lnTo>
                  <a:pt x="35718" y="17860"/>
                </a:lnTo>
                <a:lnTo>
                  <a:pt x="35718" y="17860"/>
                </a:lnTo>
                <a:lnTo>
                  <a:pt x="44648" y="17860"/>
                </a:lnTo>
                <a:lnTo>
                  <a:pt x="44648" y="17860"/>
                </a:lnTo>
                <a:lnTo>
                  <a:pt x="53578" y="17860"/>
                </a:lnTo>
                <a:lnTo>
                  <a:pt x="62507" y="8930"/>
                </a:lnTo>
                <a:lnTo>
                  <a:pt x="71437" y="8930"/>
                </a:lnTo>
                <a:lnTo>
                  <a:pt x="80367" y="17860"/>
                </a:lnTo>
                <a:lnTo>
                  <a:pt x="80367" y="35719"/>
                </a:lnTo>
                <a:lnTo>
                  <a:pt x="80367" y="62508"/>
                </a:lnTo>
                <a:lnTo>
                  <a:pt x="80367" y="89297"/>
                </a:lnTo>
                <a:lnTo>
                  <a:pt x="80367" y="133946"/>
                </a:lnTo>
                <a:lnTo>
                  <a:pt x="89296" y="169664"/>
                </a:lnTo>
                <a:lnTo>
                  <a:pt x="89296" y="214313"/>
                </a:lnTo>
                <a:lnTo>
                  <a:pt x="98226" y="250031"/>
                </a:lnTo>
                <a:lnTo>
                  <a:pt x="98226" y="276820"/>
                </a:lnTo>
                <a:lnTo>
                  <a:pt x="107156" y="294680"/>
                </a:lnTo>
                <a:lnTo>
                  <a:pt x="116086" y="312539"/>
                </a:lnTo>
                <a:lnTo>
                  <a:pt x="133945" y="321469"/>
                </a:lnTo>
                <a:lnTo>
                  <a:pt x="151804" y="321469"/>
                </a:lnTo>
                <a:lnTo>
                  <a:pt x="169664" y="321469"/>
                </a:lnTo>
                <a:lnTo>
                  <a:pt x="178593" y="312539"/>
                </a:lnTo>
                <a:lnTo>
                  <a:pt x="187523" y="303609"/>
                </a:lnTo>
                <a:lnTo>
                  <a:pt x="187523" y="285750"/>
                </a:lnTo>
                <a:lnTo>
                  <a:pt x="178593" y="267891"/>
                </a:lnTo>
                <a:lnTo>
                  <a:pt x="151804" y="250031"/>
                </a:lnTo>
                <a:lnTo>
                  <a:pt x="125015" y="241101"/>
                </a:lnTo>
                <a:lnTo>
                  <a:pt x="80367" y="232172"/>
                </a:lnTo>
                <a:lnTo>
                  <a:pt x="44648" y="223243"/>
                </a:lnTo>
                <a:lnTo>
                  <a:pt x="17859" y="223243"/>
                </a:lnTo>
                <a:lnTo>
                  <a:pt x="0" y="214313"/>
                </a:lnTo>
                <a:lnTo>
                  <a:pt x="0" y="214313"/>
                </a:lnTo>
                <a:lnTo>
                  <a:pt x="8929" y="205383"/>
                </a:lnTo>
                <a:lnTo>
                  <a:pt x="35718" y="187524"/>
                </a:lnTo>
                <a:lnTo>
                  <a:pt x="62507" y="169664"/>
                </a:lnTo>
                <a:lnTo>
                  <a:pt x="62507"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2259211" y="2661047"/>
            <a:ext cx="26790" cy="26790"/>
          </a:xfrm>
          <a:custGeom>
            <a:avLst/>
            <a:gdLst/>
            <a:ahLst/>
            <a:cxnLst/>
            <a:rect l="0" t="0" r="0" b="0"/>
            <a:pathLst>
              <a:path w="26790" h="26790">
                <a:moveTo>
                  <a:pt x="26789" y="17859"/>
                </a:moveTo>
                <a:lnTo>
                  <a:pt x="26789" y="17859"/>
                </a:lnTo>
                <a:lnTo>
                  <a:pt x="17859" y="17859"/>
                </a:lnTo>
                <a:lnTo>
                  <a:pt x="17859" y="26789"/>
                </a:lnTo>
                <a:lnTo>
                  <a:pt x="17859" y="26789"/>
                </a:lnTo>
                <a:lnTo>
                  <a:pt x="8930" y="26789"/>
                </a:lnTo>
                <a:lnTo>
                  <a:pt x="8930" y="26789"/>
                </a:lnTo>
                <a:lnTo>
                  <a:pt x="8930" y="26789"/>
                </a:lnTo>
                <a:lnTo>
                  <a:pt x="8930" y="26789"/>
                </a:lnTo>
                <a:lnTo>
                  <a:pt x="8930" y="17859"/>
                </a:lnTo>
                <a:lnTo>
                  <a:pt x="0" y="17859"/>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2303859" y="2991445"/>
            <a:ext cx="169665" cy="223243"/>
          </a:xfrm>
          <a:custGeom>
            <a:avLst/>
            <a:gdLst/>
            <a:ahLst/>
            <a:cxnLst/>
            <a:rect l="0" t="0" r="0" b="0"/>
            <a:pathLst>
              <a:path w="169665" h="223243">
                <a:moveTo>
                  <a:pt x="89297" y="89297"/>
                </a:moveTo>
                <a:lnTo>
                  <a:pt x="89297" y="89297"/>
                </a:lnTo>
                <a:lnTo>
                  <a:pt x="89297" y="89297"/>
                </a:lnTo>
                <a:lnTo>
                  <a:pt x="89297" y="89297"/>
                </a:lnTo>
                <a:lnTo>
                  <a:pt x="89297" y="89297"/>
                </a:lnTo>
                <a:lnTo>
                  <a:pt x="89297" y="89297"/>
                </a:lnTo>
                <a:lnTo>
                  <a:pt x="89297" y="89297"/>
                </a:lnTo>
                <a:lnTo>
                  <a:pt x="89297" y="80367"/>
                </a:lnTo>
                <a:lnTo>
                  <a:pt x="89297" y="80367"/>
                </a:lnTo>
                <a:lnTo>
                  <a:pt x="89297" y="80367"/>
                </a:lnTo>
                <a:lnTo>
                  <a:pt x="89297" y="71437"/>
                </a:lnTo>
                <a:lnTo>
                  <a:pt x="89297" y="71437"/>
                </a:lnTo>
                <a:lnTo>
                  <a:pt x="89297" y="71437"/>
                </a:lnTo>
                <a:lnTo>
                  <a:pt x="80368" y="71437"/>
                </a:lnTo>
                <a:lnTo>
                  <a:pt x="80368" y="71437"/>
                </a:lnTo>
                <a:lnTo>
                  <a:pt x="80368" y="62508"/>
                </a:lnTo>
                <a:lnTo>
                  <a:pt x="71438" y="62508"/>
                </a:lnTo>
                <a:lnTo>
                  <a:pt x="71438" y="62508"/>
                </a:lnTo>
                <a:lnTo>
                  <a:pt x="62508" y="62508"/>
                </a:lnTo>
                <a:lnTo>
                  <a:pt x="53579" y="62508"/>
                </a:lnTo>
                <a:lnTo>
                  <a:pt x="44649" y="71437"/>
                </a:lnTo>
                <a:lnTo>
                  <a:pt x="35719" y="80367"/>
                </a:lnTo>
                <a:lnTo>
                  <a:pt x="26789" y="98226"/>
                </a:lnTo>
                <a:lnTo>
                  <a:pt x="17860" y="116086"/>
                </a:lnTo>
                <a:lnTo>
                  <a:pt x="8930" y="142875"/>
                </a:lnTo>
                <a:lnTo>
                  <a:pt x="0" y="169664"/>
                </a:lnTo>
                <a:lnTo>
                  <a:pt x="0" y="187523"/>
                </a:lnTo>
                <a:lnTo>
                  <a:pt x="0" y="205383"/>
                </a:lnTo>
                <a:lnTo>
                  <a:pt x="8930" y="223242"/>
                </a:lnTo>
                <a:lnTo>
                  <a:pt x="26789" y="223242"/>
                </a:lnTo>
                <a:lnTo>
                  <a:pt x="35719" y="223242"/>
                </a:lnTo>
                <a:lnTo>
                  <a:pt x="53579" y="214312"/>
                </a:lnTo>
                <a:lnTo>
                  <a:pt x="71438" y="205383"/>
                </a:lnTo>
                <a:lnTo>
                  <a:pt x="80368" y="187523"/>
                </a:lnTo>
                <a:lnTo>
                  <a:pt x="89297" y="160734"/>
                </a:lnTo>
                <a:lnTo>
                  <a:pt x="98227" y="142875"/>
                </a:lnTo>
                <a:lnTo>
                  <a:pt x="98227" y="116086"/>
                </a:lnTo>
                <a:lnTo>
                  <a:pt x="98227" y="98226"/>
                </a:lnTo>
                <a:lnTo>
                  <a:pt x="98227" y="71437"/>
                </a:lnTo>
                <a:lnTo>
                  <a:pt x="89297" y="44648"/>
                </a:lnTo>
                <a:lnTo>
                  <a:pt x="80368" y="26789"/>
                </a:lnTo>
                <a:lnTo>
                  <a:pt x="80368" y="8930"/>
                </a:lnTo>
                <a:lnTo>
                  <a:pt x="71438" y="0"/>
                </a:lnTo>
                <a:lnTo>
                  <a:pt x="71438" y="0"/>
                </a:lnTo>
                <a:lnTo>
                  <a:pt x="71438" y="8930"/>
                </a:lnTo>
                <a:lnTo>
                  <a:pt x="71438" y="17859"/>
                </a:lnTo>
                <a:lnTo>
                  <a:pt x="71438" y="44648"/>
                </a:lnTo>
                <a:lnTo>
                  <a:pt x="80368" y="71437"/>
                </a:lnTo>
                <a:lnTo>
                  <a:pt x="89297" y="107156"/>
                </a:lnTo>
                <a:lnTo>
                  <a:pt x="98227" y="133945"/>
                </a:lnTo>
                <a:lnTo>
                  <a:pt x="107157" y="160734"/>
                </a:lnTo>
                <a:lnTo>
                  <a:pt x="125016" y="187523"/>
                </a:lnTo>
                <a:lnTo>
                  <a:pt x="133946" y="196453"/>
                </a:lnTo>
                <a:lnTo>
                  <a:pt x="151805" y="205383"/>
                </a:lnTo>
                <a:lnTo>
                  <a:pt x="160735" y="205383"/>
                </a:lnTo>
                <a:lnTo>
                  <a:pt x="169664" y="205383"/>
                </a:lnTo>
                <a:lnTo>
                  <a:pt x="169664"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2437805" y="3071812"/>
            <a:ext cx="151805" cy="98228"/>
          </a:xfrm>
          <a:custGeom>
            <a:avLst/>
            <a:gdLst/>
            <a:ahLst/>
            <a:cxnLst/>
            <a:rect l="0" t="0" r="0" b="0"/>
            <a:pathLst>
              <a:path w="151805" h="98228">
                <a:moveTo>
                  <a:pt x="0" y="26789"/>
                </a:moveTo>
                <a:lnTo>
                  <a:pt x="0" y="35719"/>
                </a:lnTo>
                <a:lnTo>
                  <a:pt x="0" y="35719"/>
                </a:lnTo>
                <a:lnTo>
                  <a:pt x="0" y="44649"/>
                </a:lnTo>
                <a:lnTo>
                  <a:pt x="8929" y="53578"/>
                </a:lnTo>
                <a:lnTo>
                  <a:pt x="17859" y="62508"/>
                </a:lnTo>
                <a:lnTo>
                  <a:pt x="26789" y="62508"/>
                </a:lnTo>
                <a:lnTo>
                  <a:pt x="44648" y="62508"/>
                </a:lnTo>
                <a:lnTo>
                  <a:pt x="53578" y="62508"/>
                </a:lnTo>
                <a:lnTo>
                  <a:pt x="62508" y="53578"/>
                </a:lnTo>
                <a:lnTo>
                  <a:pt x="71437" y="53578"/>
                </a:lnTo>
                <a:lnTo>
                  <a:pt x="80367" y="44649"/>
                </a:lnTo>
                <a:lnTo>
                  <a:pt x="80367" y="35719"/>
                </a:lnTo>
                <a:lnTo>
                  <a:pt x="71437" y="17859"/>
                </a:lnTo>
                <a:lnTo>
                  <a:pt x="62508" y="8930"/>
                </a:lnTo>
                <a:lnTo>
                  <a:pt x="53578" y="0"/>
                </a:lnTo>
                <a:lnTo>
                  <a:pt x="44648" y="0"/>
                </a:lnTo>
                <a:lnTo>
                  <a:pt x="35718" y="0"/>
                </a:lnTo>
                <a:lnTo>
                  <a:pt x="26789" y="0"/>
                </a:lnTo>
                <a:lnTo>
                  <a:pt x="17859" y="17859"/>
                </a:lnTo>
                <a:lnTo>
                  <a:pt x="17859" y="35719"/>
                </a:lnTo>
                <a:lnTo>
                  <a:pt x="26789" y="44649"/>
                </a:lnTo>
                <a:lnTo>
                  <a:pt x="35718" y="62508"/>
                </a:lnTo>
                <a:lnTo>
                  <a:pt x="44648" y="80367"/>
                </a:lnTo>
                <a:lnTo>
                  <a:pt x="62508" y="89297"/>
                </a:lnTo>
                <a:lnTo>
                  <a:pt x="89297" y="98227"/>
                </a:lnTo>
                <a:lnTo>
                  <a:pt x="107156" y="98227"/>
                </a:lnTo>
                <a:lnTo>
                  <a:pt x="125015" y="98227"/>
                </a:lnTo>
                <a:lnTo>
                  <a:pt x="133945" y="89297"/>
                </a:lnTo>
                <a:lnTo>
                  <a:pt x="151804" y="80367"/>
                </a:lnTo>
                <a:lnTo>
                  <a:pt x="151804"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2553891" y="3027164"/>
            <a:ext cx="107157" cy="160735"/>
          </a:xfrm>
          <a:custGeom>
            <a:avLst/>
            <a:gdLst/>
            <a:ahLst/>
            <a:cxnLst/>
            <a:rect l="0" t="0" r="0" b="0"/>
            <a:pathLst>
              <a:path w="107157" h="160735">
                <a:moveTo>
                  <a:pt x="35718" y="0"/>
                </a:moveTo>
                <a:lnTo>
                  <a:pt x="26789" y="0"/>
                </a:lnTo>
                <a:lnTo>
                  <a:pt x="17859" y="8929"/>
                </a:lnTo>
                <a:lnTo>
                  <a:pt x="8929" y="17859"/>
                </a:lnTo>
                <a:lnTo>
                  <a:pt x="0" y="26789"/>
                </a:lnTo>
                <a:lnTo>
                  <a:pt x="0" y="35718"/>
                </a:lnTo>
                <a:lnTo>
                  <a:pt x="0" y="44648"/>
                </a:lnTo>
                <a:lnTo>
                  <a:pt x="8929" y="53578"/>
                </a:lnTo>
                <a:lnTo>
                  <a:pt x="17859" y="62507"/>
                </a:lnTo>
                <a:lnTo>
                  <a:pt x="35718" y="62507"/>
                </a:lnTo>
                <a:lnTo>
                  <a:pt x="53578" y="71437"/>
                </a:lnTo>
                <a:lnTo>
                  <a:pt x="80367" y="80367"/>
                </a:lnTo>
                <a:lnTo>
                  <a:pt x="89297" y="80367"/>
                </a:lnTo>
                <a:lnTo>
                  <a:pt x="107156" y="98226"/>
                </a:lnTo>
                <a:lnTo>
                  <a:pt x="107156" y="107156"/>
                </a:lnTo>
                <a:lnTo>
                  <a:pt x="98226" y="125015"/>
                </a:lnTo>
                <a:lnTo>
                  <a:pt x="89297" y="133945"/>
                </a:lnTo>
                <a:lnTo>
                  <a:pt x="71437" y="151804"/>
                </a:lnTo>
                <a:lnTo>
                  <a:pt x="53578" y="160734"/>
                </a:lnTo>
                <a:lnTo>
                  <a:pt x="35718" y="160734"/>
                </a:lnTo>
                <a:lnTo>
                  <a:pt x="26789" y="151804"/>
                </a:lnTo>
                <a:lnTo>
                  <a:pt x="17859" y="142875"/>
                </a:lnTo>
                <a:lnTo>
                  <a:pt x="26789" y="125015"/>
                </a:lnTo>
                <a:lnTo>
                  <a:pt x="26789" y="98226"/>
                </a:lnTo>
                <a:lnTo>
                  <a:pt x="26789"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2661047" y="3098601"/>
            <a:ext cx="44649" cy="71439"/>
          </a:xfrm>
          <a:custGeom>
            <a:avLst/>
            <a:gdLst/>
            <a:ahLst/>
            <a:cxnLst/>
            <a:rect l="0" t="0" r="0" b="0"/>
            <a:pathLst>
              <a:path w="44649" h="71439">
                <a:moveTo>
                  <a:pt x="8930" y="0"/>
                </a:moveTo>
                <a:lnTo>
                  <a:pt x="8930" y="0"/>
                </a:lnTo>
                <a:lnTo>
                  <a:pt x="0" y="8930"/>
                </a:lnTo>
                <a:lnTo>
                  <a:pt x="0" y="17860"/>
                </a:lnTo>
                <a:lnTo>
                  <a:pt x="8930" y="26789"/>
                </a:lnTo>
                <a:lnTo>
                  <a:pt x="8930" y="35719"/>
                </a:lnTo>
                <a:lnTo>
                  <a:pt x="17859" y="44649"/>
                </a:lnTo>
                <a:lnTo>
                  <a:pt x="17859" y="53578"/>
                </a:lnTo>
                <a:lnTo>
                  <a:pt x="26789" y="62508"/>
                </a:lnTo>
                <a:lnTo>
                  <a:pt x="35719" y="71438"/>
                </a:lnTo>
                <a:lnTo>
                  <a:pt x="35719" y="71438"/>
                </a:lnTo>
                <a:lnTo>
                  <a:pt x="44648" y="71438"/>
                </a:lnTo>
                <a:lnTo>
                  <a:pt x="44648" y="62508"/>
                </a:lnTo>
                <a:lnTo>
                  <a:pt x="35719" y="44649"/>
                </a:lnTo>
                <a:lnTo>
                  <a:pt x="35719" y="26789"/>
                </a:lnTo>
                <a:lnTo>
                  <a:pt x="26789" y="8930"/>
                </a:lnTo>
                <a:lnTo>
                  <a:pt x="2678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2616398" y="2991445"/>
            <a:ext cx="89298" cy="44649"/>
          </a:xfrm>
          <a:custGeom>
            <a:avLst/>
            <a:gdLst/>
            <a:ahLst/>
            <a:cxnLst/>
            <a:rect l="0" t="0" r="0" b="0"/>
            <a:pathLst>
              <a:path w="89298" h="44649">
                <a:moveTo>
                  <a:pt x="8930" y="0"/>
                </a:moveTo>
                <a:lnTo>
                  <a:pt x="8930" y="0"/>
                </a:lnTo>
                <a:lnTo>
                  <a:pt x="0" y="0"/>
                </a:lnTo>
                <a:lnTo>
                  <a:pt x="0" y="0"/>
                </a:lnTo>
                <a:lnTo>
                  <a:pt x="0" y="8930"/>
                </a:lnTo>
                <a:lnTo>
                  <a:pt x="8930" y="8930"/>
                </a:lnTo>
                <a:lnTo>
                  <a:pt x="17860" y="8930"/>
                </a:lnTo>
                <a:lnTo>
                  <a:pt x="26790" y="17859"/>
                </a:lnTo>
                <a:lnTo>
                  <a:pt x="44649" y="17859"/>
                </a:lnTo>
                <a:lnTo>
                  <a:pt x="53579" y="26789"/>
                </a:lnTo>
                <a:lnTo>
                  <a:pt x="71438" y="35719"/>
                </a:lnTo>
                <a:lnTo>
                  <a:pt x="89297" y="44648"/>
                </a:lnTo>
                <a:lnTo>
                  <a:pt x="89297"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2696766" y="3045023"/>
            <a:ext cx="241102" cy="205384"/>
          </a:xfrm>
          <a:custGeom>
            <a:avLst/>
            <a:gdLst/>
            <a:ahLst/>
            <a:cxnLst/>
            <a:rect l="0" t="0" r="0" b="0"/>
            <a:pathLst>
              <a:path w="241102" h="205384">
                <a:moveTo>
                  <a:pt x="44648" y="26789"/>
                </a:moveTo>
                <a:lnTo>
                  <a:pt x="44648" y="17859"/>
                </a:lnTo>
                <a:lnTo>
                  <a:pt x="35718" y="17859"/>
                </a:lnTo>
                <a:lnTo>
                  <a:pt x="35718" y="8930"/>
                </a:lnTo>
                <a:lnTo>
                  <a:pt x="26789" y="8930"/>
                </a:lnTo>
                <a:lnTo>
                  <a:pt x="17859" y="0"/>
                </a:lnTo>
                <a:lnTo>
                  <a:pt x="8929" y="8930"/>
                </a:lnTo>
                <a:lnTo>
                  <a:pt x="8929" y="8930"/>
                </a:lnTo>
                <a:lnTo>
                  <a:pt x="0" y="26789"/>
                </a:lnTo>
                <a:lnTo>
                  <a:pt x="8929" y="35719"/>
                </a:lnTo>
                <a:lnTo>
                  <a:pt x="8929" y="44648"/>
                </a:lnTo>
                <a:lnTo>
                  <a:pt x="17859" y="53578"/>
                </a:lnTo>
                <a:lnTo>
                  <a:pt x="26789" y="62508"/>
                </a:lnTo>
                <a:lnTo>
                  <a:pt x="44648" y="62508"/>
                </a:lnTo>
                <a:lnTo>
                  <a:pt x="53578" y="62508"/>
                </a:lnTo>
                <a:lnTo>
                  <a:pt x="62507" y="62508"/>
                </a:lnTo>
                <a:lnTo>
                  <a:pt x="71437" y="71438"/>
                </a:lnTo>
                <a:lnTo>
                  <a:pt x="80367" y="89297"/>
                </a:lnTo>
                <a:lnTo>
                  <a:pt x="89297" y="98227"/>
                </a:lnTo>
                <a:lnTo>
                  <a:pt x="89297" y="116086"/>
                </a:lnTo>
                <a:lnTo>
                  <a:pt x="89297" y="142875"/>
                </a:lnTo>
                <a:lnTo>
                  <a:pt x="89297" y="160734"/>
                </a:lnTo>
                <a:lnTo>
                  <a:pt x="89297" y="178594"/>
                </a:lnTo>
                <a:lnTo>
                  <a:pt x="80367" y="187523"/>
                </a:lnTo>
                <a:lnTo>
                  <a:pt x="80367" y="196453"/>
                </a:lnTo>
                <a:lnTo>
                  <a:pt x="71437" y="205383"/>
                </a:lnTo>
                <a:lnTo>
                  <a:pt x="71437" y="196453"/>
                </a:lnTo>
                <a:lnTo>
                  <a:pt x="62507" y="187523"/>
                </a:lnTo>
                <a:lnTo>
                  <a:pt x="62507" y="169664"/>
                </a:lnTo>
                <a:lnTo>
                  <a:pt x="62507" y="142875"/>
                </a:lnTo>
                <a:lnTo>
                  <a:pt x="62507" y="116086"/>
                </a:lnTo>
                <a:lnTo>
                  <a:pt x="71437" y="89297"/>
                </a:lnTo>
                <a:lnTo>
                  <a:pt x="71437" y="62508"/>
                </a:lnTo>
                <a:lnTo>
                  <a:pt x="80367" y="35719"/>
                </a:lnTo>
                <a:lnTo>
                  <a:pt x="89297" y="26789"/>
                </a:lnTo>
                <a:lnTo>
                  <a:pt x="98226" y="26789"/>
                </a:lnTo>
                <a:lnTo>
                  <a:pt x="98226" y="26789"/>
                </a:lnTo>
                <a:lnTo>
                  <a:pt x="107156" y="26789"/>
                </a:lnTo>
                <a:lnTo>
                  <a:pt x="107156" y="35719"/>
                </a:lnTo>
                <a:lnTo>
                  <a:pt x="116086" y="53578"/>
                </a:lnTo>
                <a:lnTo>
                  <a:pt x="116086" y="62508"/>
                </a:lnTo>
                <a:lnTo>
                  <a:pt x="116086" y="80367"/>
                </a:lnTo>
                <a:lnTo>
                  <a:pt x="116086" y="89297"/>
                </a:lnTo>
                <a:lnTo>
                  <a:pt x="116086" y="98227"/>
                </a:lnTo>
                <a:lnTo>
                  <a:pt x="125015" y="98227"/>
                </a:lnTo>
                <a:lnTo>
                  <a:pt x="125015" y="98227"/>
                </a:lnTo>
                <a:lnTo>
                  <a:pt x="133945" y="89297"/>
                </a:lnTo>
                <a:lnTo>
                  <a:pt x="133945" y="80367"/>
                </a:lnTo>
                <a:lnTo>
                  <a:pt x="142875" y="62508"/>
                </a:lnTo>
                <a:lnTo>
                  <a:pt x="151804" y="44648"/>
                </a:lnTo>
                <a:lnTo>
                  <a:pt x="160734" y="26789"/>
                </a:lnTo>
                <a:lnTo>
                  <a:pt x="169664" y="17859"/>
                </a:lnTo>
                <a:lnTo>
                  <a:pt x="169664" y="17859"/>
                </a:lnTo>
                <a:lnTo>
                  <a:pt x="178593" y="26789"/>
                </a:lnTo>
                <a:lnTo>
                  <a:pt x="178593" y="44648"/>
                </a:lnTo>
                <a:lnTo>
                  <a:pt x="178593" y="53578"/>
                </a:lnTo>
                <a:lnTo>
                  <a:pt x="187523" y="62508"/>
                </a:lnTo>
                <a:lnTo>
                  <a:pt x="187523" y="80367"/>
                </a:lnTo>
                <a:lnTo>
                  <a:pt x="196453" y="80367"/>
                </a:lnTo>
                <a:lnTo>
                  <a:pt x="205382" y="89297"/>
                </a:lnTo>
                <a:lnTo>
                  <a:pt x="214312" y="89297"/>
                </a:lnTo>
                <a:lnTo>
                  <a:pt x="214312" y="80367"/>
                </a:lnTo>
                <a:lnTo>
                  <a:pt x="223242" y="62508"/>
                </a:lnTo>
                <a:lnTo>
                  <a:pt x="232172" y="44648"/>
                </a:lnTo>
                <a:lnTo>
                  <a:pt x="232172" y="17859"/>
                </a:lnTo>
                <a:lnTo>
                  <a:pt x="241101" y="0"/>
                </a:lnTo>
                <a:lnTo>
                  <a:pt x="24110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2696766" y="3446859"/>
            <a:ext cx="62508" cy="196454"/>
          </a:xfrm>
          <a:custGeom>
            <a:avLst/>
            <a:gdLst/>
            <a:ahLst/>
            <a:cxnLst/>
            <a:rect l="0" t="0" r="0" b="0"/>
            <a:pathLst>
              <a:path w="62508" h="196454">
                <a:moveTo>
                  <a:pt x="0" y="0"/>
                </a:moveTo>
                <a:lnTo>
                  <a:pt x="0" y="0"/>
                </a:lnTo>
                <a:lnTo>
                  <a:pt x="0" y="0"/>
                </a:lnTo>
                <a:lnTo>
                  <a:pt x="0" y="0"/>
                </a:lnTo>
                <a:lnTo>
                  <a:pt x="0" y="0"/>
                </a:lnTo>
                <a:lnTo>
                  <a:pt x="0" y="0"/>
                </a:lnTo>
                <a:lnTo>
                  <a:pt x="0" y="17859"/>
                </a:lnTo>
                <a:lnTo>
                  <a:pt x="8929" y="35719"/>
                </a:lnTo>
                <a:lnTo>
                  <a:pt x="17859" y="62508"/>
                </a:lnTo>
                <a:lnTo>
                  <a:pt x="26789" y="89297"/>
                </a:lnTo>
                <a:lnTo>
                  <a:pt x="35718" y="116086"/>
                </a:lnTo>
                <a:lnTo>
                  <a:pt x="44648" y="151805"/>
                </a:lnTo>
                <a:lnTo>
                  <a:pt x="44648" y="169664"/>
                </a:lnTo>
                <a:lnTo>
                  <a:pt x="53578" y="187523"/>
                </a:lnTo>
                <a:lnTo>
                  <a:pt x="62507" y="196453"/>
                </a:lnTo>
                <a:lnTo>
                  <a:pt x="62507" y="196453"/>
                </a:lnTo>
                <a:lnTo>
                  <a:pt x="62507" y="187523"/>
                </a:lnTo>
                <a:lnTo>
                  <a:pt x="62507" y="178594"/>
                </a:lnTo>
                <a:lnTo>
                  <a:pt x="62507"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2794992" y="3518296"/>
            <a:ext cx="80368" cy="107158"/>
          </a:xfrm>
          <a:custGeom>
            <a:avLst/>
            <a:gdLst/>
            <a:ahLst/>
            <a:cxnLst/>
            <a:rect l="0" t="0" r="0" b="0"/>
            <a:pathLst>
              <a:path w="80368" h="107158">
                <a:moveTo>
                  <a:pt x="0" y="0"/>
                </a:moveTo>
                <a:lnTo>
                  <a:pt x="0" y="8930"/>
                </a:lnTo>
                <a:lnTo>
                  <a:pt x="0" y="17860"/>
                </a:lnTo>
                <a:lnTo>
                  <a:pt x="8930" y="35719"/>
                </a:lnTo>
                <a:lnTo>
                  <a:pt x="8930" y="53579"/>
                </a:lnTo>
                <a:lnTo>
                  <a:pt x="8930" y="71438"/>
                </a:lnTo>
                <a:lnTo>
                  <a:pt x="17860" y="89297"/>
                </a:lnTo>
                <a:lnTo>
                  <a:pt x="17860" y="98227"/>
                </a:lnTo>
                <a:lnTo>
                  <a:pt x="26789" y="107157"/>
                </a:lnTo>
                <a:lnTo>
                  <a:pt x="35719" y="98227"/>
                </a:lnTo>
                <a:lnTo>
                  <a:pt x="53578" y="89297"/>
                </a:lnTo>
                <a:lnTo>
                  <a:pt x="62508" y="71438"/>
                </a:lnTo>
                <a:lnTo>
                  <a:pt x="71438" y="53579"/>
                </a:lnTo>
                <a:lnTo>
                  <a:pt x="80367" y="35719"/>
                </a:lnTo>
                <a:lnTo>
                  <a:pt x="71438" y="17860"/>
                </a:lnTo>
                <a:lnTo>
                  <a:pt x="62508" y="8930"/>
                </a:lnTo>
                <a:lnTo>
                  <a:pt x="53578" y="0"/>
                </a:lnTo>
                <a:lnTo>
                  <a:pt x="35719" y="0"/>
                </a:lnTo>
                <a:lnTo>
                  <a:pt x="17860" y="17860"/>
                </a:lnTo>
                <a:lnTo>
                  <a:pt x="8930" y="26790"/>
                </a:lnTo>
                <a:lnTo>
                  <a:pt x="0" y="44649"/>
                </a:lnTo>
                <a:lnTo>
                  <a:pt x="0" y="62508"/>
                </a:lnTo>
                <a:lnTo>
                  <a:pt x="17860" y="71438"/>
                </a:lnTo>
                <a:lnTo>
                  <a:pt x="26789" y="71438"/>
                </a:lnTo>
                <a:lnTo>
                  <a:pt x="44649" y="71438"/>
                </a:lnTo>
                <a:lnTo>
                  <a:pt x="71438" y="62508"/>
                </a:lnTo>
                <a:lnTo>
                  <a:pt x="71438"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2902148" y="3420070"/>
            <a:ext cx="294681" cy="160735"/>
          </a:xfrm>
          <a:custGeom>
            <a:avLst/>
            <a:gdLst/>
            <a:ahLst/>
            <a:cxnLst/>
            <a:rect l="0" t="0" r="0" b="0"/>
            <a:pathLst>
              <a:path w="294681" h="160735">
                <a:moveTo>
                  <a:pt x="8930" y="89297"/>
                </a:moveTo>
                <a:lnTo>
                  <a:pt x="0" y="89297"/>
                </a:lnTo>
                <a:lnTo>
                  <a:pt x="0" y="98226"/>
                </a:lnTo>
                <a:lnTo>
                  <a:pt x="0" y="107156"/>
                </a:lnTo>
                <a:lnTo>
                  <a:pt x="0" y="116086"/>
                </a:lnTo>
                <a:lnTo>
                  <a:pt x="0" y="125016"/>
                </a:lnTo>
                <a:lnTo>
                  <a:pt x="8930" y="142875"/>
                </a:lnTo>
                <a:lnTo>
                  <a:pt x="17860" y="151805"/>
                </a:lnTo>
                <a:lnTo>
                  <a:pt x="17860" y="151805"/>
                </a:lnTo>
                <a:lnTo>
                  <a:pt x="35719" y="160734"/>
                </a:lnTo>
                <a:lnTo>
                  <a:pt x="35719" y="160734"/>
                </a:lnTo>
                <a:lnTo>
                  <a:pt x="44649" y="151805"/>
                </a:lnTo>
                <a:lnTo>
                  <a:pt x="53579" y="142875"/>
                </a:lnTo>
                <a:lnTo>
                  <a:pt x="62508" y="133945"/>
                </a:lnTo>
                <a:lnTo>
                  <a:pt x="71438" y="116086"/>
                </a:lnTo>
                <a:lnTo>
                  <a:pt x="71438" y="107156"/>
                </a:lnTo>
                <a:lnTo>
                  <a:pt x="71438" y="89297"/>
                </a:lnTo>
                <a:lnTo>
                  <a:pt x="71438" y="89297"/>
                </a:lnTo>
                <a:lnTo>
                  <a:pt x="71438" y="89297"/>
                </a:lnTo>
                <a:lnTo>
                  <a:pt x="80368" y="89297"/>
                </a:lnTo>
                <a:lnTo>
                  <a:pt x="80368" y="98226"/>
                </a:lnTo>
                <a:lnTo>
                  <a:pt x="80368" y="107156"/>
                </a:lnTo>
                <a:lnTo>
                  <a:pt x="89297" y="116086"/>
                </a:lnTo>
                <a:lnTo>
                  <a:pt x="98227" y="125016"/>
                </a:lnTo>
                <a:lnTo>
                  <a:pt x="107157" y="133945"/>
                </a:lnTo>
                <a:lnTo>
                  <a:pt x="116086" y="133945"/>
                </a:lnTo>
                <a:lnTo>
                  <a:pt x="125016" y="133945"/>
                </a:lnTo>
                <a:lnTo>
                  <a:pt x="142875" y="133945"/>
                </a:lnTo>
                <a:lnTo>
                  <a:pt x="142875" y="125016"/>
                </a:lnTo>
                <a:lnTo>
                  <a:pt x="151805" y="116086"/>
                </a:lnTo>
                <a:lnTo>
                  <a:pt x="142875" y="98226"/>
                </a:lnTo>
                <a:lnTo>
                  <a:pt x="133946" y="80367"/>
                </a:lnTo>
                <a:lnTo>
                  <a:pt x="125016" y="62508"/>
                </a:lnTo>
                <a:lnTo>
                  <a:pt x="116086" y="44648"/>
                </a:lnTo>
                <a:lnTo>
                  <a:pt x="107157" y="35719"/>
                </a:lnTo>
                <a:lnTo>
                  <a:pt x="107157" y="35719"/>
                </a:lnTo>
                <a:lnTo>
                  <a:pt x="107157" y="35719"/>
                </a:lnTo>
                <a:lnTo>
                  <a:pt x="116086" y="44648"/>
                </a:lnTo>
                <a:lnTo>
                  <a:pt x="125016" y="44648"/>
                </a:lnTo>
                <a:lnTo>
                  <a:pt x="133946" y="53578"/>
                </a:lnTo>
                <a:lnTo>
                  <a:pt x="151805" y="62508"/>
                </a:lnTo>
                <a:lnTo>
                  <a:pt x="160735" y="62508"/>
                </a:lnTo>
                <a:lnTo>
                  <a:pt x="178594" y="62508"/>
                </a:lnTo>
                <a:lnTo>
                  <a:pt x="187524" y="62508"/>
                </a:lnTo>
                <a:lnTo>
                  <a:pt x="205383" y="62508"/>
                </a:lnTo>
                <a:lnTo>
                  <a:pt x="214313" y="44648"/>
                </a:lnTo>
                <a:lnTo>
                  <a:pt x="214313" y="35719"/>
                </a:lnTo>
                <a:lnTo>
                  <a:pt x="214313" y="26789"/>
                </a:lnTo>
                <a:lnTo>
                  <a:pt x="214313" y="17859"/>
                </a:lnTo>
                <a:lnTo>
                  <a:pt x="214313" y="8930"/>
                </a:lnTo>
                <a:lnTo>
                  <a:pt x="205383" y="0"/>
                </a:lnTo>
                <a:lnTo>
                  <a:pt x="205383" y="8930"/>
                </a:lnTo>
                <a:lnTo>
                  <a:pt x="196454" y="17859"/>
                </a:lnTo>
                <a:lnTo>
                  <a:pt x="196454" y="26789"/>
                </a:lnTo>
                <a:lnTo>
                  <a:pt x="187524" y="44648"/>
                </a:lnTo>
                <a:lnTo>
                  <a:pt x="187524" y="62508"/>
                </a:lnTo>
                <a:lnTo>
                  <a:pt x="196454" y="80367"/>
                </a:lnTo>
                <a:lnTo>
                  <a:pt x="196454" y="89297"/>
                </a:lnTo>
                <a:lnTo>
                  <a:pt x="205383" y="98226"/>
                </a:lnTo>
                <a:lnTo>
                  <a:pt x="214313" y="98226"/>
                </a:lnTo>
                <a:lnTo>
                  <a:pt x="223243" y="98226"/>
                </a:lnTo>
                <a:lnTo>
                  <a:pt x="223243" y="98226"/>
                </a:lnTo>
                <a:lnTo>
                  <a:pt x="232172" y="89297"/>
                </a:lnTo>
                <a:lnTo>
                  <a:pt x="241102" y="71437"/>
                </a:lnTo>
                <a:lnTo>
                  <a:pt x="241102" y="62508"/>
                </a:lnTo>
                <a:lnTo>
                  <a:pt x="250032" y="53578"/>
                </a:lnTo>
                <a:lnTo>
                  <a:pt x="250032" y="35719"/>
                </a:lnTo>
                <a:lnTo>
                  <a:pt x="258961" y="35719"/>
                </a:lnTo>
                <a:lnTo>
                  <a:pt x="258961" y="35719"/>
                </a:lnTo>
                <a:lnTo>
                  <a:pt x="267891" y="44648"/>
                </a:lnTo>
                <a:lnTo>
                  <a:pt x="267891" y="44648"/>
                </a:lnTo>
                <a:lnTo>
                  <a:pt x="276821" y="53578"/>
                </a:lnTo>
                <a:lnTo>
                  <a:pt x="285750" y="62508"/>
                </a:lnTo>
                <a:lnTo>
                  <a:pt x="285750" y="62508"/>
                </a:lnTo>
                <a:lnTo>
                  <a:pt x="294680" y="62508"/>
                </a:lnTo>
                <a:lnTo>
                  <a:pt x="294680" y="62508"/>
                </a:lnTo>
                <a:lnTo>
                  <a:pt x="294680" y="53578"/>
                </a:lnTo>
                <a:lnTo>
                  <a:pt x="294680" y="44648"/>
                </a:lnTo>
                <a:lnTo>
                  <a:pt x="294680" y="26789"/>
                </a:lnTo>
                <a:lnTo>
                  <a:pt x="294680" y="8930"/>
                </a:lnTo>
                <a:lnTo>
                  <a:pt x="29468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2794992" y="3661171"/>
            <a:ext cx="44650" cy="169666"/>
          </a:xfrm>
          <a:custGeom>
            <a:avLst/>
            <a:gdLst/>
            <a:ahLst/>
            <a:cxnLst/>
            <a:rect l="0" t="0" r="0" b="0"/>
            <a:pathLst>
              <a:path w="44650" h="169666">
                <a:moveTo>
                  <a:pt x="0" y="0"/>
                </a:moveTo>
                <a:lnTo>
                  <a:pt x="0" y="0"/>
                </a:lnTo>
                <a:lnTo>
                  <a:pt x="0" y="0"/>
                </a:lnTo>
                <a:lnTo>
                  <a:pt x="0" y="8930"/>
                </a:lnTo>
                <a:lnTo>
                  <a:pt x="0" y="17860"/>
                </a:lnTo>
                <a:lnTo>
                  <a:pt x="0" y="35719"/>
                </a:lnTo>
                <a:lnTo>
                  <a:pt x="8930" y="62508"/>
                </a:lnTo>
                <a:lnTo>
                  <a:pt x="8930" y="89297"/>
                </a:lnTo>
                <a:lnTo>
                  <a:pt x="8930" y="116086"/>
                </a:lnTo>
                <a:lnTo>
                  <a:pt x="17860" y="142875"/>
                </a:lnTo>
                <a:lnTo>
                  <a:pt x="17860" y="160735"/>
                </a:lnTo>
                <a:lnTo>
                  <a:pt x="26789" y="169665"/>
                </a:lnTo>
                <a:lnTo>
                  <a:pt x="26789" y="169665"/>
                </a:lnTo>
                <a:lnTo>
                  <a:pt x="35719" y="169665"/>
                </a:lnTo>
                <a:lnTo>
                  <a:pt x="44649" y="151805"/>
                </a:lnTo>
                <a:lnTo>
                  <a:pt x="44649" y="133946"/>
                </a:lnTo>
                <a:lnTo>
                  <a:pt x="44649"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2884289" y="3607593"/>
            <a:ext cx="339329" cy="178595"/>
          </a:xfrm>
          <a:custGeom>
            <a:avLst/>
            <a:gdLst/>
            <a:ahLst/>
            <a:cxnLst/>
            <a:rect l="0" t="0" r="0" b="0"/>
            <a:pathLst>
              <a:path w="339329" h="178595">
                <a:moveTo>
                  <a:pt x="0" y="133946"/>
                </a:moveTo>
                <a:lnTo>
                  <a:pt x="0" y="133946"/>
                </a:lnTo>
                <a:lnTo>
                  <a:pt x="0" y="142875"/>
                </a:lnTo>
                <a:lnTo>
                  <a:pt x="0" y="151805"/>
                </a:lnTo>
                <a:lnTo>
                  <a:pt x="8930" y="151805"/>
                </a:lnTo>
                <a:lnTo>
                  <a:pt x="17859" y="151805"/>
                </a:lnTo>
                <a:lnTo>
                  <a:pt x="26789" y="151805"/>
                </a:lnTo>
                <a:lnTo>
                  <a:pt x="35719" y="142875"/>
                </a:lnTo>
                <a:lnTo>
                  <a:pt x="44649" y="125016"/>
                </a:lnTo>
                <a:lnTo>
                  <a:pt x="44649" y="116086"/>
                </a:lnTo>
                <a:lnTo>
                  <a:pt x="44649" y="98227"/>
                </a:lnTo>
                <a:lnTo>
                  <a:pt x="44649" y="89297"/>
                </a:lnTo>
                <a:lnTo>
                  <a:pt x="35719" y="80368"/>
                </a:lnTo>
                <a:lnTo>
                  <a:pt x="26789" y="71438"/>
                </a:lnTo>
                <a:lnTo>
                  <a:pt x="17859" y="80368"/>
                </a:lnTo>
                <a:lnTo>
                  <a:pt x="8930" y="89297"/>
                </a:lnTo>
                <a:lnTo>
                  <a:pt x="8930" y="107157"/>
                </a:lnTo>
                <a:lnTo>
                  <a:pt x="8930" y="125016"/>
                </a:lnTo>
                <a:lnTo>
                  <a:pt x="8930" y="151805"/>
                </a:lnTo>
                <a:lnTo>
                  <a:pt x="17859" y="169664"/>
                </a:lnTo>
                <a:lnTo>
                  <a:pt x="26789" y="178594"/>
                </a:lnTo>
                <a:lnTo>
                  <a:pt x="44649" y="178594"/>
                </a:lnTo>
                <a:lnTo>
                  <a:pt x="62508" y="178594"/>
                </a:lnTo>
                <a:lnTo>
                  <a:pt x="71438" y="178594"/>
                </a:lnTo>
                <a:lnTo>
                  <a:pt x="89297" y="169664"/>
                </a:lnTo>
                <a:lnTo>
                  <a:pt x="98227" y="151805"/>
                </a:lnTo>
                <a:lnTo>
                  <a:pt x="116086" y="133946"/>
                </a:lnTo>
                <a:lnTo>
                  <a:pt x="116086" y="116086"/>
                </a:lnTo>
                <a:lnTo>
                  <a:pt x="116086" y="89297"/>
                </a:lnTo>
                <a:lnTo>
                  <a:pt x="116086" y="71438"/>
                </a:lnTo>
                <a:lnTo>
                  <a:pt x="116086" y="62508"/>
                </a:lnTo>
                <a:lnTo>
                  <a:pt x="116086" y="62508"/>
                </a:lnTo>
                <a:lnTo>
                  <a:pt x="116086" y="62508"/>
                </a:lnTo>
                <a:lnTo>
                  <a:pt x="116086" y="71438"/>
                </a:lnTo>
                <a:lnTo>
                  <a:pt x="116086" y="89297"/>
                </a:lnTo>
                <a:lnTo>
                  <a:pt x="116086" y="98227"/>
                </a:lnTo>
                <a:lnTo>
                  <a:pt x="125016" y="116086"/>
                </a:lnTo>
                <a:lnTo>
                  <a:pt x="133945" y="125016"/>
                </a:lnTo>
                <a:lnTo>
                  <a:pt x="142875" y="133946"/>
                </a:lnTo>
                <a:lnTo>
                  <a:pt x="151805" y="142875"/>
                </a:lnTo>
                <a:lnTo>
                  <a:pt x="160734" y="142875"/>
                </a:lnTo>
                <a:lnTo>
                  <a:pt x="169664" y="133946"/>
                </a:lnTo>
                <a:lnTo>
                  <a:pt x="178594" y="125016"/>
                </a:lnTo>
                <a:lnTo>
                  <a:pt x="178594" y="116086"/>
                </a:lnTo>
                <a:lnTo>
                  <a:pt x="178594" y="98227"/>
                </a:lnTo>
                <a:lnTo>
                  <a:pt x="178594" y="80368"/>
                </a:lnTo>
                <a:lnTo>
                  <a:pt x="178594" y="62508"/>
                </a:lnTo>
                <a:lnTo>
                  <a:pt x="178594" y="44649"/>
                </a:lnTo>
                <a:lnTo>
                  <a:pt x="187524" y="44649"/>
                </a:lnTo>
                <a:lnTo>
                  <a:pt x="187524" y="35719"/>
                </a:lnTo>
                <a:lnTo>
                  <a:pt x="196453" y="44649"/>
                </a:lnTo>
                <a:lnTo>
                  <a:pt x="205383" y="44649"/>
                </a:lnTo>
                <a:lnTo>
                  <a:pt x="205383" y="53578"/>
                </a:lnTo>
                <a:lnTo>
                  <a:pt x="214313" y="62508"/>
                </a:lnTo>
                <a:lnTo>
                  <a:pt x="223242" y="62508"/>
                </a:lnTo>
                <a:lnTo>
                  <a:pt x="241102" y="62508"/>
                </a:lnTo>
                <a:lnTo>
                  <a:pt x="241102" y="62508"/>
                </a:lnTo>
                <a:lnTo>
                  <a:pt x="250031" y="53578"/>
                </a:lnTo>
                <a:lnTo>
                  <a:pt x="258961" y="44649"/>
                </a:lnTo>
                <a:lnTo>
                  <a:pt x="258961" y="35719"/>
                </a:lnTo>
                <a:lnTo>
                  <a:pt x="267891" y="17860"/>
                </a:lnTo>
                <a:lnTo>
                  <a:pt x="267891" y="8930"/>
                </a:lnTo>
                <a:lnTo>
                  <a:pt x="258961" y="0"/>
                </a:lnTo>
                <a:lnTo>
                  <a:pt x="258961" y="0"/>
                </a:lnTo>
                <a:lnTo>
                  <a:pt x="258961" y="8930"/>
                </a:lnTo>
                <a:lnTo>
                  <a:pt x="250031" y="17860"/>
                </a:lnTo>
                <a:lnTo>
                  <a:pt x="250031" y="35719"/>
                </a:lnTo>
                <a:lnTo>
                  <a:pt x="250031" y="53578"/>
                </a:lnTo>
                <a:lnTo>
                  <a:pt x="250031" y="71438"/>
                </a:lnTo>
                <a:lnTo>
                  <a:pt x="250031" y="89297"/>
                </a:lnTo>
                <a:lnTo>
                  <a:pt x="250031" y="98227"/>
                </a:lnTo>
                <a:lnTo>
                  <a:pt x="258961" y="107157"/>
                </a:lnTo>
                <a:lnTo>
                  <a:pt x="267891" y="107157"/>
                </a:lnTo>
                <a:lnTo>
                  <a:pt x="276820" y="98227"/>
                </a:lnTo>
                <a:lnTo>
                  <a:pt x="285750" y="89297"/>
                </a:lnTo>
                <a:lnTo>
                  <a:pt x="285750" y="71438"/>
                </a:lnTo>
                <a:lnTo>
                  <a:pt x="294680" y="53578"/>
                </a:lnTo>
                <a:lnTo>
                  <a:pt x="303609" y="35719"/>
                </a:lnTo>
                <a:lnTo>
                  <a:pt x="312539" y="17860"/>
                </a:lnTo>
                <a:lnTo>
                  <a:pt x="321469" y="8930"/>
                </a:lnTo>
                <a:lnTo>
                  <a:pt x="321469" y="0"/>
                </a:lnTo>
                <a:lnTo>
                  <a:pt x="321469" y="8930"/>
                </a:lnTo>
                <a:lnTo>
                  <a:pt x="330399" y="17860"/>
                </a:lnTo>
                <a:lnTo>
                  <a:pt x="330399" y="26789"/>
                </a:lnTo>
                <a:lnTo>
                  <a:pt x="330399" y="35719"/>
                </a:lnTo>
                <a:lnTo>
                  <a:pt x="330399" y="44649"/>
                </a:lnTo>
                <a:lnTo>
                  <a:pt x="330399" y="53578"/>
                </a:lnTo>
                <a:lnTo>
                  <a:pt x="330399" y="53578"/>
                </a:lnTo>
                <a:lnTo>
                  <a:pt x="339328" y="44649"/>
                </a:lnTo>
                <a:lnTo>
                  <a:pt x="339328" y="35719"/>
                </a:lnTo>
                <a:lnTo>
                  <a:pt x="339328" y="26789"/>
                </a:lnTo>
                <a:lnTo>
                  <a:pt x="339328" y="8930"/>
                </a:lnTo>
                <a:lnTo>
                  <a:pt x="33932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2946797" y="3911203"/>
            <a:ext cx="1" cy="1"/>
          </a:xfrm>
          <a:custGeom>
            <a:avLst/>
            <a:gdLst/>
            <a:ahLst/>
            <a:cxnLst/>
            <a:rect l="0" t="0" r="0" b="0"/>
            <a:pathLst>
              <a:path w="1" h="1">
                <a:moveTo>
                  <a:pt x="0" y="0"/>
                </a:moveTo>
                <a:lnTo>
                  <a:pt x="0" y="0"/>
                </a:ln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76"/>
          <p:cNvSpPr/>
          <p:nvPr/>
        </p:nvSpPr>
        <p:spPr>
          <a:xfrm>
            <a:off x="2902148" y="3839765"/>
            <a:ext cx="178595" cy="196454"/>
          </a:xfrm>
          <a:custGeom>
            <a:avLst/>
            <a:gdLst/>
            <a:ahLst/>
            <a:cxnLst/>
            <a:rect l="0" t="0" r="0" b="0"/>
            <a:pathLst>
              <a:path w="178595" h="196454">
                <a:moveTo>
                  <a:pt x="44649" y="71438"/>
                </a:moveTo>
                <a:lnTo>
                  <a:pt x="35719" y="71438"/>
                </a:lnTo>
                <a:lnTo>
                  <a:pt x="35719" y="71438"/>
                </a:lnTo>
                <a:lnTo>
                  <a:pt x="35719" y="71438"/>
                </a:lnTo>
                <a:lnTo>
                  <a:pt x="26790" y="71438"/>
                </a:lnTo>
                <a:lnTo>
                  <a:pt x="17860" y="71438"/>
                </a:lnTo>
                <a:lnTo>
                  <a:pt x="17860" y="71438"/>
                </a:lnTo>
                <a:lnTo>
                  <a:pt x="8930" y="89297"/>
                </a:lnTo>
                <a:lnTo>
                  <a:pt x="0" y="98227"/>
                </a:lnTo>
                <a:lnTo>
                  <a:pt x="0" y="125016"/>
                </a:lnTo>
                <a:lnTo>
                  <a:pt x="0" y="142875"/>
                </a:lnTo>
                <a:lnTo>
                  <a:pt x="8930" y="169664"/>
                </a:lnTo>
                <a:lnTo>
                  <a:pt x="17860" y="178594"/>
                </a:lnTo>
                <a:lnTo>
                  <a:pt x="26790" y="196453"/>
                </a:lnTo>
                <a:lnTo>
                  <a:pt x="35719" y="196453"/>
                </a:lnTo>
                <a:lnTo>
                  <a:pt x="44649" y="196453"/>
                </a:lnTo>
                <a:lnTo>
                  <a:pt x="53579" y="187524"/>
                </a:lnTo>
                <a:lnTo>
                  <a:pt x="62508" y="169664"/>
                </a:lnTo>
                <a:lnTo>
                  <a:pt x="62508" y="151805"/>
                </a:lnTo>
                <a:lnTo>
                  <a:pt x="71438" y="125016"/>
                </a:lnTo>
                <a:lnTo>
                  <a:pt x="71438" y="98227"/>
                </a:lnTo>
                <a:lnTo>
                  <a:pt x="71438" y="71438"/>
                </a:lnTo>
                <a:lnTo>
                  <a:pt x="71438" y="35719"/>
                </a:lnTo>
                <a:lnTo>
                  <a:pt x="62508" y="17860"/>
                </a:lnTo>
                <a:lnTo>
                  <a:pt x="62508" y="0"/>
                </a:lnTo>
                <a:lnTo>
                  <a:pt x="62508" y="8930"/>
                </a:lnTo>
                <a:lnTo>
                  <a:pt x="62508" y="17860"/>
                </a:lnTo>
                <a:lnTo>
                  <a:pt x="71438" y="35719"/>
                </a:lnTo>
                <a:lnTo>
                  <a:pt x="71438" y="62508"/>
                </a:lnTo>
                <a:lnTo>
                  <a:pt x="80368" y="98227"/>
                </a:lnTo>
                <a:lnTo>
                  <a:pt x="89297" y="116086"/>
                </a:lnTo>
                <a:lnTo>
                  <a:pt x="98227" y="142875"/>
                </a:lnTo>
                <a:lnTo>
                  <a:pt x="116086" y="151805"/>
                </a:lnTo>
                <a:lnTo>
                  <a:pt x="125016" y="160735"/>
                </a:lnTo>
                <a:lnTo>
                  <a:pt x="142875" y="151805"/>
                </a:lnTo>
                <a:lnTo>
                  <a:pt x="151805" y="151805"/>
                </a:lnTo>
                <a:lnTo>
                  <a:pt x="169665" y="133946"/>
                </a:lnTo>
                <a:lnTo>
                  <a:pt x="178594" y="116086"/>
                </a:lnTo>
                <a:lnTo>
                  <a:pt x="178594"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3053953" y="3821906"/>
            <a:ext cx="133946" cy="133946"/>
          </a:xfrm>
          <a:custGeom>
            <a:avLst/>
            <a:gdLst/>
            <a:ahLst/>
            <a:cxnLst/>
            <a:rect l="0" t="0" r="0" b="0"/>
            <a:pathLst>
              <a:path w="133946" h="133946">
                <a:moveTo>
                  <a:pt x="8930" y="62508"/>
                </a:moveTo>
                <a:lnTo>
                  <a:pt x="8930" y="62508"/>
                </a:lnTo>
                <a:lnTo>
                  <a:pt x="0" y="71437"/>
                </a:lnTo>
                <a:lnTo>
                  <a:pt x="8930" y="71437"/>
                </a:lnTo>
                <a:lnTo>
                  <a:pt x="8930" y="71437"/>
                </a:lnTo>
                <a:lnTo>
                  <a:pt x="17860" y="62508"/>
                </a:lnTo>
                <a:lnTo>
                  <a:pt x="35719" y="53578"/>
                </a:lnTo>
                <a:lnTo>
                  <a:pt x="44649" y="35719"/>
                </a:lnTo>
                <a:lnTo>
                  <a:pt x="62508" y="26789"/>
                </a:lnTo>
                <a:lnTo>
                  <a:pt x="71438" y="8930"/>
                </a:lnTo>
                <a:lnTo>
                  <a:pt x="80367" y="0"/>
                </a:lnTo>
                <a:lnTo>
                  <a:pt x="80367" y="0"/>
                </a:lnTo>
                <a:lnTo>
                  <a:pt x="71438" y="0"/>
                </a:lnTo>
                <a:lnTo>
                  <a:pt x="62508" y="17859"/>
                </a:lnTo>
                <a:lnTo>
                  <a:pt x="44649" y="35719"/>
                </a:lnTo>
                <a:lnTo>
                  <a:pt x="35719" y="62508"/>
                </a:lnTo>
                <a:lnTo>
                  <a:pt x="26789" y="89297"/>
                </a:lnTo>
                <a:lnTo>
                  <a:pt x="17860" y="107156"/>
                </a:lnTo>
                <a:lnTo>
                  <a:pt x="26789" y="125015"/>
                </a:lnTo>
                <a:lnTo>
                  <a:pt x="26789" y="133945"/>
                </a:lnTo>
                <a:lnTo>
                  <a:pt x="44649" y="133945"/>
                </a:lnTo>
                <a:lnTo>
                  <a:pt x="62508" y="125015"/>
                </a:lnTo>
                <a:lnTo>
                  <a:pt x="80367" y="116086"/>
                </a:lnTo>
                <a:lnTo>
                  <a:pt x="98227" y="107156"/>
                </a:lnTo>
                <a:lnTo>
                  <a:pt x="116086" y="98226"/>
                </a:lnTo>
                <a:lnTo>
                  <a:pt x="133945" y="80367"/>
                </a:lnTo>
                <a:lnTo>
                  <a:pt x="133945"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3152180" y="3804046"/>
            <a:ext cx="116087" cy="98228"/>
          </a:xfrm>
          <a:custGeom>
            <a:avLst/>
            <a:gdLst/>
            <a:ahLst/>
            <a:cxnLst/>
            <a:rect l="0" t="0" r="0" b="0"/>
            <a:pathLst>
              <a:path w="116087" h="98228">
                <a:moveTo>
                  <a:pt x="71437" y="0"/>
                </a:moveTo>
                <a:lnTo>
                  <a:pt x="71437" y="0"/>
                </a:lnTo>
                <a:lnTo>
                  <a:pt x="71437" y="0"/>
                </a:lnTo>
                <a:lnTo>
                  <a:pt x="71437" y="0"/>
                </a:lnTo>
                <a:lnTo>
                  <a:pt x="71437" y="8930"/>
                </a:lnTo>
                <a:lnTo>
                  <a:pt x="71437" y="17860"/>
                </a:lnTo>
                <a:lnTo>
                  <a:pt x="71437" y="17860"/>
                </a:lnTo>
                <a:lnTo>
                  <a:pt x="80367" y="26790"/>
                </a:lnTo>
                <a:lnTo>
                  <a:pt x="89297" y="35719"/>
                </a:lnTo>
                <a:lnTo>
                  <a:pt x="98226" y="44649"/>
                </a:lnTo>
                <a:lnTo>
                  <a:pt x="98226" y="44649"/>
                </a:lnTo>
                <a:lnTo>
                  <a:pt x="107156" y="53579"/>
                </a:lnTo>
                <a:lnTo>
                  <a:pt x="116086" y="62508"/>
                </a:lnTo>
                <a:lnTo>
                  <a:pt x="116086" y="71438"/>
                </a:lnTo>
                <a:lnTo>
                  <a:pt x="107156" y="80368"/>
                </a:lnTo>
                <a:lnTo>
                  <a:pt x="98226" y="89297"/>
                </a:lnTo>
                <a:lnTo>
                  <a:pt x="80367" y="89297"/>
                </a:lnTo>
                <a:lnTo>
                  <a:pt x="62508" y="98227"/>
                </a:lnTo>
                <a:lnTo>
                  <a:pt x="35718" y="98227"/>
                </a:lnTo>
                <a:lnTo>
                  <a:pt x="17859" y="98227"/>
                </a:lnTo>
                <a:lnTo>
                  <a:pt x="0" y="98227"/>
                </a:lnTo>
                <a:lnTo>
                  <a:pt x="0" y="89297"/>
                </a:lnTo>
                <a:lnTo>
                  <a:pt x="0"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3277195" y="3714750"/>
            <a:ext cx="53579" cy="133946"/>
          </a:xfrm>
          <a:custGeom>
            <a:avLst/>
            <a:gdLst/>
            <a:ahLst/>
            <a:cxnLst/>
            <a:rect l="0" t="0" r="0" b="0"/>
            <a:pathLst>
              <a:path w="53579" h="133946">
                <a:moveTo>
                  <a:pt x="0" y="89296"/>
                </a:moveTo>
                <a:lnTo>
                  <a:pt x="0" y="89296"/>
                </a:lnTo>
                <a:lnTo>
                  <a:pt x="0" y="89296"/>
                </a:lnTo>
                <a:lnTo>
                  <a:pt x="8930" y="98226"/>
                </a:lnTo>
                <a:lnTo>
                  <a:pt x="17860" y="98226"/>
                </a:lnTo>
                <a:lnTo>
                  <a:pt x="17860" y="98226"/>
                </a:lnTo>
                <a:lnTo>
                  <a:pt x="26789" y="107156"/>
                </a:lnTo>
                <a:lnTo>
                  <a:pt x="26789" y="116086"/>
                </a:lnTo>
                <a:lnTo>
                  <a:pt x="26789" y="125015"/>
                </a:lnTo>
                <a:lnTo>
                  <a:pt x="26789" y="125015"/>
                </a:lnTo>
                <a:lnTo>
                  <a:pt x="26789" y="133945"/>
                </a:lnTo>
                <a:lnTo>
                  <a:pt x="26789" y="133945"/>
                </a:lnTo>
                <a:lnTo>
                  <a:pt x="26789" y="125015"/>
                </a:lnTo>
                <a:lnTo>
                  <a:pt x="26789" y="116086"/>
                </a:lnTo>
                <a:lnTo>
                  <a:pt x="26789" y="107156"/>
                </a:lnTo>
                <a:lnTo>
                  <a:pt x="17860" y="89296"/>
                </a:lnTo>
                <a:lnTo>
                  <a:pt x="17860" y="71437"/>
                </a:lnTo>
                <a:lnTo>
                  <a:pt x="8930" y="53578"/>
                </a:lnTo>
                <a:lnTo>
                  <a:pt x="8930" y="35718"/>
                </a:lnTo>
                <a:lnTo>
                  <a:pt x="8930" y="17859"/>
                </a:lnTo>
                <a:lnTo>
                  <a:pt x="0" y="8929"/>
                </a:lnTo>
                <a:lnTo>
                  <a:pt x="0" y="0"/>
                </a:lnTo>
                <a:lnTo>
                  <a:pt x="0" y="0"/>
                </a:lnTo>
                <a:lnTo>
                  <a:pt x="0" y="0"/>
                </a:lnTo>
                <a:lnTo>
                  <a:pt x="8930" y="0"/>
                </a:lnTo>
                <a:lnTo>
                  <a:pt x="8930" y="8929"/>
                </a:lnTo>
                <a:lnTo>
                  <a:pt x="26789" y="8929"/>
                </a:lnTo>
                <a:lnTo>
                  <a:pt x="35719" y="17859"/>
                </a:lnTo>
                <a:lnTo>
                  <a:pt x="44649" y="17859"/>
                </a:lnTo>
                <a:lnTo>
                  <a:pt x="53578" y="17859"/>
                </a:lnTo>
                <a:lnTo>
                  <a:pt x="53578"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3339703" y="3759398"/>
            <a:ext cx="142876" cy="116087"/>
          </a:xfrm>
          <a:custGeom>
            <a:avLst/>
            <a:gdLst/>
            <a:ahLst/>
            <a:cxnLst/>
            <a:rect l="0" t="0" r="0" b="0"/>
            <a:pathLst>
              <a:path w="142876" h="116087">
                <a:moveTo>
                  <a:pt x="0" y="17859"/>
                </a:moveTo>
                <a:lnTo>
                  <a:pt x="0" y="17859"/>
                </a:lnTo>
                <a:lnTo>
                  <a:pt x="0" y="17859"/>
                </a:lnTo>
                <a:lnTo>
                  <a:pt x="0" y="17859"/>
                </a:lnTo>
                <a:lnTo>
                  <a:pt x="0" y="17859"/>
                </a:lnTo>
                <a:lnTo>
                  <a:pt x="8930" y="17859"/>
                </a:lnTo>
                <a:lnTo>
                  <a:pt x="17860" y="17859"/>
                </a:lnTo>
                <a:lnTo>
                  <a:pt x="17860" y="17859"/>
                </a:lnTo>
                <a:lnTo>
                  <a:pt x="26789" y="17859"/>
                </a:lnTo>
                <a:lnTo>
                  <a:pt x="35719" y="17859"/>
                </a:lnTo>
                <a:lnTo>
                  <a:pt x="35719" y="8930"/>
                </a:lnTo>
                <a:lnTo>
                  <a:pt x="44649" y="8930"/>
                </a:lnTo>
                <a:lnTo>
                  <a:pt x="44649" y="8930"/>
                </a:lnTo>
                <a:lnTo>
                  <a:pt x="44649" y="8930"/>
                </a:lnTo>
                <a:lnTo>
                  <a:pt x="53578" y="8930"/>
                </a:lnTo>
                <a:lnTo>
                  <a:pt x="53578" y="17859"/>
                </a:lnTo>
                <a:lnTo>
                  <a:pt x="62508" y="35719"/>
                </a:lnTo>
                <a:lnTo>
                  <a:pt x="62508" y="53578"/>
                </a:lnTo>
                <a:lnTo>
                  <a:pt x="71438" y="71438"/>
                </a:lnTo>
                <a:lnTo>
                  <a:pt x="80367" y="80367"/>
                </a:lnTo>
                <a:lnTo>
                  <a:pt x="80367" y="98227"/>
                </a:lnTo>
                <a:lnTo>
                  <a:pt x="80367" y="107156"/>
                </a:lnTo>
                <a:lnTo>
                  <a:pt x="80367" y="116086"/>
                </a:lnTo>
                <a:lnTo>
                  <a:pt x="80367" y="116086"/>
                </a:lnTo>
                <a:lnTo>
                  <a:pt x="80367" y="116086"/>
                </a:lnTo>
                <a:lnTo>
                  <a:pt x="71438" y="116086"/>
                </a:lnTo>
                <a:lnTo>
                  <a:pt x="71438" y="107156"/>
                </a:lnTo>
                <a:lnTo>
                  <a:pt x="71438" y="89297"/>
                </a:lnTo>
                <a:lnTo>
                  <a:pt x="62508" y="71438"/>
                </a:lnTo>
                <a:lnTo>
                  <a:pt x="62508" y="53578"/>
                </a:lnTo>
                <a:lnTo>
                  <a:pt x="71438" y="35719"/>
                </a:lnTo>
                <a:lnTo>
                  <a:pt x="71438" y="26789"/>
                </a:lnTo>
                <a:lnTo>
                  <a:pt x="80367" y="17859"/>
                </a:lnTo>
                <a:lnTo>
                  <a:pt x="80367" y="17859"/>
                </a:lnTo>
                <a:lnTo>
                  <a:pt x="89297" y="17859"/>
                </a:lnTo>
                <a:lnTo>
                  <a:pt x="89297" y="17859"/>
                </a:lnTo>
                <a:lnTo>
                  <a:pt x="89297" y="17859"/>
                </a:lnTo>
                <a:lnTo>
                  <a:pt x="98227" y="26789"/>
                </a:lnTo>
                <a:lnTo>
                  <a:pt x="98227" y="35719"/>
                </a:lnTo>
                <a:lnTo>
                  <a:pt x="89297" y="44648"/>
                </a:lnTo>
                <a:lnTo>
                  <a:pt x="89297" y="53578"/>
                </a:lnTo>
                <a:lnTo>
                  <a:pt x="89297" y="53578"/>
                </a:lnTo>
                <a:lnTo>
                  <a:pt x="89297" y="53578"/>
                </a:lnTo>
                <a:lnTo>
                  <a:pt x="98227" y="44648"/>
                </a:lnTo>
                <a:lnTo>
                  <a:pt x="98227" y="35719"/>
                </a:lnTo>
                <a:lnTo>
                  <a:pt x="107156" y="35719"/>
                </a:lnTo>
                <a:lnTo>
                  <a:pt x="116086" y="26789"/>
                </a:lnTo>
                <a:lnTo>
                  <a:pt x="125016" y="26789"/>
                </a:lnTo>
                <a:lnTo>
                  <a:pt x="125016" y="17859"/>
                </a:lnTo>
                <a:lnTo>
                  <a:pt x="133945" y="17859"/>
                </a:lnTo>
                <a:lnTo>
                  <a:pt x="142875" y="17859"/>
                </a:lnTo>
                <a:lnTo>
                  <a:pt x="142875" y="17859"/>
                </a:lnTo>
                <a:lnTo>
                  <a:pt x="142875" y="17859"/>
                </a:lnTo>
                <a:lnTo>
                  <a:pt x="142875" y="17859"/>
                </a:lnTo>
                <a:lnTo>
                  <a:pt x="142875" y="893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1312664" y="3214687"/>
            <a:ext cx="901900" cy="562571"/>
          </a:xfrm>
          <a:custGeom>
            <a:avLst/>
            <a:gdLst/>
            <a:ahLst/>
            <a:cxnLst/>
            <a:rect l="0" t="0" r="0" b="0"/>
            <a:pathLst>
              <a:path w="901900" h="562571">
                <a:moveTo>
                  <a:pt x="901899" y="0"/>
                </a:moveTo>
                <a:lnTo>
                  <a:pt x="892969" y="8930"/>
                </a:lnTo>
                <a:lnTo>
                  <a:pt x="884039" y="17859"/>
                </a:lnTo>
                <a:lnTo>
                  <a:pt x="866180" y="26789"/>
                </a:lnTo>
                <a:lnTo>
                  <a:pt x="839391" y="44649"/>
                </a:lnTo>
                <a:lnTo>
                  <a:pt x="803672" y="62508"/>
                </a:lnTo>
                <a:lnTo>
                  <a:pt x="759024" y="89297"/>
                </a:lnTo>
                <a:lnTo>
                  <a:pt x="714375" y="116086"/>
                </a:lnTo>
                <a:lnTo>
                  <a:pt x="660797" y="151805"/>
                </a:lnTo>
                <a:lnTo>
                  <a:pt x="607219" y="178594"/>
                </a:lnTo>
                <a:lnTo>
                  <a:pt x="553641" y="205383"/>
                </a:lnTo>
                <a:lnTo>
                  <a:pt x="491133" y="232172"/>
                </a:lnTo>
                <a:lnTo>
                  <a:pt x="428625" y="258961"/>
                </a:lnTo>
                <a:lnTo>
                  <a:pt x="366117" y="294680"/>
                </a:lnTo>
                <a:lnTo>
                  <a:pt x="294680" y="339328"/>
                </a:lnTo>
                <a:lnTo>
                  <a:pt x="232172" y="383977"/>
                </a:lnTo>
                <a:lnTo>
                  <a:pt x="160734" y="428625"/>
                </a:lnTo>
                <a:lnTo>
                  <a:pt x="107156" y="473274"/>
                </a:lnTo>
                <a:lnTo>
                  <a:pt x="44649" y="517922"/>
                </a:lnTo>
                <a:lnTo>
                  <a:pt x="0" y="562570"/>
                </a:lnTo>
                <a:lnTo>
                  <a:pt x="0" y="56257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Freeform 82"/>
          <p:cNvSpPr/>
          <p:nvPr/>
        </p:nvSpPr>
        <p:spPr>
          <a:xfrm>
            <a:off x="491133" y="3937992"/>
            <a:ext cx="187524" cy="267891"/>
          </a:xfrm>
          <a:custGeom>
            <a:avLst/>
            <a:gdLst/>
            <a:ahLst/>
            <a:cxnLst/>
            <a:rect l="0" t="0" r="0" b="0"/>
            <a:pathLst>
              <a:path w="187524" h="267891">
                <a:moveTo>
                  <a:pt x="151805" y="17859"/>
                </a:moveTo>
                <a:lnTo>
                  <a:pt x="151805" y="17859"/>
                </a:lnTo>
                <a:lnTo>
                  <a:pt x="151805" y="17859"/>
                </a:lnTo>
                <a:lnTo>
                  <a:pt x="142875" y="26789"/>
                </a:lnTo>
                <a:lnTo>
                  <a:pt x="142875" y="26789"/>
                </a:lnTo>
                <a:lnTo>
                  <a:pt x="133945" y="17859"/>
                </a:lnTo>
                <a:lnTo>
                  <a:pt x="125016" y="17859"/>
                </a:lnTo>
                <a:lnTo>
                  <a:pt x="116086" y="17859"/>
                </a:lnTo>
                <a:lnTo>
                  <a:pt x="107156" y="8929"/>
                </a:lnTo>
                <a:lnTo>
                  <a:pt x="98226" y="8929"/>
                </a:lnTo>
                <a:lnTo>
                  <a:pt x="89297" y="0"/>
                </a:lnTo>
                <a:lnTo>
                  <a:pt x="71437" y="8929"/>
                </a:lnTo>
                <a:lnTo>
                  <a:pt x="53578" y="8929"/>
                </a:lnTo>
                <a:lnTo>
                  <a:pt x="35719" y="26789"/>
                </a:lnTo>
                <a:lnTo>
                  <a:pt x="26789" y="35719"/>
                </a:lnTo>
                <a:lnTo>
                  <a:pt x="8930" y="53578"/>
                </a:lnTo>
                <a:lnTo>
                  <a:pt x="0" y="71437"/>
                </a:lnTo>
                <a:lnTo>
                  <a:pt x="0" y="89297"/>
                </a:lnTo>
                <a:lnTo>
                  <a:pt x="0" y="107156"/>
                </a:lnTo>
                <a:lnTo>
                  <a:pt x="8930" y="116086"/>
                </a:lnTo>
                <a:lnTo>
                  <a:pt x="17859" y="125015"/>
                </a:lnTo>
                <a:lnTo>
                  <a:pt x="44648" y="125015"/>
                </a:lnTo>
                <a:lnTo>
                  <a:pt x="62508" y="125015"/>
                </a:lnTo>
                <a:lnTo>
                  <a:pt x="89297" y="116086"/>
                </a:lnTo>
                <a:lnTo>
                  <a:pt x="116086" y="116086"/>
                </a:lnTo>
                <a:lnTo>
                  <a:pt x="142875" y="116086"/>
                </a:lnTo>
                <a:lnTo>
                  <a:pt x="160734" y="116086"/>
                </a:lnTo>
                <a:lnTo>
                  <a:pt x="178594" y="125015"/>
                </a:lnTo>
                <a:lnTo>
                  <a:pt x="187523" y="142875"/>
                </a:lnTo>
                <a:lnTo>
                  <a:pt x="187523" y="160734"/>
                </a:lnTo>
                <a:lnTo>
                  <a:pt x="178594" y="187523"/>
                </a:lnTo>
                <a:lnTo>
                  <a:pt x="160734" y="214312"/>
                </a:lnTo>
                <a:lnTo>
                  <a:pt x="133945" y="232172"/>
                </a:lnTo>
                <a:lnTo>
                  <a:pt x="116086" y="250031"/>
                </a:lnTo>
                <a:lnTo>
                  <a:pt x="98226" y="267890"/>
                </a:lnTo>
                <a:lnTo>
                  <a:pt x="80367" y="267890"/>
                </a:lnTo>
                <a:lnTo>
                  <a:pt x="71437" y="258961"/>
                </a:lnTo>
                <a:lnTo>
                  <a:pt x="71437" y="250031"/>
                </a:lnTo>
                <a:lnTo>
                  <a:pt x="80367" y="241101"/>
                </a:lnTo>
                <a:lnTo>
                  <a:pt x="89297" y="214312"/>
                </a:lnTo>
                <a:lnTo>
                  <a:pt x="98226" y="196453"/>
                </a:lnTo>
                <a:lnTo>
                  <a:pt x="116086" y="169664"/>
                </a:lnTo>
                <a:lnTo>
                  <a:pt x="116086"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696516" y="3696890"/>
            <a:ext cx="321469" cy="428626"/>
          </a:xfrm>
          <a:custGeom>
            <a:avLst/>
            <a:gdLst/>
            <a:ahLst/>
            <a:cxnLst/>
            <a:rect l="0" t="0" r="0" b="0"/>
            <a:pathLst>
              <a:path w="321469" h="428626">
                <a:moveTo>
                  <a:pt x="0" y="330399"/>
                </a:moveTo>
                <a:lnTo>
                  <a:pt x="0" y="339328"/>
                </a:lnTo>
                <a:lnTo>
                  <a:pt x="0" y="348258"/>
                </a:lnTo>
                <a:lnTo>
                  <a:pt x="0" y="357188"/>
                </a:lnTo>
                <a:lnTo>
                  <a:pt x="0" y="366117"/>
                </a:lnTo>
                <a:lnTo>
                  <a:pt x="8929" y="375047"/>
                </a:lnTo>
                <a:lnTo>
                  <a:pt x="17859" y="375047"/>
                </a:lnTo>
                <a:lnTo>
                  <a:pt x="26789" y="383977"/>
                </a:lnTo>
                <a:lnTo>
                  <a:pt x="35718" y="375047"/>
                </a:lnTo>
                <a:lnTo>
                  <a:pt x="44648" y="375047"/>
                </a:lnTo>
                <a:lnTo>
                  <a:pt x="53578" y="357188"/>
                </a:lnTo>
                <a:lnTo>
                  <a:pt x="53578" y="348258"/>
                </a:lnTo>
                <a:lnTo>
                  <a:pt x="53578" y="339328"/>
                </a:lnTo>
                <a:lnTo>
                  <a:pt x="44648" y="321469"/>
                </a:lnTo>
                <a:lnTo>
                  <a:pt x="35718" y="312539"/>
                </a:lnTo>
                <a:lnTo>
                  <a:pt x="17859" y="303610"/>
                </a:lnTo>
                <a:lnTo>
                  <a:pt x="8929" y="294680"/>
                </a:lnTo>
                <a:lnTo>
                  <a:pt x="0" y="294680"/>
                </a:lnTo>
                <a:lnTo>
                  <a:pt x="0" y="294680"/>
                </a:lnTo>
                <a:lnTo>
                  <a:pt x="0" y="294680"/>
                </a:lnTo>
                <a:lnTo>
                  <a:pt x="8929" y="294680"/>
                </a:lnTo>
                <a:lnTo>
                  <a:pt x="17859" y="294680"/>
                </a:lnTo>
                <a:lnTo>
                  <a:pt x="35718" y="294680"/>
                </a:lnTo>
                <a:lnTo>
                  <a:pt x="44648" y="285750"/>
                </a:lnTo>
                <a:lnTo>
                  <a:pt x="62508" y="267891"/>
                </a:lnTo>
                <a:lnTo>
                  <a:pt x="80367" y="258961"/>
                </a:lnTo>
                <a:lnTo>
                  <a:pt x="89297" y="241102"/>
                </a:lnTo>
                <a:lnTo>
                  <a:pt x="89297" y="232172"/>
                </a:lnTo>
                <a:lnTo>
                  <a:pt x="89297" y="214313"/>
                </a:lnTo>
                <a:lnTo>
                  <a:pt x="80367" y="205383"/>
                </a:lnTo>
                <a:lnTo>
                  <a:pt x="80367" y="196453"/>
                </a:lnTo>
                <a:lnTo>
                  <a:pt x="71437" y="187524"/>
                </a:lnTo>
                <a:lnTo>
                  <a:pt x="71437" y="187524"/>
                </a:lnTo>
                <a:lnTo>
                  <a:pt x="71437" y="196453"/>
                </a:lnTo>
                <a:lnTo>
                  <a:pt x="80367" y="214313"/>
                </a:lnTo>
                <a:lnTo>
                  <a:pt x="89297" y="241102"/>
                </a:lnTo>
                <a:lnTo>
                  <a:pt x="107156" y="276821"/>
                </a:lnTo>
                <a:lnTo>
                  <a:pt x="125015" y="312539"/>
                </a:lnTo>
                <a:lnTo>
                  <a:pt x="142875" y="348258"/>
                </a:lnTo>
                <a:lnTo>
                  <a:pt x="160734" y="375047"/>
                </a:lnTo>
                <a:lnTo>
                  <a:pt x="187523" y="401836"/>
                </a:lnTo>
                <a:lnTo>
                  <a:pt x="196453" y="410766"/>
                </a:lnTo>
                <a:lnTo>
                  <a:pt x="214312" y="419696"/>
                </a:lnTo>
                <a:lnTo>
                  <a:pt x="223242" y="428625"/>
                </a:lnTo>
                <a:lnTo>
                  <a:pt x="241101" y="419696"/>
                </a:lnTo>
                <a:lnTo>
                  <a:pt x="250031" y="410766"/>
                </a:lnTo>
                <a:lnTo>
                  <a:pt x="250031" y="392906"/>
                </a:lnTo>
                <a:lnTo>
                  <a:pt x="250031" y="375047"/>
                </a:lnTo>
                <a:lnTo>
                  <a:pt x="241101" y="348258"/>
                </a:lnTo>
                <a:lnTo>
                  <a:pt x="232172" y="312539"/>
                </a:lnTo>
                <a:lnTo>
                  <a:pt x="223242" y="285750"/>
                </a:lnTo>
                <a:lnTo>
                  <a:pt x="205383" y="258961"/>
                </a:lnTo>
                <a:lnTo>
                  <a:pt x="187523" y="232172"/>
                </a:lnTo>
                <a:lnTo>
                  <a:pt x="169664" y="205383"/>
                </a:lnTo>
                <a:lnTo>
                  <a:pt x="160734" y="196453"/>
                </a:lnTo>
                <a:lnTo>
                  <a:pt x="151804" y="187524"/>
                </a:lnTo>
                <a:lnTo>
                  <a:pt x="151804" y="187524"/>
                </a:lnTo>
                <a:lnTo>
                  <a:pt x="160734" y="196453"/>
                </a:lnTo>
                <a:lnTo>
                  <a:pt x="178593" y="205383"/>
                </a:lnTo>
                <a:lnTo>
                  <a:pt x="196453" y="214313"/>
                </a:lnTo>
                <a:lnTo>
                  <a:pt x="214312" y="214313"/>
                </a:lnTo>
                <a:lnTo>
                  <a:pt x="223242" y="214313"/>
                </a:lnTo>
                <a:lnTo>
                  <a:pt x="232172" y="214313"/>
                </a:lnTo>
                <a:lnTo>
                  <a:pt x="241101" y="205383"/>
                </a:lnTo>
                <a:lnTo>
                  <a:pt x="250031" y="187524"/>
                </a:lnTo>
                <a:lnTo>
                  <a:pt x="258961" y="178594"/>
                </a:lnTo>
                <a:lnTo>
                  <a:pt x="258961" y="151805"/>
                </a:lnTo>
                <a:lnTo>
                  <a:pt x="258961" y="133946"/>
                </a:lnTo>
                <a:lnTo>
                  <a:pt x="250031" y="107156"/>
                </a:lnTo>
                <a:lnTo>
                  <a:pt x="232172" y="80367"/>
                </a:lnTo>
                <a:lnTo>
                  <a:pt x="214312" y="53578"/>
                </a:lnTo>
                <a:lnTo>
                  <a:pt x="196453" y="26789"/>
                </a:lnTo>
                <a:lnTo>
                  <a:pt x="178593" y="8930"/>
                </a:lnTo>
                <a:lnTo>
                  <a:pt x="169664" y="0"/>
                </a:lnTo>
                <a:lnTo>
                  <a:pt x="169664" y="8930"/>
                </a:lnTo>
                <a:lnTo>
                  <a:pt x="169664" y="35719"/>
                </a:lnTo>
                <a:lnTo>
                  <a:pt x="169664" y="62508"/>
                </a:lnTo>
                <a:lnTo>
                  <a:pt x="178593" y="107156"/>
                </a:lnTo>
                <a:lnTo>
                  <a:pt x="196453" y="142875"/>
                </a:lnTo>
                <a:lnTo>
                  <a:pt x="214312" y="178594"/>
                </a:lnTo>
                <a:lnTo>
                  <a:pt x="241101" y="205383"/>
                </a:lnTo>
                <a:lnTo>
                  <a:pt x="258961" y="223242"/>
                </a:lnTo>
                <a:lnTo>
                  <a:pt x="285750" y="241102"/>
                </a:lnTo>
                <a:lnTo>
                  <a:pt x="303609" y="241102"/>
                </a:lnTo>
                <a:lnTo>
                  <a:pt x="312539" y="241102"/>
                </a:lnTo>
                <a:lnTo>
                  <a:pt x="321468" y="241102"/>
                </a:lnTo>
                <a:lnTo>
                  <a:pt x="321468" y="232172"/>
                </a:lnTo>
                <a:lnTo>
                  <a:pt x="312539" y="223242"/>
                </a:lnTo>
                <a:lnTo>
                  <a:pt x="303609" y="214313"/>
                </a:lnTo>
                <a:lnTo>
                  <a:pt x="276820" y="196453"/>
                </a:lnTo>
                <a:lnTo>
                  <a:pt x="276820"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Freeform 84"/>
          <p:cNvSpPr/>
          <p:nvPr/>
        </p:nvSpPr>
        <p:spPr>
          <a:xfrm>
            <a:off x="767953" y="3723679"/>
            <a:ext cx="223243" cy="125017"/>
          </a:xfrm>
          <a:custGeom>
            <a:avLst/>
            <a:gdLst/>
            <a:ahLst/>
            <a:cxnLst/>
            <a:rect l="0" t="0" r="0" b="0"/>
            <a:pathLst>
              <a:path w="223243" h="125017">
                <a:moveTo>
                  <a:pt x="0" y="125016"/>
                </a:moveTo>
                <a:lnTo>
                  <a:pt x="8930" y="125016"/>
                </a:lnTo>
                <a:lnTo>
                  <a:pt x="26789" y="107157"/>
                </a:lnTo>
                <a:lnTo>
                  <a:pt x="44649" y="98227"/>
                </a:lnTo>
                <a:lnTo>
                  <a:pt x="71438" y="80367"/>
                </a:lnTo>
                <a:lnTo>
                  <a:pt x="107156" y="62508"/>
                </a:lnTo>
                <a:lnTo>
                  <a:pt x="142875" y="44649"/>
                </a:lnTo>
                <a:lnTo>
                  <a:pt x="178594" y="26789"/>
                </a:lnTo>
                <a:lnTo>
                  <a:pt x="205383" y="8930"/>
                </a:lnTo>
                <a:lnTo>
                  <a:pt x="223242" y="0"/>
                </a:lnTo>
                <a:lnTo>
                  <a:pt x="22324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Freeform 85"/>
          <p:cNvSpPr/>
          <p:nvPr/>
        </p:nvSpPr>
        <p:spPr>
          <a:xfrm>
            <a:off x="982266" y="3634382"/>
            <a:ext cx="160735" cy="178595"/>
          </a:xfrm>
          <a:custGeom>
            <a:avLst/>
            <a:gdLst/>
            <a:ahLst/>
            <a:cxnLst/>
            <a:rect l="0" t="0" r="0" b="0"/>
            <a:pathLst>
              <a:path w="160735" h="178595">
                <a:moveTo>
                  <a:pt x="0" y="142875"/>
                </a:moveTo>
                <a:lnTo>
                  <a:pt x="0" y="142875"/>
                </a:lnTo>
                <a:lnTo>
                  <a:pt x="8929" y="142875"/>
                </a:lnTo>
                <a:lnTo>
                  <a:pt x="17859" y="151805"/>
                </a:lnTo>
                <a:lnTo>
                  <a:pt x="26789" y="160735"/>
                </a:lnTo>
                <a:lnTo>
                  <a:pt x="35718" y="169664"/>
                </a:lnTo>
                <a:lnTo>
                  <a:pt x="44648" y="169664"/>
                </a:lnTo>
                <a:lnTo>
                  <a:pt x="53578" y="178594"/>
                </a:lnTo>
                <a:lnTo>
                  <a:pt x="53578" y="178594"/>
                </a:lnTo>
                <a:lnTo>
                  <a:pt x="62508" y="169664"/>
                </a:lnTo>
                <a:lnTo>
                  <a:pt x="62508" y="169664"/>
                </a:lnTo>
                <a:lnTo>
                  <a:pt x="71437" y="151805"/>
                </a:lnTo>
                <a:lnTo>
                  <a:pt x="71437" y="133946"/>
                </a:lnTo>
                <a:lnTo>
                  <a:pt x="71437" y="116086"/>
                </a:lnTo>
                <a:lnTo>
                  <a:pt x="71437" y="98227"/>
                </a:lnTo>
                <a:lnTo>
                  <a:pt x="71437" y="80368"/>
                </a:lnTo>
                <a:lnTo>
                  <a:pt x="71437" y="71438"/>
                </a:lnTo>
                <a:lnTo>
                  <a:pt x="71437" y="71438"/>
                </a:lnTo>
                <a:lnTo>
                  <a:pt x="71437" y="71438"/>
                </a:lnTo>
                <a:lnTo>
                  <a:pt x="80367" y="80368"/>
                </a:lnTo>
                <a:lnTo>
                  <a:pt x="80367" y="89297"/>
                </a:lnTo>
                <a:lnTo>
                  <a:pt x="89297" y="98227"/>
                </a:lnTo>
                <a:lnTo>
                  <a:pt x="98226" y="107157"/>
                </a:lnTo>
                <a:lnTo>
                  <a:pt x="107156" y="107157"/>
                </a:lnTo>
                <a:lnTo>
                  <a:pt x="116086" y="107157"/>
                </a:lnTo>
                <a:lnTo>
                  <a:pt x="125015" y="98227"/>
                </a:lnTo>
                <a:lnTo>
                  <a:pt x="133945" y="80368"/>
                </a:lnTo>
                <a:lnTo>
                  <a:pt x="142875" y="62508"/>
                </a:lnTo>
                <a:lnTo>
                  <a:pt x="142875" y="44649"/>
                </a:lnTo>
                <a:lnTo>
                  <a:pt x="142875" y="26789"/>
                </a:lnTo>
                <a:lnTo>
                  <a:pt x="133945" y="17860"/>
                </a:lnTo>
                <a:lnTo>
                  <a:pt x="133945" y="8930"/>
                </a:lnTo>
                <a:lnTo>
                  <a:pt x="125015" y="0"/>
                </a:lnTo>
                <a:lnTo>
                  <a:pt x="125015" y="0"/>
                </a:lnTo>
                <a:lnTo>
                  <a:pt x="116086" y="8930"/>
                </a:lnTo>
                <a:lnTo>
                  <a:pt x="116086" y="8930"/>
                </a:lnTo>
                <a:lnTo>
                  <a:pt x="116086" y="17860"/>
                </a:lnTo>
                <a:lnTo>
                  <a:pt x="116086" y="26789"/>
                </a:lnTo>
                <a:lnTo>
                  <a:pt x="125015" y="35719"/>
                </a:lnTo>
                <a:lnTo>
                  <a:pt x="133945" y="35719"/>
                </a:lnTo>
                <a:lnTo>
                  <a:pt x="133945" y="35719"/>
                </a:lnTo>
                <a:lnTo>
                  <a:pt x="142875" y="35719"/>
                </a:lnTo>
                <a:lnTo>
                  <a:pt x="151804" y="26789"/>
                </a:lnTo>
                <a:lnTo>
                  <a:pt x="160734" y="17860"/>
                </a:lnTo>
                <a:lnTo>
                  <a:pt x="160734"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Freeform 86"/>
          <p:cNvSpPr/>
          <p:nvPr/>
        </p:nvSpPr>
        <p:spPr>
          <a:xfrm>
            <a:off x="1151930" y="3446859"/>
            <a:ext cx="160735" cy="214313"/>
          </a:xfrm>
          <a:custGeom>
            <a:avLst/>
            <a:gdLst/>
            <a:ahLst/>
            <a:cxnLst/>
            <a:rect l="0" t="0" r="0" b="0"/>
            <a:pathLst>
              <a:path w="160735" h="214313">
                <a:moveTo>
                  <a:pt x="35719" y="125016"/>
                </a:moveTo>
                <a:lnTo>
                  <a:pt x="26789" y="125016"/>
                </a:lnTo>
                <a:lnTo>
                  <a:pt x="26789" y="125016"/>
                </a:lnTo>
                <a:lnTo>
                  <a:pt x="17859" y="125016"/>
                </a:lnTo>
                <a:lnTo>
                  <a:pt x="8929" y="133945"/>
                </a:lnTo>
                <a:lnTo>
                  <a:pt x="8929" y="133945"/>
                </a:lnTo>
                <a:lnTo>
                  <a:pt x="0" y="142875"/>
                </a:lnTo>
                <a:lnTo>
                  <a:pt x="0" y="160734"/>
                </a:lnTo>
                <a:lnTo>
                  <a:pt x="0" y="169664"/>
                </a:lnTo>
                <a:lnTo>
                  <a:pt x="8929" y="187523"/>
                </a:lnTo>
                <a:lnTo>
                  <a:pt x="8929" y="205383"/>
                </a:lnTo>
                <a:lnTo>
                  <a:pt x="17859" y="214312"/>
                </a:lnTo>
                <a:lnTo>
                  <a:pt x="26789" y="214312"/>
                </a:lnTo>
                <a:lnTo>
                  <a:pt x="26789" y="214312"/>
                </a:lnTo>
                <a:lnTo>
                  <a:pt x="35719" y="214312"/>
                </a:lnTo>
                <a:lnTo>
                  <a:pt x="44648" y="205383"/>
                </a:lnTo>
                <a:lnTo>
                  <a:pt x="53578" y="196453"/>
                </a:lnTo>
                <a:lnTo>
                  <a:pt x="53578" y="178594"/>
                </a:lnTo>
                <a:lnTo>
                  <a:pt x="53578" y="160734"/>
                </a:lnTo>
                <a:lnTo>
                  <a:pt x="53578" y="142875"/>
                </a:lnTo>
                <a:lnTo>
                  <a:pt x="53578" y="125016"/>
                </a:lnTo>
                <a:lnTo>
                  <a:pt x="53578" y="116086"/>
                </a:lnTo>
                <a:lnTo>
                  <a:pt x="53578" y="107156"/>
                </a:lnTo>
                <a:lnTo>
                  <a:pt x="53578" y="116086"/>
                </a:lnTo>
                <a:lnTo>
                  <a:pt x="53578" y="116086"/>
                </a:lnTo>
                <a:lnTo>
                  <a:pt x="53578" y="125016"/>
                </a:lnTo>
                <a:lnTo>
                  <a:pt x="62508" y="142875"/>
                </a:lnTo>
                <a:lnTo>
                  <a:pt x="62508" y="151805"/>
                </a:lnTo>
                <a:lnTo>
                  <a:pt x="62508" y="160734"/>
                </a:lnTo>
                <a:lnTo>
                  <a:pt x="71437" y="169664"/>
                </a:lnTo>
                <a:lnTo>
                  <a:pt x="80367" y="169664"/>
                </a:lnTo>
                <a:lnTo>
                  <a:pt x="80367" y="160734"/>
                </a:lnTo>
                <a:lnTo>
                  <a:pt x="89297" y="151805"/>
                </a:lnTo>
                <a:lnTo>
                  <a:pt x="89297" y="142875"/>
                </a:lnTo>
                <a:lnTo>
                  <a:pt x="98226" y="125016"/>
                </a:lnTo>
                <a:lnTo>
                  <a:pt x="98226" y="107156"/>
                </a:lnTo>
                <a:lnTo>
                  <a:pt x="107156" y="98227"/>
                </a:lnTo>
                <a:lnTo>
                  <a:pt x="107156" y="89297"/>
                </a:lnTo>
                <a:lnTo>
                  <a:pt x="107156" y="89297"/>
                </a:lnTo>
                <a:lnTo>
                  <a:pt x="116086" y="98227"/>
                </a:lnTo>
                <a:lnTo>
                  <a:pt x="116086" y="98227"/>
                </a:lnTo>
                <a:lnTo>
                  <a:pt x="116086" y="107156"/>
                </a:lnTo>
                <a:lnTo>
                  <a:pt x="125015" y="116086"/>
                </a:lnTo>
                <a:lnTo>
                  <a:pt x="125015" y="125016"/>
                </a:lnTo>
                <a:lnTo>
                  <a:pt x="125015" y="125016"/>
                </a:lnTo>
                <a:lnTo>
                  <a:pt x="125015" y="116086"/>
                </a:lnTo>
                <a:lnTo>
                  <a:pt x="125015" y="107156"/>
                </a:lnTo>
                <a:lnTo>
                  <a:pt x="125015" y="89297"/>
                </a:lnTo>
                <a:lnTo>
                  <a:pt x="125015" y="71437"/>
                </a:lnTo>
                <a:lnTo>
                  <a:pt x="125015" y="53578"/>
                </a:lnTo>
                <a:lnTo>
                  <a:pt x="133945" y="35719"/>
                </a:lnTo>
                <a:lnTo>
                  <a:pt x="142875" y="17859"/>
                </a:lnTo>
                <a:lnTo>
                  <a:pt x="142875" y="8930"/>
                </a:lnTo>
                <a:lnTo>
                  <a:pt x="151804" y="0"/>
                </a:lnTo>
                <a:lnTo>
                  <a:pt x="151804" y="0"/>
                </a:lnTo>
                <a:lnTo>
                  <a:pt x="160734" y="8930"/>
                </a:lnTo>
                <a:lnTo>
                  <a:pt x="160734"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Freeform 87"/>
          <p:cNvSpPr/>
          <p:nvPr/>
        </p:nvSpPr>
        <p:spPr>
          <a:xfrm>
            <a:off x="1321594" y="3446859"/>
            <a:ext cx="53579" cy="116087"/>
          </a:xfrm>
          <a:custGeom>
            <a:avLst/>
            <a:gdLst/>
            <a:ahLst/>
            <a:cxnLst/>
            <a:rect l="0" t="0" r="0" b="0"/>
            <a:pathLst>
              <a:path w="53579" h="116087">
                <a:moveTo>
                  <a:pt x="0" y="107156"/>
                </a:moveTo>
                <a:lnTo>
                  <a:pt x="0" y="107156"/>
                </a:lnTo>
                <a:lnTo>
                  <a:pt x="0" y="116086"/>
                </a:lnTo>
                <a:lnTo>
                  <a:pt x="0" y="116086"/>
                </a:lnTo>
                <a:lnTo>
                  <a:pt x="0" y="116086"/>
                </a:lnTo>
                <a:lnTo>
                  <a:pt x="8929" y="107156"/>
                </a:lnTo>
                <a:lnTo>
                  <a:pt x="17859" y="89297"/>
                </a:lnTo>
                <a:lnTo>
                  <a:pt x="26789" y="71437"/>
                </a:lnTo>
                <a:lnTo>
                  <a:pt x="35719" y="62508"/>
                </a:lnTo>
                <a:lnTo>
                  <a:pt x="35719" y="44648"/>
                </a:lnTo>
                <a:lnTo>
                  <a:pt x="44648" y="26789"/>
                </a:lnTo>
                <a:lnTo>
                  <a:pt x="44648" y="8930"/>
                </a:lnTo>
                <a:lnTo>
                  <a:pt x="53578" y="0"/>
                </a:lnTo>
                <a:lnTo>
                  <a:pt x="53578" y="0"/>
                </a:lnTo>
                <a:lnTo>
                  <a:pt x="44648" y="0"/>
                </a:lnTo>
                <a:lnTo>
                  <a:pt x="44648" y="8930"/>
                </a:lnTo>
                <a:lnTo>
                  <a:pt x="44648" y="26789"/>
                </a:lnTo>
                <a:lnTo>
                  <a:pt x="44648" y="44648"/>
                </a:lnTo>
                <a:lnTo>
                  <a:pt x="44648" y="62508"/>
                </a:lnTo>
                <a:lnTo>
                  <a:pt x="44648" y="89297"/>
                </a:lnTo>
                <a:lnTo>
                  <a:pt x="44648" y="107156"/>
                </a:lnTo>
                <a:lnTo>
                  <a:pt x="44648" y="116086"/>
                </a:lnTo>
                <a:lnTo>
                  <a:pt x="44648"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Freeform 88"/>
          <p:cNvSpPr/>
          <p:nvPr/>
        </p:nvSpPr>
        <p:spPr>
          <a:xfrm>
            <a:off x="687586" y="4143375"/>
            <a:ext cx="178595" cy="232172"/>
          </a:xfrm>
          <a:custGeom>
            <a:avLst/>
            <a:gdLst/>
            <a:ahLst/>
            <a:cxnLst/>
            <a:rect l="0" t="0" r="0" b="0"/>
            <a:pathLst>
              <a:path w="178595" h="232172">
                <a:moveTo>
                  <a:pt x="8930" y="17859"/>
                </a:moveTo>
                <a:lnTo>
                  <a:pt x="8930" y="17859"/>
                </a:lnTo>
                <a:lnTo>
                  <a:pt x="0" y="17859"/>
                </a:lnTo>
                <a:lnTo>
                  <a:pt x="0" y="26789"/>
                </a:lnTo>
                <a:lnTo>
                  <a:pt x="0" y="35718"/>
                </a:lnTo>
                <a:lnTo>
                  <a:pt x="8930" y="53578"/>
                </a:lnTo>
                <a:lnTo>
                  <a:pt x="8930" y="80367"/>
                </a:lnTo>
                <a:lnTo>
                  <a:pt x="17859" y="107156"/>
                </a:lnTo>
                <a:lnTo>
                  <a:pt x="26789" y="133945"/>
                </a:lnTo>
                <a:lnTo>
                  <a:pt x="35719" y="169664"/>
                </a:lnTo>
                <a:lnTo>
                  <a:pt x="44648" y="196453"/>
                </a:lnTo>
                <a:lnTo>
                  <a:pt x="53578" y="214312"/>
                </a:lnTo>
                <a:lnTo>
                  <a:pt x="53578" y="223242"/>
                </a:lnTo>
                <a:lnTo>
                  <a:pt x="62508" y="232171"/>
                </a:lnTo>
                <a:lnTo>
                  <a:pt x="62508" y="232171"/>
                </a:lnTo>
                <a:lnTo>
                  <a:pt x="53578" y="214312"/>
                </a:lnTo>
                <a:lnTo>
                  <a:pt x="53578" y="196453"/>
                </a:lnTo>
                <a:lnTo>
                  <a:pt x="44648" y="160734"/>
                </a:lnTo>
                <a:lnTo>
                  <a:pt x="35719" y="125015"/>
                </a:lnTo>
                <a:lnTo>
                  <a:pt x="26789" y="80367"/>
                </a:lnTo>
                <a:lnTo>
                  <a:pt x="26789" y="44648"/>
                </a:lnTo>
                <a:lnTo>
                  <a:pt x="26789" y="17859"/>
                </a:lnTo>
                <a:lnTo>
                  <a:pt x="26789" y="0"/>
                </a:lnTo>
                <a:lnTo>
                  <a:pt x="35719" y="0"/>
                </a:lnTo>
                <a:lnTo>
                  <a:pt x="53578" y="17859"/>
                </a:lnTo>
                <a:lnTo>
                  <a:pt x="71438" y="35718"/>
                </a:lnTo>
                <a:lnTo>
                  <a:pt x="98227" y="62507"/>
                </a:lnTo>
                <a:lnTo>
                  <a:pt x="125016" y="89296"/>
                </a:lnTo>
                <a:lnTo>
                  <a:pt x="142875" y="116086"/>
                </a:lnTo>
                <a:lnTo>
                  <a:pt x="160734" y="142875"/>
                </a:lnTo>
                <a:lnTo>
                  <a:pt x="169664" y="151804"/>
                </a:lnTo>
                <a:lnTo>
                  <a:pt x="178594" y="169664"/>
                </a:lnTo>
                <a:lnTo>
                  <a:pt x="178594" y="178593"/>
                </a:lnTo>
                <a:lnTo>
                  <a:pt x="178594" y="187523"/>
                </a:lnTo>
                <a:lnTo>
                  <a:pt x="178594" y="196453"/>
                </a:lnTo>
                <a:lnTo>
                  <a:pt x="160734" y="196453"/>
                </a:lnTo>
                <a:lnTo>
                  <a:pt x="142875" y="187523"/>
                </a:lnTo>
                <a:lnTo>
                  <a:pt x="107156" y="178593"/>
                </a:lnTo>
                <a:lnTo>
                  <a:pt x="107156" y="17859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Freeform 89"/>
          <p:cNvSpPr/>
          <p:nvPr/>
        </p:nvSpPr>
        <p:spPr>
          <a:xfrm>
            <a:off x="678656" y="4196953"/>
            <a:ext cx="169665" cy="116087"/>
          </a:xfrm>
          <a:custGeom>
            <a:avLst/>
            <a:gdLst/>
            <a:ahLst/>
            <a:cxnLst/>
            <a:rect l="0" t="0" r="0" b="0"/>
            <a:pathLst>
              <a:path w="169665" h="116087">
                <a:moveTo>
                  <a:pt x="0" y="107156"/>
                </a:moveTo>
                <a:lnTo>
                  <a:pt x="8930" y="116086"/>
                </a:lnTo>
                <a:lnTo>
                  <a:pt x="8930" y="116086"/>
                </a:lnTo>
                <a:lnTo>
                  <a:pt x="17860" y="116086"/>
                </a:lnTo>
                <a:lnTo>
                  <a:pt x="26789" y="116086"/>
                </a:lnTo>
                <a:lnTo>
                  <a:pt x="35719" y="116086"/>
                </a:lnTo>
                <a:lnTo>
                  <a:pt x="53578" y="116086"/>
                </a:lnTo>
                <a:lnTo>
                  <a:pt x="71438" y="98226"/>
                </a:lnTo>
                <a:lnTo>
                  <a:pt x="89297" y="89297"/>
                </a:lnTo>
                <a:lnTo>
                  <a:pt x="107157" y="80367"/>
                </a:lnTo>
                <a:lnTo>
                  <a:pt x="133946" y="62508"/>
                </a:lnTo>
                <a:lnTo>
                  <a:pt x="151805" y="44648"/>
                </a:lnTo>
                <a:lnTo>
                  <a:pt x="160735" y="17859"/>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Freeform 90"/>
          <p:cNvSpPr/>
          <p:nvPr/>
        </p:nvSpPr>
        <p:spPr>
          <a:xfrm>
            <a:off x="875109" y="4116586"/>
            <a:ext cx="107158" cy="160735"/>
          </a:xfrm>
          <a:custGeom>
            <a:avLst/>
            <a:gdLst/>
            <a:ahLst/>
            <a:cxnLst/>
            <a:rect l="0" t="0" r="0" b="0"/>
            <a:pathLst>
              <a:path w="107158" h="160735">
                <a:moveTo>
                  <a:pt x="0" y="53578"/>
                </a:moveTo>
                <a:lnTo>
                  <a:pt x="0" y="62507"/>
                </a:lnTo>
                <a:lnTo>
                  <a:pt x="8930" y="71437"/>
                </a:lnTo>
                <a:lnTo>
                  <a:pt x="17860" y="89296"/>
                </a:lnTo>
                <a:lnTo>
                  <a:pt x="26790" y="98226"/>
                </a:lnTo>
                <a:lnTo>
                  <a:pt x="35719" y="116085"/>
                </a:lnTo>
                <a:lnTo>
                  <a:pt x="44649" y="133945"/>
                </a:lnTo>
                <a:lnTo>
                  <a:pt x="53579" y="142875"/>
                </a:lnTo>
                <a:lnTo>
                  <a:pt x="62508" y="151804"/>
                </a:lnTo>
                <a:lnTo>
                  <a:pt x="62508" y="151804"/>
                </a:lnTo>
                <a:lnTo>
                  <a:pt x="62508" y="160734"/>
                </a:lnTo>
                <a:lnTo>
                  <a:pt x="71438" y="151804"/>
                </a:lnTo>
                <a:lnTo>
                  <a:pt x="71438" y="133945"/>
                </a:lnTo>
                <a:lnTo>
                  <a:pt x="62508" y="116085"/>
                </a:lnTo>
                <a:lnTo>
                  <a:pt x="62508" y="89296"/>
                </a:lnTo>
                <a:lnTo>
                  <a:pt x="62508" y="62507"/>
                </a:lnTo>
                <a:lnTo>
                  <a:pt x="62508" y="35718"/>
                </a:lnTo>
                <a:lnTo>
                  <a:pt x="62508" y="17859"/>
                </a:lnTo>
                <a:lnTo>
                  <a:pt x="71438" y="8929"/>
                </a:lnTo>
                <a:lnTo>
                  <a:pt x="80368" y="0"/>
                </a:lnTo>
                <a:lnTo>
                  <a:pt x="98227" y="0"/>
                </a:lnTo>
                <a:lnTo>
                  <a:pt x="107157" y="0"/>
                </a:lnTo>
                <a:lnTo>
                  <a:pt x="10715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Freeform 91"/>
          <p:cNvSpPr/>
          <p:nvPr/>
        </p:nvSpPr>
        <p:spPr>
          <a:xfrm>
            <a:off x="1017984" y="3893343"/>
            <a:ext cx="285751" cy="294681"/>
          </a:xfrm>
          <a:custGeom>
            <a:avLst/>
            <a:gdLst/>
            <a:ahLst/>
            <a:cxnLst/>
            <a:rect l="0" t="0" r="0" b="0"/>
            <a:pathLst>
              <a:path w="285751" h="294681">
                <a:moveTo>
                  <a:pt x="8930" y="142875"/>
                </a:moveTo>
                <a:lnTo>
                  <a:pt x="0" y="142875"/>
                </a:lnTo>
                <a:lnTo>
                  <a:pt x="0" y="151805"/>
                </a:lnTo>
                <a:lnTo>
                  <a:pt x="0" y="169664"/>
                </a:lnTo>
                <a:lnTo>
                  <a:pt x="8930" y="187524"/>
                </a:lnTo>
                <a:lnTo>
                  <a:pt x="8930" y="214313"/>
                </a:lnTo>
                <a:lnTo>
                  <a:pt x="17860" y="241102"/>
                </a:lnTo>
                <a:lnTo>
                  <a:pt x="26790" y="267891"/>
                </a:lnTo>
                <a:lnTo>
                  <a:pt x="44649" y="285750"/>
                </a:lnTo>
                <a:lnTo>
                  <a:pt x="53579" y="294680"/>
                </a:lnTo>
                <a:lnTo>
                  <a:pt x="62508" y="294680"/>
                </a:lnTo>
                <a:lnTo>
                  <a:pt x="80368" y="276821"/>
                </a:lnTo>
                <a:lnTo>
                  <a:pt x="89297" y="258961"/>
                </a:lnTo>
                <a:lnTo>
                  <a:pt x="98227" y="241102"/>
                </a:lnTo>
                <a:lnTo>
                  <a:pt x="107157" y="205383"/>
                </a:lnTo>
                <a:lnTo>
                  <a:pt x="116086" y="178594"/>
                </a:lnTo>
                <a:lnTo>
                  <a:pt x="107157" y="142875"/>
                </a:lnTo>
                <a:lnTo>
                  <a:pt x="107157" y="98227"/>
                </a:lnTo>
                <a:lnTo>
                  <a:pt x="89297" y="62508"/>
                </a:lnTo>
                <a:lnTo>
                  <a:pt x="80368" y="35719"/>
                </a:lnTo>
                <a:lnTo>
                  <a:pt x="71438" y="8930"/>
                </a:lnTo>
                <a:lnTo>
                  <a:pt x="62508" y="0"/>
                </a:lnTo>
                <a:lnTo>
                  <a:pt x="53579" y="0"/>
                </a:lnTo>
                <a:lnTo>
                  <a:pt x="44649" y="17860"/>
                </a:lnTo>
                <a:lnTo>
                  <a:pt x="44649" y="44649"/>
                </a:lnTo>
                <a:lnTo>
                  <a:pt x="44649" y="71438"/>
                </a:lnTo>
                <a:lnTo>
                  <a:pt x="53579" y="107157"/>
                </a:lnTo>
                <a:lnTo>
                  <a:pt x="71438" y="142875"/>
                </a:lnTo>
                <a:lnTo>
                  <a:pt x="80368" y="169664"/>
                </a:lnTo>
                <a:lnTo>
                  <a:pt x="98227" y="196453"/>
                </a:lnTo>
                <a:lnTo>
                  <a:pt x="116086" y="205383"/>
                </a:lnTo>
                <a:lnTo>
                  <a:pt x="125016" y="223243"/>
                </a:lnTo>
                <a:lnTo>
                  <a:pt x="142875" y="223243"/>
                </a:lnTo>
                <a:lnTo>
                  <a:pt x="151805" y="214313"/>
                </a:lnTo>
                <a:lnTo>
                  <a:pt x="160735" y="205383"/>
                </a:lnTo>
                <a:lnTo>
                  <a:pt x="169665" y="187524"/>
                </a:lnTo>
                <a:lnTo>
                  <a:pt x="169665" y="160735"/>
                </a:lnTo>
                <a:lnTo>
                  <a:pt x="160735" y="133946"/>
                </a:lnTo>
                <a:lnTo>
                  <a:pt x="160735" y="107157"/>
                </a:lnTo>
                <a:lnTo>
                  <a:pt x="160735" y="89297"/>
                </a:lnTo>
                <a:lnTo>
                  <a:pt x="160735" y="80368"/>
                </a:lnTo>
                <a:lnTo>
                  <a:pt x="160735" y="89297"/>
                </a:lnTo>
                <a:lnTo>
                  <a:pt x="169665" y="98227"/>
                </a:lnTo>
                <a:lnTo>
                  <a:pt x="178594" y="125016"/>
                </a:lnTo>
                <a:lnTo>
                  <a:pt x="187524" y="142875"/>
                </a:lnTo>
                <a:lnTo>
                  <a:pt x="205383" y="160735"/>
                </a:lnTo>
                <a:lnTo>
                  <a:pt x="205383" y="178594"/>
                </a:lnTo>
                <a:lnTo>
                  <a:pt x="214313" y="196453"/>
                </a:lnTo>
                <a:lnTo>
                  <a:pt x="223243" y="196453"/>
                </a:lnTo>
                <a:lnTo>
                  <a:pt x="223243" y="196453"/>
                </a:lnTo>
                <a:lnTo>
                  <a:pt x="232172" y="187524"/>
                </a:lnTo>
                <a:lnTo>
                  <a:pt x="241102" y="169664"/>
                </a:lnTo>
                <a:lnTo>
                  <a:pt x="241102" y="142875"/>
                </a:lnTo>
                <a:lnTo>
                  <a:pt x="241102" y="116086"/>
                </a:lnTo>
                <a:lnTo>
                  <a:pt x="241102" y="89297"/>
                </a:lnTo>
                <a:lnTo>
                  <a:pt x="241102" y="71438"/>
                </a:lnTo>
                <a:lnTo>
                  <a:pt x="250032" y="71438"/>
                </a:lnTo>
                <a:lnTo>
                  <a:pt x="250032" y="71438"/>
                </a:lnTo>
                <a:lnTo>
                  <a:pt x="250032" y="80368"/>
                </a:lnTo>
                <a:lnTo>
                  <a:pt x="258961" y="98227"/>
                </a:lnTo>
                <a:lnTo>
                  <a:pt x="258961" y="107157"/>
                </a:lnTo>
                <a:lnTo>
                  <a:pt x="267891" y="125016"/>
                </a:lnTo>
                <a:lnTo>
                  <a:pt x="267891" y="133946"/>
                </a:lnTo>
                <a:lnTo>
                  <a:pt x="267891" y="142875"/>
                </a:lnTo>
                <a:lnTo>
                  <a:pt x="276821" y="142875"/>
                </a:lnTo>
                <a:lnTo>
                  <a:pt x="276821" y="142875"/>
                </a:lnTo>
                <a:lnTo>
                  <a:pt x="276821" y="133946"/>
                </a:lnTo>
                <a:lnTo>
                  <a:pt x="285750" y="125016"/>
                </a:lnTo>
                <a:lnTo>
                  <a:pt x="285750" y="116086"/>
                </a:lnTo>
                <a:lnTo>
                  <a:pt x="285750" y="107157"/>
                </a:lnTo>
                <a:lnTo>
                  <a:pt x="276821" y="89297"/>
                </a:lnTo>
                <a:lnTo>
                  <a:pt x="276821" y="71438"/>
                </a:lnTo>
                <a:lnTo>
                  <a:pt x="276821"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1187649" y="3839765"/>
            <a:ext cx="26790" cy="17861"/>
          </a:xfrm>
          <a:custGeom>
            <a:avLst/>
            <a:gdLst/>
            <a:ahLst/>
            <a:cxnLst/>
            <a:rect l="0" t="0" r="0" b="0"/>
            <a:pathLst>
              <a:path w="26790" h="17861">
                <a:moveTo>
                  <a:pt x="17859" y="0"/>
                </a:moveTo>
                <a:lnTo>
                  <a:pt x="17859" y="0"/>
                </a:lnTo>
                <a:lnTo>
                  <a:pt x="8929" y="0"/>
                </a:lnTo>
                <a:lnTo>
                  <a:pt x="8929" y="8930"/>
                </a:lnTo>
                <a:lnTo>
                  <a:pt x="0" y="8930"/>
                </a:lnTo>
                <a:lnTo>
                  <a:pt x="0" y="8930"/>
                </a:lnTo>
                <a:lnTo>
                  <a:pt x="0" y="17860"/>
                </a:lnTo>
                <a:lnTo>
                  <a:pt x="0" y="17860"/>
                </a:lnTo>
                <a:lnTo>
                  <a:pt x="0" y="17860"/>
                </a:lnTo>
                <a:lnTo>
                  <a:pt x="8929" y="17860"/>
                </a:lnTo>
                <a:lnTo>
                  <a:pt x="17859" y="8930"/>
                </a:lnTo>
                <a:lnTo>
                  <a:pt x="17859" y="8930"/>
                </a:lnTo>
                <a:lnTo>
                  <a:pt x="26789" y="893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1276945" y="3812976"/>
            <a:ext cx="160736" cy="142876"/>
          </a:xfrm>
          <a:custGeom>
            <a:avLst/>
            <a:gdLst/>
            <a:ahLst/>
            <a:cxnLst/>
            <a:rect l="0" t="0" r="0" b="0"/>
            <a:pathLst>
              <a:path w="160736" h="142876">
                <a:moveTo>
                  <a:pt x="17860" y="0"/>
                </a:moveTo>
                <a:lnTo>
                  <a:pt x="17860" y="0"/>
                </a:lnTo>
                <a:lnTo>
                  <a:pt x="8930" y="0"/>
                </a:lnTo>
                <a:lnTo>
                  <a:pt x="8930" y="0"/>
                </a:lnTo>
                <a:lnTo>
                  <a:pt x="0" y="8930"/>
                </a:lnTo>
                <a:lnTo>
                  <a:pt x="0" y="26789"/>
                </a:lnTo>
                <a:lnTo>
                  <a:pt x="8930" y="44649"/>
                </a:lnTo>
                <a:lnTo>
                  <a:pt x="17860" y="62508"/>
                </a:lnTo>
                <a:lnTo>
                  <a:pt x="44649" y="89297"/>
                </a:lnTo>
                <a:lnTo>
                  <a:pt x="62508" y="107156"/>
                </a:lnTo>
                <a:lnTo>
                  <a:pt x="89297" y="125016"/>
                </a:lnTo>
                <a:lnTo>
                  <a:pt x="107157" y="133945"/>
                </a:lnTo>
                <a:lnTo>
                  <a:pt x="133946" y="142875"/>
                </a:lnTo>
                <a:lnTo>
                  <a:pt x="142875" y="142875"/>
                </a:lnTo>
                <a:lnTo>
                  <a:pt x="151805" y="142875"/>
                </a:lnTo>
                <a:lnTo>
                  <a:pt x="160735" y="142875"/>
                </a:lnTo>
                <a:lnTo>
                  <a:pt x="160735" y="133945"/>
                </a:lnTo>
                <a:lnTo>
                  <a:pt x="151805" y="125016"/>
                </a:lnTo>
                <a:lnTo>
                  <a:pt x="133946" y="116086"/>
                </a:lnTo>
                <a:lnTo>
                  <a:pt x="116086" y="107156"/>
                </a:lnTo>
                <a:lnTo>
                  <a:pt x="116086"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1232297" y="3830836"/>
            <a:ext cx="133946" cy="71438"/>
          </a:xfrm>
          <a:custGeom>
            <a:avLst/>
            <a:gdLst/>
            <a:ahLst/>
            <a:cxnLst/>
            <a:rect l="0" t="0" r="0" b="0"/>
            <a:pathLst>
              <a:path w="133946" h="71438">
                <a:moveTo>
                  <a:pt x="0" y="71437"/>
                </a:moveTo>
                <a:lnTo>
                  <a:pt x="0" y="71437"/>
                </a:lnTo>
                <a:lnTo>
                  <a:pt x="0" y="71437"/>
                </a:lnTo>
                <a:lnTo>
                  <a:pt x="0" y="71437"/>
                </a:lnTo>
                <a:lnTo>
                  <a:pt x="8930" y="71437"/>
                </a:lnTo>
                <a:lnTo>
                  <a:pt x="26789" y="62507"/>
                </a:lnTo>
                <a:lnTo>
                  <a:pt x="53578" y="44648"/>
                </a:lnTo>
                <a:lnTo>
                  <a:pt x="80367" y="35718"/>
                </a:lnTo>
                <a:lnTo>
                  <a:pt x="107156" y="17859"/>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Freeform 95"/>
          <p:cNvSpPr/>
          <p:nvPr/>
        </p:nvSpPr>
        <p:spPr>
          <a:xfrm>
            <a:off x="1348383" y="3821906"/>
            <a:ext cx="133946" cy="80368"/>
          </a:xfrm>
          <a:custGeom>
            <a:avLst/>
            <a:gdLst/>
            <a:ahLst/>
            <a:cxnLst/>
            <a:rect l="0" t="0" r="0" b="0"/>
            <a:pathLst>
              <a:path w="133946" h="80368">
                <a:moveTo>
                  <a:pt x="0" y="62508"/>
                </a:moveTo>
                <a:lnTo>
                  <a:pt x="0" y="62508"/>
                </a:lnTo>
                <a:lnTo>
                  <a:pt x="0" y="62508"/>
                </a:lnTo>
                <a:lnTo>
                  <a:pt x="8930" y="62508"/>
                </a:lnTo>
                <a:lnTo>
                  <a:pt x="8930" y="62508"/>
                </a:lnTo>
                <a:lnTo>
                  <a:pt x="17859" y="62508"/>
                </a:lnTo>
                <a:lnTo>
                  <a:pt x="26789" y="62508"/>
                </a:lnTo>
                <a:lnTo>
                  <a:pt x="35719" y="53578"/>
                </a:lnTo>
                <a:lnTo>
                  <a:pt x="44648" y="44648"/>
                </a:lnTo>
                <a:lnTo>
                  <a:pt x="53578" y="35719"/>
                </a:lnTo>
                <a:lnTo>
                  <a:pt x="62508" y="17859"/>
                </a:lnTo>
                <a:lnTo>
                  <a:pt x="62508" y="8930"/>
                </a:lnTo>
                <a:lnTo>
                  <a:pt x="62508" y="0"/>
                </a:lnTo>
                <a:lnTo>
                  <a:pt x="62508" y="0"/>
                </a:lnTo>
                <a:lnTo>
                  <a:pt x="53578" y="0"/>
                </a:lnTo>
                <a:lnTo>
                  <a:pt x="44648" y="8930"/>
                </a:lnTo>
                <a:lnTo>
                  <a:pt x="35719" y="17859"/>
                </a:lnTo>
                <a:lnTo>
                  <a:pt x="35719" y="35719"/>
                </a:lnTo>
                <a:lnTo>
                  <a:pt x="44648" y="44648"/>
                </a:lnTo>
                <a:lnTo>
                  <a:pt x="44648" y="62508"/>
                </a:lnTo>
                <a:lnTo>
                  <a:pt x="62508" y="71437"/>
                </a:lnTo>
                <a:lnTo>
                  <a:pt x="71437" y="80367"/>
                </a:lnTo>
                <a:lnTo>
                  <a:pt x="89297" y="80367"/>
                </a:lnTo>
                <a:lnTo>
                  <a:pt x="98226" y="80367"/>
                </a:lnTo>
                <a:lnTo>
                  <a:pt x="116086" y="71437"/>
                </a:lnTo>
                <a:lnTo>
                  <a:pt x="133945" y="62508"/>
                </a:lnTo>
                <a:lnTo>
                  <a:pt x="133945"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Freeform 96"/>
          <p:cNvSpPr/>
          <p:nvPr/>
        </p:nvSpPr>
        <p:spPr>
          <a:xfrm>
            <a:off x="1464469" y="3652242"/>
            <a:ext cx="142876" cy="196454"/>
          </a:xfrm>
          <a:custGeom>
            <a:avLst/>
            <a:gdLst/>
            <a:ahLst/>
            <a:cxnLst/>
            <a:rect l="0" t="0" r="0" b="0"/>
            <a:pathLst>
              <a:path w="142876" h="196454">
                <a:moveTo>
                  <a:pt x="26789" y="142875"/>
                </a:moveTo>
                <a:lnTo>
                  <a:pt x="17859" y="142875"/>
                </a:lnTo>
                <a:lnTo>
                  <a:pt x="17859" y="151804"/>
                </a:lnTo>
                <a:lnTo>
                  <a:pt x="17859" y="160734"/>
                </a:lnTo>
                <a:lnTo>
                  <a:pt x="17859" y="178594"/>
                </a:lnTo>
                <a:lnTo>
                  <a:pt x="17859" y="187523"/>
                </a:lnTo>
                <a:lnTo>
                  <a:pt x="26789" y="196453"/>
                </a:lnTo>
                <a:lnTo>
                  <a:pt x="35719" y="196453"/>
                </a:lnTo>
                <a:lnTo>
                  <a:pt x="44648" y="196453"/>
                </a:lnTo>
                <a:lnTo>
                  <a:pt x="53578" y="196453"/>
                </a:lnTo>
                <a:lnTo>
                  <a:pt x="62508" y="178594"/>
                </a:lnTo>
                <a:lnTo>
                  <a:pt x="80367" y="169664"/>
                </a:lnTo>
                <a:lnTo>
                  <a:pt x="80367" y="151804"/>
                </a:lnTo>
                <a:lnTo>
                  <a:pt x="89297" y="133945"/>
                </a:lnTo>
                <a:lnTo>
                  <a:pt x="89297" y="116086"/>
                </a:lnTo>
                <a:lnTo>
                  <a:pt x="89297" y="98226"/>
                </a:lnTo>
                <a:lnTo>
                  <a:pt x="80367" y="71437"/>
                </a:lnTo>
                <a:lnTo>
                  <a:pt x="62508" y="44648"/>
                </a:lnTo>
                <a:lnTo>
                  <a:pt x="53578" y="26789"/>
                </a:lnTo>
                <a:lnTo>
                  <a:pt x="26789" y="8929"/>
                </a:lnTo>
                <a:lnTo>
                  <a:pt x="17859" y="0"/>
                </a:lnTo>
                <a:lnTo>
                  <a:pt x="8929" y="0"/>
                </a:lnTo>
                <a:lnTo>
                  <a:pt x="0" y="0"/>
                </a:lnTo>
                <a:lnTo>
                  <a:pt x="8929" y="8929"/>
                </a:lnTo>
                <a:lnTo>
                  <a:pt x="17859" y="26789"/>
                </a:lnTo>
                <a:lnTo>
                  <a:pt x="26789" y="53578"/>
                </a:lnTo>
                <a:lnTo>
                  <a:pt x="53578" y="71437"/>
                </a:lnTo>
                <a:lnTo>
                  <a:pt x="71437" y="98226"/>
                </a:lnTo>
                <a:lnTo>
                  <a:pt x="89297" y="116086"/>
                </a:lnTo>
                <a:lnTo>
                  <a:pt x="107156" y="133945"/>
                </a:lnTo>
                <a:lnTo>
                  <a:pt x="125015" y="142875"/>
                </a:lnTo>
                <a:lnTo>
                  <a:pt x="142875" y="151804"/>
                </a:lnTo>
                <a:lnTo>
                  <a:pt x="142875" y="151804"/>
                </a:lnTo>
                <a:lnTo>
                  <a:pt x="142875" y="160734"/>
                </a:lnTo>
                <a:lnTo>
                  <a:pt x="142875" y="151804"/>
                </a:lnTo>
                <a:lnTo>
                  <a:pt x="133945" y="151804"/>
                </a:lnTo>
                <a:lnTo>
                  <a:pt x="125015" y="142875"/>
                </a:lnTo>
                <a:lnTo>
                  <a:pt x="98226" y="133945"/>
                </a:lnTo>
                <a:lnTo>
                  <a:pt x="98226"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Freeform 97"/>
          <p:cNvSpPr/>
          <p:nvPr/>
        </p:nvSpPr>
        <p:spPr>
          <a:xfrm>
            <a:off x="1455539" y="3616523"/>
            <a:ext cx="303610" cy="142876"/>
          </a:xfrm>
          <a:custGeom>
            <a:avLst/>
            <a:gdLst/>
            <a:ahLst/>
            <a:cxnLst/>
            <a:rect l="0" t="0" r="0" b="0"/>
            <a:pathLst>
              <a:path w="303610" h="142876">
                <a:moveTo>
                  <a:pt x="0" y="142875"/>
                </a:moveTo>
                <a:lnTo>
                  <a:pt x="0" y="133945"/>
                </a:lnTo>
                <a:lnTo>
                  <a:pt x="8930" y="133945"/>
                </a:lnTo>
                <a:lnTo>
                  <a:pt x="17859" y="133945"/>
                </a:lnTo>
                <a:lnTo>
                  <a:pt x="35719" y="125016"/>
                </a:lnTo>
                <a:lnTo>
                  <a:pt x="53578" y="116086"/>
                </a:lnTo>
                <a:lnTo>
                  <a:pt x="80367" y="107156"/>
                </a:lnTo>
                <a:lnTo>
                  <a:pt x="98227" y="98227"/>
                </a:lnTo>
                <a:lnTo>
                  <a:pt x="116086" y="89297"/>
                </a:lnTo>
                <a:lnTo>
                  <a:pt x="125016" y="80367"/>
                </a:lnTo>
                <a:lnTo>
                  <a:pt x="133945" y="71438"/>
                </a:lnTo>
                <a:lnTo>
                  <a:pt x="133945" y="71438"/>
                </a:lnTo>
                <a:lnTo>
                  <a:pt x="142875" y="80367"/>
                </a:lnTo>
                <a:lnTo>
                  <a:pt x="142875" y="98227"/>
                </a:lnTo>
                <a:lnTo>
                  <a:pt x="142875" y="107156"/>
                </a:lnTo>
                <a:lnTo>
                  <a:pt x="151805" y="125016"/>
                </a:lnTo>
                <a:lnTo>
                  <a:pt x="151805" y="133945"/>
                </a:lnTo>
                <a:lnTo>
                  <a:pt x="160734" y="142875"/>
                </a:lnTo>
                <a:lnTo>
                  <a:pt x="160734" y="142875"/>
                </a:lnTo>
                <a:lnTo>
                  <a:pt x="169664" y="142875"/>
                </a:lnTo>
                <a:lnTo>
                  <a:pt x="169664" y="133945"/>
                </a:lnTo>
                <a:lnTo>
                  <a:pt x="178594" y="125016"/>
                </a:lnTo>
                <a:lnTo>
                  <a:pt x="178594" y="107156"/>
                </a:lnTo>
                <a:lnTo>
                  <a:pt x="187524" y="89297"/>
                </a:lnTo>
                <a:lnTo>
                  <a:pt x="187524" y="71438"/>
                </a:lnTo>
                <a:lnTo>
                  <a:pt x="187524" y="53578"/>
                </a:lnTo>
                <a:lnTo>
                  <a:pt x="187524" y="44648"/>
                </a:lnTo>
                <a:lnTo>
                  <a:pt x="196453" y="44648"/>
                </a:lnTo>
                <a:lnTo>
                  <a:pt x="196453" y="53578"/>
                </a:lnTo>
                <a:lnTo>
                  <a:pt x="196453" y="62508"/>
                </a:lnTo>
                <a:lnTo>
                  <a:pt x="205383" y="71438"/>
                </a:lnTo>
                <a:lnTo>
                  <a:pt x="205383" y="80367"/>
                </a:lnTo>
                <a:lnTo>
                  <a:pt x="214313" y="98227"/>
                </a:lnTo>
                <a:lnTo>
                  <a:pt x="214313" y="107156"/>
                </a:lnTo>
                <a:lnTo>
                  <a:pt x="223242" y="107156"/>
                </a:lnTo>
                <a:lnTo>
                  <a:pt x="223242" y="107156"/>
                </a:lnTo>
                <a:lnTo>
                  <a:pt x="223242" y="107156"/>
                </a:lnTo>
                <a:lnTo>
                  <a:pt x="223242" y="98227"/>
                </a:lnTo>
                <a:lnTo>
                  <a:pt x="223242" y="80367"/>
                </a:lnTo>
                <a:lnTo>
                  <a:pt x="232172" y="71438"/>
                </a:lnTo>
                <a:lnTo>
                  <a:pt x="232172" y="53578"/>
                </a:lnTo>
                <a:lnTo>
                  <a:pt x="232172" y="35719"/>
                </a:lnTo>
                <a:lnTo>
                  <a:pt x="232172" y="26789"/>
                </a:lnTo>
                <a:lnTo>
                  <a:pt x="232172" y="17859"/>
                </a:lnTo>
                <a:lnTo>
                  <a:pt x="241102" y="17859"/>
                </a:lnTo>
                <a:lnTo>
                  <a:pt x="241102" y="17859"/>
                </a:lnTo>
                <a:lnTo>
                  <a:pt x="241102" y="26789"/>
                </a:lnTo>
                <a:lnTo>
                  <a:pt x="250031" y="26789"/>
                </a:lnTo>
                <a:lnTo>
                  <a:pt x="250031" y="35719"/>
                </a:lnTo>
                <a:lnTo>
                  <a:pt x="250031" y="44648"/>
                </a:lnTo>
                <a:lnTo>
                  <a:pt x="250031" y="44648"/>
                </a:lnTo>
                <a:lnTo>
                  <a:pt x="250031" y="44648"/>
                </a:lnTo>
                <a:lnTo>
                  <a:pt x="250031" y="44648"/>
                </a:lnTo>
                <a:lnTo>
                  <a:pt x="258961" y="35719"/>
                </a:lnTo>
                <a:lnTo>
                  <a:pt x="258961" y="26789"/>
                </a:lnTo>
                <a:lnTo>
                  <a:pt x="267891" y="17859"/>
                </a:lnTo>
                <a:lnTo>
                  <a:pt x="267891" y="8930"/>
                </a:lnTo>
                <a:lnTo>
                  <a:pt x="276820" y="0"/>
                </a:lnTo>
                <a:lnTo>
                  <a:pt x="285750" y="0"/>
                </a:lnTo>
                <a:lnTo>
                  <a:pt x="285750" y="0"/>
                </a:lnTo>
                <a:lnTo>
                  <a:pt x="294680" y="0"/>
                </a:lnTo>
                <a:lnTo>
                  <a:pt x="303609" y="0"/>
                </a:lnTo>
                <a:lnTo>
                  <a:pt x="30360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a:off x="1768078" y="3607593"/>
            <a:ext cx="53579" cy="62509"/>
          </a:xfrm>
          <a:custGeom>
            <a:avLst/>
            <a:gdLst/>
            <a:ahLst/>
            <a:cxnLst/>
            <a:rect l="0" t="0" r="0" b="0"/>
            <a:pathLst>
              <a:path w="53579" h="62509">
                <a:moveTo>
                  <a:pt x="0" y="53578"/>
                </a:moveTo>
                <a:lnTo>
                  <a:pt x="0" y="62508"/>
                </a:lnTo>
                <a:lnTo>
                  <a:pt x="0" y="62508"/>
                </a:lnTo>
                <a:lnTo>
                  <a:pt x="0" y="62508"/>
                </a:lnTo>
                <a:lnTo>
                  <a:pt x="0" y="62508"/>
                </a:lnTo>
                <a:lnTo>
                  <a:pt x="0" y="62508"/>
                </a:lnTo>
                <a:lnTo>
                  <a:pt x="8930" y="62508"/>
                </a:lnTo>
                <a:lnTo>
                  <a:pt x="8930" y="53578"/>
                </a:lnTo>
                <a:lnTo>
                  <a:pt x="17860" y="44649"/>
                </a:lnTo>
                <a:lnTo>
                  <a:pt x="26789" y="35719"/>
                </a:lnTo>
                <a:lnTo>
                  <a:pt x="26789" y="26789"/>
                </a:lnTo>
                <a:lnTo>
                  <a:pt x="26789" y="17860"/>
                </a:lnTo>
                <a:lnTo>
                  <a:pt x="26789" y="8930"/>
                </a:lnTo>
                <a:lnTo>
                  <a:pt x="35719" y="0"/>
                </a:lnTo>
                <a:lnTo>
                  <a:pt x="26789" y="0"/>
                </a:lnTo>
                <a:lnTo>
                  <a:pt x="26789" y="0"/>
                </a:lnTo>
                <a:lnTo>
                  <a:pt x="26789" y="8930"/>
                </a:lnTo>
                <a:lnTo>
                  <a:pt x="26789" y="17860"/>
                </a:lnTo>
                <a:lnTo>
                  <a:pt x="26789" y="26789"/>
                </a:lnTo>
                <a:lnTo>
                  <a:pt x="26789" y="35719"/>
                </a:lnTo>
                <a:lnTo>
                  <a:pt x="35719" y="35719"/>
                </a:lnTo>
                <a:lnTo>
                  <a:pt x="44649" y="44649"/>
                </a:lnTo>
                <a:lnTo>
                  <a:pt x="53578" y="35719"/>
                </a:lnTo>
                <a:lnTo>
                  <a:pt x="53578" y="35719"/>
                </a:lnTo>
                <a:lnTo>
                  <a:pt x="53578"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Freeform 99"/>
          <p:cNvSpPr/>
          <p:nvPr/>
        </p:nvSpPr>
        <p:spPr>
          <a:xfrm>
            <a:off x="3286125" y="4152304"/>
            <a:ext cx="107157" cy="89298"/>
          </a:xfrm>
          <a:custGeom>
            <a:avLst/>
            <a:gdLst/>
            <a:ahLst/>
            <a:cxnLst/>
            <a:rect l="0" t="0" r="0" b="0"/>
            <a:pathLst>
              <a:path w="107157" h="89298">
                <a:moveTo>
                  <a:pt x="17859" y="26789"/>
                </a:moveTo>
                <a:lnTo>
                  <a:pt x="8930" y="17860"/>
                </a:lnTo>
                <a:lnTo>
                  <a:pt x="8930" y="17860"/>
                </a:lnTo>
                <a:lnTo>
                  <a:pt x="8930" y="8930"/>
                </a:lnTo>
                <a:lnTo>
                  <a:pt x="8930" y="0"/>
                </a:lnTo>
                <a:lnTo>
                  <a:pt x="0" y="0"/>
                </a:lnTo>
                <a:lnTo>
                  <a:pt x="0" y="0"/>
                </a:lnTo>
                <a:lnTo>
                  <a:pt x="0" y="0"/>
                </a:lnTo>
                <a:lnTo>
                  <a:pt x="8930" y="0"/>
                </a:lnTo>
                <a:lnTo>
                  <a:pt x="8930" y="17860"/>
                </a:lnTo>
                <a:lnTo>
                  <a:pt x="17859" y="35719"/>
                </a:lnTo>
                <a:lnTo>
                  <a:pt x="35719" y="53578"/>
                </a:lnTo>
                <a:lnTo>
                  <a:pt x="44648" y="62508"/>
                </a:lnTo>
                <a:lnTo>
                  <a:pt x="53578" y="80367"/>
                </a:lnTo>
                <a:lnTo>
                  <a:pt x="71438" y="89297"/>
                </a:lnTo>
                <a:lnTo>
                  <a:pt x="80367" y="89297"/>
                </a:lnTo>
                <a:lnTo>
                  <a:pt x="98227" y="89297"/>
                </a:lnTo>
                <a:lnTo>
                  <a:pt x="107156" y="89297"/>
                </a:lnTo>
                <a:lnTo>
                  <a:pt x="107156" y="80367"/>
                </a:lnTo>
                <a:lnTo>
                  <a:pt x="107156" y="62508"/>
                </a:lnTo>
                <a:lnTo>
                  <a:pt x="98227" y="35719"/>
                </a:lnTo>
                <a:lnTo>
                  <a:pt x="89297" y="17860"/>
                </a:lnTo>
                <a:lnTo>
                  <a:pt x="89297"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a:off x="3232547" y="4071937"/>
            <a:ext cx="35720" cy="35720"/>
          </a:xfrm>
          <a:custGeom>
            <a:avLst/>
            <a:gdLst/>
            <a:ahLst/>
            <a:cxnLst/>
            <a:rect l="0" t="0" r="0" b="0"/>
            <a:pathLst>
              <a:path w="35720" h="35720">
                <a:moveTo>
                  <a:pt x="8930" y="35719"/>
                </a:moveTo>
                <a:lnTo>
                  <a:pt x="8930" y="35719"/>
                </a:lnTo>
                <a:lnTo>
                  <a:pt x="0" y="35719"/>
                </a:lnTo>
                <a:lnTo>
                  <a:pt x="0" y="26789"/>
                </a:lnTo>
                <a:lnTo>
                  <a:pt x="8930" y="26789"/>
                </a:lnTo>
                <a:lnTo>
                  <a:pt x="8930" y="17859"/>
                </a:lnTo>
                <a:lnTo>
                  <a:pt x="17859" y="17859"/>
                </a:lnTo>
                <a:lnTo>
                  <a:pt x="26789" y="8930"/>
                </a:lnTo>
                <a:lnTo>
                  <a:pt x="35719" y="0"/>
                </a:lnTo>
                <a:lnTo>
                  <a:pt x="35719" y="0"/>
                </a:lnTo>
                <a:lnTo>
                  <a:pt x="3571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Freeform 101"/>
          <p:cNvSpPr/>
          <p:nvPr/>
        </p:nvSpPr>
        <p:spPr>
          <a:xfrm>
            <a:off x="3384352" y="3991570"/>
            <a:ext cx="250032" cy="250032"/>
          </a:xfrm>
          <a:custGeom>
            <a:avLst/>
            <a:gdLst/>
            <a:ahLst/>
            <a:cxnLst/>
            <a:rect l="0" t="0" r="0" b="0"/>
            <a:pathLst>
              <a:path w="250032" h="250032">
                <a:moveTo>
                  <a:pt x="0" y="125016"/>
                </a:moveTo>
                <a:lnTo>
                  <a:pt x="0" y="133945"/>
                </a:lnTo>
                <a:lnTo>
                  <a:pt x="8929" y="133945"/>
                </a:lnTo>
                <a:lnTo>
                  <a:pt x="8929" y="142875"/>
                </a:lnTo>
                <a:lnTo>
                  <a:pt x="17859" y="160734"/>
                </a:lnTo>
                <a:lnTo>
                  <a:pt x="26789" y="169664"/>
                </a:lnTo>
                <a:lnTo>
                  <a:pt x="35718" y="178594"/>
                </a:lnTo>
                <a:lnTo>
                  <a:pt x="44648" y="187523"/>
                </a:lnTo>
                <a:lnTo>
                  <a:pt x="44648" y="196453"/>
                </a:lnTo>
                <a:lnTo>
                  <a:pt x="53578" y="196453"/>
                </a:lnTo>
                <a:lnTo>
                  <a:pt x="53578" y="196453"/>
                </a:lnTo>
                <a:lnTo>
                  <a:pt x="44648" y="196453"/>
                </a:lnTo>
                <a:lnTo>
                  <a:pt x="44648" y="187523"/>
                </a:lnTo>
                <a:lnTo>
                  <a:pt x="35718" y="178594"/>
                </a:lnTo>
                <a:lnTo>
                  <a:pt x="35718" y="160734"/>
                </a:lnTo>
                <a:lnTo>
                  <a:pt x="26789" y="142875"/>
                </a:lnTo>
                <a:lnTo>
                  <a:pt x="26789" y="125016"/>
                </a:lnTo>
                <a:lnTo>
                  <a:pt x="17859" y="116086"/>
                </a:lnTo>
                <a:lnTo>
                  <a:pt x="26789" y="107156"/>
                </a:lnTo>
                <a:lnTo>
                  <a:pt x="26789" y="107156"/>
                </a:lnTo>
                <a:lnTo>
                  <a:pt x="35718" y="125016"/>
                </a:lnTo>
                <a:lnTo>
                  <a:pt x="44648" y="133945"/>
                </a:lnTo>
                <a:lnTo>
                  <a:pt x="62507" y="151805"/>
                </a:lnTo>
                <a:lnTo>
                  <a:pt x="71437" y="169664"/>
                </a:lnTo>
                <a:lnTo>
                  <a:pt x="80367" y="178594"/>
                </a:lnTo>
                <a:lnTo>
                  <a:pt x="89296" y="187523"/>
                </a:lnTo>
                <a:lnTo>
                  <a:pt x="89296" y="196453"/>
                </a:lnTo>
                <a:lnTo>
                  <a:pt x="98226" y="187523"/>
                </a:lnTo>
                <a:lnTo>
                  <a:pt x="98226" y="178594"/>
                </a:lnTo>
                <a:lnTo>
                  <a:pt x="98226" y="160734"/>
                </a:lnTo>
                <a:lnTo>
                  <a:pt x="98226" y="142875"/>
                </a:lnTo>
                <a:lnTo>
                  <a:pt x="89296" y="116086"/>
                </a:lnTo>
                <a:lnTo>
                  <a:pt x="89296" y="98226"/>
                </a:lnTo>
                <a:lnTo>
                  <a:pt x="89296" y="89297"/>
                </a:lnTo>
                <a:lnTo>
                  <a:pt x="89296" y="80367"/>
                </a:lnTo>
                <a:lnTo>
                  <a:pt x="98226" y="89297"/>
                </a:lnTo>
                <a:lnTo>
                  <a:pt x="98226" y="107156"/>
                </a:lnTo>
                <a:lnTo>
                  <a:pt x="116086" y="125016"/>
                </a:lnTo>
                <a:lnTo>
                  <a:pt x="125015" y="133945"/>
                </a:lnTo>
                <a:lnTo>
                  <a:pt x="133945" y="151805"/>
                </a:lnTo>
                <a:lnTo>
                  <a:pt x="142875" y="160734"/>
                </a:lnTo>
                <a:lnTo>
                  <a:pt x="151804" y="169664"/>
                </a:lnTo>
                <a:lnTo>
                  <a:pt x="160734" y="160734"/>
                </a:lnTo>
                <a:lnTo>
                  <a:pt x="160734" y="151805"/>
                </a:lnTo>
                <a:lnTo>
                  <a:pt x="160734" y="142875"/>
                </a:lnTo>
                <a:lnTo>
                  <a:pt x="160734" y="125016"/>
                </a:lnTo>
                <a:lnTo>
                  <a:pt x="151804" y="107156"/>
                </a:lnTo>
                <a:lnTo>
                  <a:pt x="142875" y="89297"/>
                </a:lnTo>
                <a:lnTo>
                  <a:pt x="133945" y="71437"/>
                </a:lnTo>
                <a:lnTo>
                  <a:pt x="133945" y="62508"/>
                </a:lnTo>
                <a:lnTo>
                  <a:pt x="142875" y="62508"/>
                </a:lnTo>
                <a:lnTo>
                  <a:pt x="151804" y="80367"/>
                </a:lnTo>
                <a:lnTo>
                  <a:pt x="169664" y="107156"/>
                </a:lnTo>
                <a:lnTo>
                  <a:pt x="187523" y="133945"/>
                </a:lnTo>
                <a:lnTo>
                  <a:pt x="205382" y="169664"/>
                </a:lnTo>
                <a:lnTo>
                  <a:pt x="223242" y="196453"/>
                </a:lnTo>
                <a:lnTo>
                  <a:pt x="232171" y="223242"/>
                </a:lnTo>
                <a:lnTo>
                  <a:pt x="250031" y="241101"/>
                </a:lnTo>
                <a:lnTo>
                  <a:pt x="250031" y="250031"/>
                </a:lnTo>
                <a:lnTo>
                  <a:pt x="250031" y="250031"/>
                </a:lnTo>
                <a:lnTo>
                  <a:pt x="250031" y="241101"/>
                </a:lnTo>
                <a:lnTo>
                  <a:pt x="232171" y="223242"/>
                </a:lnTo>
                <a:lnTo>
                  <a:pt x="223242" y="205383"/>
                </a:lnTo>
                <a:lnTo>
                  <a:pt x="196453" y="169664"/>
                </a:lnTo>
                <a:lnTo>
                  <a:pt x="178593" y="125016"/>
                </a:lnTo>
                <a:lnTo>
                  <a:pt x="160734" y="80367"/>
                </a:lnTo>
                <a:lnTo>
                  <a:pt x="151804" y="44648"/>
                </a:lnTo>
                <a:lnTo>
                  <a:pt x="151804" y="17859"/>
                </a:lnTo>
                <a:lnTo>
                  <a:pt x="151804" y="0"/>
                </a:lnTo>
                <a:lnTo>
                  <a:pt x="169664" y="0"/>
                </a:lnTo>
                <a:lnTo>
                  <a:pt x="178593" y="0"/>
                </a:lnTo>
                <a:lnTo>
                  <a:pt x="196453" y="8930"/>
                </a:lnTo>
                <a:lnTo>
                  <a:pt x="205382" y="26789"/>
                </a:lnTo>
                <a:lnTo>
                  <a:pt x="223242" y="53578"/>
                </a:lnTo>
                <a:lnTo>
                  <a:pt x="232171" y="71437"/>
                </a:lnTo>
                <a:lnTo>
                  <a:pt x="241101" y="98226"/>
                </a:lnTo>
                <a:lnTo>
                  <a:pt x="241101" y="116086"/>
                </a:lnTo>
                <a:lnTo>
                  <a:pt x="232171" y="133945"/>
                </a:lnTo>
                <a:lnTo>
                  <a:pt x="223242" y="133945"/>
                </a:lnTo>
                <a:lnTo>
                  <a:pt x="214312" y="116086"/>
                </a:lnTo>
                <a:lnTo>
                  <a:pt x="214312"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3589734" y="3866554"/>
            <a:ext cx="98228" cy="205384"/>
          </a:xfrm>
          <a:custGeom>
            <a:avLst/>
            <a:gdLst/>
            <a:ahLst/>
            <a:cxnLst/>
            <a:rect l="0" t="0" r="0" b="0"/>
            <a:pathLst>
              <a:path w="98228" h="205384">
                <a:moveTo>
                  <a:pt x="0" y="0"/>
                </a:moveTo>
                <a:lnTo>
                  <a:pt x="0" y="8930"/>
                </a:lnTo>
                <a:lnTo>
                  <a:pt x="0" y="17860"/>
                </a:lnTo>
                <a:lnTo>
                  <a:pt x="8930" y="35719"/>
                </a:lnTo>
                <a:lnTo>
                  <a:pt x="17860" y="62508"/>
                </a:lnTo>
                <a:lnTo>
                  <a:pt x="26789" y="89297"/>
                </a:lnTo>
                <a:lnTo>
                  <a:pt x="44649" y="116086"/>
                </a:lnTo>
                <a:lnTo>
                  <a:pt x="53579" y="133946"/>
                </a:lnTo>
                <a:lnTo>
                  <a:pt x="71438" y="160735"/>
                </a:lnTo>
                <a:lnTo>
                  <a:pt x="80368" y="178594"/>
                </a:lnTo>
                <a:lnTo>
                  <a:pt x="89297" y="187524"/>
                </a:lnTo>
                <a:lnTo>
                  <a:pt x="98227" y="205383"/>
                </a:lnTo>
                <a:lnTo>
                  <a:pt x="98227" y="205383"/>
                </a:lnTo>
                <a:lnTo>
                  <a:pt x="98227" y="205383"/>
                </a:lnTo>
                <a:lnTo>
                  <a:pt x="98227"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a:off x="3714750" y="3866554"/>
            <a:ext cx="651868" cy="44650"/>
          </a:xfrm>
          <a:custGeom>
            <a:avLst/>
            <a:gdLst/>
            <a:ahLst/>
            <a:cxnLst/>
            <a:rect l="0" t="0" r="0" b="0"/>
            <a:pathLst>
              <a:path w="651868" h="44650">
                <a:moveTo>
                  <a:pt x="0" y="17860"/>
                </a:moveTo>
                <a:lnTo>
                  <a:pt x="0" y="17860"/>
                </a:lnTo>
                <a:lnTo>
                  <a:pt x="0" y="17860"/>
                </a:lnTo>
                <a:lnTo>
                  <a:pt x="0" y="26789"/>
                </a:lnTo>
                <a:lnTo>
                  <a:pt x="8930" y="26789"/>
                </a:lnTo>
                <a:lnTo>
                  <a:pt x="17859" y="26789"/>
                </a:lnTo>
                <a:lnTo>
                  <a:pt x="26789" y="35719"/>
                </a:lnTo>
                <a:lnTo>
                  <a:pt x="35719" y="35719"/>
                </a:lnTo>
                <a:lnTo>
                  <a:pt x="44648" y="44649"/>
                </a:lnTo>
                <a:lnTo>
                  <a:pt x="71438" y="44649"/>
                </a:lnTo>
                <a:lnTo>
                  <a:pt x="98227" y="44649"/>
                </a:lnTo>
                <a:lnTo>
                  <a:pt x="125016" y="44649"/>
                </a:lnTo>
                <a:lnTo>
                  <a:pt x="160734" y="35719"/>
                </a:lnTo>
                <a:lnTo>
                  <a:pt x="205383" y="26789"/>
                </a:lnTo>
                <a:lnTo>
                  <a:pt x="250031" y="26789"/>
                </a:lnTo>
                <a:lnTo>
                  <a:pt x="294680" y="17860"/>
                </a:lnTo>
                <a:lnTo>
                  <a:pt x="339328" y="8930"/>
                </a:lnTo>
                <a:lnTo>
                  <a:pt x="392906" y="8930"/>
                </a:lnTo>
                <a:lnTo>
                  <a:pt x="437555" y="17860"/>
                </a:lnTo>
                <a:lnTo>
                  <a:pt x="491133" y="17860"/>
                </a:lnTo>
                <a:lnTo>
                  <a:pt x="535781" y="26789"/>
                </a:lnTo>
                <a:lnTo>
                  <a:pt x="571500" y="26789"/>
                </a:lnTo>
                <a:lnTo>
                  <a:pt x="616148" y="17860"/>
                </a:lnTo>
                <a:lnTo>
                  <a:pt x="651867" y="0"/>
                </a:lnTo>
                <a:lnTo>
                  <a:pt x="6518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Freeform 104"/>
          <p:cNvSpPr/>
          <p:nvPr/>
        </p:nvSpPr>
        <p:spPr>
          <a:xfrm>
            <a:off x="3393281" y="3509367"/>
            <a:ext cx="1080493" cy="44649"/>
          </a:xfrm>
          <a:custGeom>
            <a:avLst/>
            <a:gdLst/>
            <a:ahLst/>
            <a:cxnLst/>
            <a:rect l="0" t="0" r="0" b="0"/>
            <a:pathLst>
              <a:path w="1080493" h="44649">
                <a:moveTo>
                  <a:pt x="0" y="44648"/>
                </a:moveTo>
                <a:lnTo>
                  <a:pt x="0" y="44648"/>
                </a:lnTo>
                <a:lnTo>
                  <a:pt x="0" y="35719"/>
                </a:lnTo>
                <a:lnTo>
                  <a:pt x="0" y="35719"/>
                </a:lnTo>
                <a:lnTo>
                  <a:pt x="0" y="35719"/>
                </a:lnTo>
                <a:lnTo>
                  <a:pt x="8930" y="35719"/>
                </a:lnTo>
                <a:lnTo>
                  <a:pt x="17860" y="35719"/>
                </a:lnTo>
                <a:lnTo>
                  <a:pt x="26789" y="35719"/>
                </a:lnTo>
                <a:lnTo>
                  <a:pt x="35719" y="35719"/>
                </a:lnTo>
                <a:lnTo>
                  <a:pt x="44649" y="35719"/>
                </a:lnTo>
                <a:lnTo>
                  <a:pt x="62508" y="35719"/>
                </a:lnTo>
                <a:lnTo>
                  <a:pt x="89297" y="35719"/>
                </a:lnTo>
                <a:lnTo>
                  <a:pt x="116086" y="35719"/>
                </a:lnTo>
                <a:lnTo>
                  <a:pt x="142875" y="35719"/>
                </a:lnTo>
                <a:lnTo>
                  <a:pt x="178594" y="35719"/>
                </a:lnTo>
                <a:lnTo>
                  <a:pt x="214313" y="35719"/>
                </a:lnTo>
                <a:lnTo>
                  <a:pt x="258961" y="35719"/>
                </a:lnTo>
                <a:lnTo>
                  <a:pt x="303610" y="35719"/>
                </a:lnTo>
                <a:lnTo>
                  <a:pt x="348258" y="35719"/>
                </a:lnTo>
                <a:lnTo>
                  <a:pt x="401836" y="35719"/>
                </a:lnTo>
                <a:lnTo>
                  <a:pt x="464344" y="35719"/>
                </a:lnTo>
                <a:lnTo>
                  <a:pt x="526852" y="35719"/>
                </a:lnTo>
                <a:lnTo>
                  <a:pt x="589360" y="35719"/>
                </a:lnTo>
                <a:lnTo>
                  <a:pt x="660797" y="35719"/>
                </a:lnTo>
                <a:lnTo>
                  <a:pt x="732235" y="35719"/>
                </a:lnTo>
                <a:lnTo>
                  <a:pt x="803672" y="26789"/>
                </a:lnTo>
                <a:lnTo>
                  <a:pt x="875110" y="26789"/>
                </a:lnTo>
                <a:lnTo>
                  <a:pt x="946547" y="17859"/>
                </a:lnTo>
                <a:lnTo>
                  <a:pt x="1017985" y="8929"/>
                </a:lnTo>
                <a:lnTo>
                  <a:pt x="1080492" y="0"/>
                </a:lnTo>
                <a:lnTo>
                  <a:pt x="108049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Freeform 105"/>
          <p:cNvSpPr/>
          <p:nvPr/>
        </p:nvSpPr>
        <p:spPr>
          <a:xfrm>
            <a:off x="2946797" y="2973586"/>
            <a:ext cx="1794868" cy="107157"/>
          </a:xfrm>
          <a:custGeom>
            <a:avLst/>
            <a:gdLst/>
            <a:ahLst/>
            <a:cxnLst/>
            <a:rect l="0" t="0" r="0" b="0"/>
            <a:pathLst>
              <a:path w="1794868" h="107157">
                <a:moveTo>
                  <a:pt x="0" y="107156"/>
                </a:moveTo>
                <a:lnTo>
                  <a:pt x="0" y="98226"/>
                </a:lnTo>
                <a:lnTo>
                  <a:pt x="0" y="98226"/>
                </a:lnTo>
                <a:lnTo>
                  <a:pt x="0" y="80367"/>
                </a:lnTo>
                <a:lnTo>
                  <a:pt x="0" y="80367"/>
                </a:lnTo>
                <a:lnTo>
                  <a:pt x="8930" y="71437"/>
                </a:lnTo>
                <a:lnTo>
                  <a:pt x="8930" y="62507"/>
                </a:lnTo>
                <a:lnTo>
                  <a:pt x="17859" y="62507"/>
                </a:lnTo>
                <a:lnTo>
                  <a:pt x="26789" y="53578"/>
                </a:lnTo>
                <a:lnTo>
                  <a:pt x="35719" y="53578"/>
                </a:lnTo>
                <a:lnTo>
                  <a:pt x="44648" y="53578"/>
                </a:lnTo>
                <a:lnTo>
                  <a:pt x="62508" y="62507"/>
                </a:lnTo>
                <a:lnTo>
                  <a:pt x="80367" y="62507"/>
                </a:lnTo>
                <a:lnTo>
                  <a:pt x="98226" y="62507"/>
                </a:lnTo>
                <a:lnTo>
                  <a:pt x="125016" y="62507"/>
                </a:lnTo>
                <a:lnTo>
                  <a:pt x="160734" y="71437"/>
                </a:lnTo>
                <a:lnTo>
                  <a:pt x="196453" y="71437"/>
                </a:lnTo>
                <a:lnTo>
                  <a:pt x="232172" y="80367"/>
                </a:lnTo>
                <a:lnTo>
                  <a:pt x="285750" y="80367"/>
                </a:lnTo>
                <a:lnTo>
                  <a:pt x="339328" y="80367"/>
                </a:lnTo>
                <a:lnTo>
                  <a:pt x="392906" y="80367"/>
                </a:lnTo>
                <a:lnTo>
                  <a:pt x="455414" y="80367"/>
                </a:lnTo>
                <a:lnTo>
                  <a:pt x="517922" y="89296"/>
                </a:lnTo>
                <a:lnTo>
                  <a:pt x="589359" y="89296"/>
                </a:lnTo>
                <a:lnTo>
                  <a:pt x="660797" y="89296"/>
                </a:lnTo>
                <a:lnTo>
                  <a:pt x="741164" y="89296"/>
                </a:lnTo>
                <a:lnTo>
                  <a:pt x="821531" y="98226"/>
                </a:lnTo>
                <a:lnTo>
                  <a:pt x="910828" y="98226"/>
                </a:lnTo>
                <a:lnTo>
                  <a:pt x="991195" y="98226"/>
                </a:lnTo>
                <a:lnTo>
                  <a:pt x="1080492" y="89296"/>
                </a:lnTo>
                <a:lnTo>
                  <a:pt x="1169789" y="89296"/>
                </a:lnTo>
                <a:lnTo>
                  <a:pt x="1259086" y="80367"/>
                </a:lnTo>
                <a:lnTo>
                  <a:pt x="1357312" y="71437"/>
                </a:lnTo>
                <a:lnTo>
                  <a:pt x="1446609" y="62507"/>
                </a:lnTo>
                <a:lnTo>
                  <a:pt x="1544836" y="44648"/>
                </a:lnTo>
                <a:lnTo>
                  <a:pt x="1634133" y="26789"/>
                </a:lnTo>
                <a:lnTo>
                  <a:pt x="1723430" y="17859"/>
                </a:lnTo>
                <a:lnTo>
                  <a:pt x="1794867" y="0"/>
                </a:lnTo>
                <a:lnTo>
                  <a:pt x="17948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Freeform 106"/>
          <p:cNvSpPr/>
          <p:nvPr/>
        </p:nvSpPr>
        <p:spPr>
          <a:xfrm>
            <a:off x="2437805" y="2616398"/>
            <a:ext cx="250032" cy="26791"/>
          </a:xfrm>
          <a:custGeom>
            <a:avLst/>
            <a:gdLst/>
            <a:ahLst/>
            <a:cxnLst/>
            <a:rect l="0" t="0" r="0" b="0"/>
            <a:pathLst>
              <a:path w="250032" h="26791">
                <a:moveTo>
                  <a:pt x="0" y="0"/>
                </a:moveTo>
                <a:lnTo>
                  <a:pt x="8929" y="0"/>
                </a:lnTo>
                <a:lnTo>
                  <a:pt x="17859" y="0"/>
                </a:lnTo>
                <a:lnTo>
                  <a:pt x="35718" y="0"/>
                </a:lnTo>
                <a:lnTo>
                  <a:pt x="53578" y="8930"/>
                </a:lnTo>
                <a:lnTo>
                  <a:pt x="80367" y="8930"/>
                </a:lnTo>
                <a:lnTo>
                  <a:pt x="116086" y="17860"/>
                </a:lnTo>
                <a:lnTo>
                  <a:pt x="151804" y="17860"/>
                </a:lnTo>
                <a:lnTo>
                  <a:pt x="196453" y="26790"/>
                </a:lnTo>
                <a:lnTo>
                  <a:pt x="250031" y="26790"/>
                </a:lnTo>
                <a:lnTo>
                  <a:pt x="250031" y="267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Freeform 107"/>
          <p:cNvSpPr/>
          <p:nvPr/>
        </p:nvSpPr>
        <p:spPr>
          <a:xfrm>
            <a:off x="2955727" y="2491383"/>
            <a:ext cx="2027040" cy="160735"/>
          </a:xfrm>
          <a:custGeom>
            <a:avLst/>
            <a:gdLst/>
            <a:ahLst/>
            <a:cxnLst/>
            <a:rect l="0" t="0" r="0" b="0"/>
            <a:pathLst>
              <a:path w="2027040" h="160735">
                <a:moveTo>
                  <a:pt x="0" y="160734"/>
                </a:moveTo>
                <a:lnTo>
                  <a:pt x="26789" y="151805"/>
                </a:lnTo>
                <a:lnTo>
                  <a:pt x="71437" y="151805"/>
                </a:lnTo>
                <a:lnTo>
                  <a:pt x="125015" y="151805"/>
                </a:lnTo>
                <a:lnTo>
                  <a:pt x="205382" y="151805"/>
                </a:lnTo>
                <a:lnTo>
                  <a:pt x="285750" y="151805"/>
                </a:lnTo>
                <a:lnTo>
                  <a:pt x="375046" y="151805"/>
                </a:lnTo>
                <a:lnTo>
                  <a:pt x="464343" y="151805"/>
                </a:lnTo>
                <a:lnTo>
                  <a:pt x="562570" y="151805"/>
                </a:lnTo>
                <a:lnTo>
                  <a:pt x="669726" y="142875"/>
                </a:lnTo>
                <a:lnTo>
                  <a:pt x="776882" y="133945"/>
                </a:lnTo>
                <a:lnTo>
                  <a:pt x="892968" y="125015"/>
                </a:lnTo>
                <a:lnTo>
                  <a:pt x="1009054" y="116086"/>
                </a:lnTo>
                <a:lnTo>
                  <a:pt x="1116211" y="107156"/>
                </a:lnTo>
                <a:lnTo>
                  <a:pt x="1232296" y="98226"/>
                </a:lnTo>
                <a:lnTo>
                  <a:pt x="1348382" y="89297"/>
                </a:lnTo>
                <a:lnTo>
                  <a:pt x="1464468" y="80367"/>
                </a:lnTo>
                <a:lnTo>
                  <a:pt x="1571625" y="71437"/>
                </a:lnTo>
                <a:lnTo>
                  <a:pt x="1687711" y="53578"/>
                </a:lnTo>
                <a:lnTo>
                  <a:pt x="1803796" y="35719"/>
                </a:lnTo>
                <a:lnTo>
                  <a:pt x="1919882" y="17859"/>
                </a:lnTo>
                <a:lnTo>
                  <a:pt x="2027039" y="0"/>
                </a:lnTo>
                <a:lnTo>
                  <a:pt x="202703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Freeform 108"/>
          <p:cNvSpPr/>
          <p:nvPr/>
        </p:nvSpPr>
        <p:spPr>
          <a:xfrm>
            <a:off x="4500563" y="3812976"/>
            <a:ext cx="178594" cy="223243"/>
          </a:xfrm>
          <a:custGeom>
            <a:avLst/>
            <a:gdLst/>
            <a:ahLst/>
            <a:cxnLst/>
            <a:rect l="0" t="0" r="0" b="0"/>
            <a:pathLst>
              <a:path w="178594" h="223243">
                <a:moveTo>
                  <a:pt x="8929" y="8930"/>
                </a:moveTo>
                <a:lnTo>
                  <a:pt x="8929" y="8930"/>
                </a:lnTo>
                <a:lnTo>
                  <a:pt x="8929" y="8930"/>
                </a:lnTo>
                <a:lnTo>
                  <a:pt x="8929" y="8930"/>
                </a:lnTo>
                <a:lnTo>
                  <a:pt x="0" y="17860"/>
                </a:lnTo>
                <a:lnTo>
                  <a:pt x="0" y="26789"/>
                </a:lnTo>
                <a:lnTo>
                  <a:pt x="0" y="44649"/>
                </a:lnTo>
                <a:lnTo>
                  <a:pt x="8929" y="80367"/>
                </a:lnTo>
                <a:lnTo>
                  <a:pt x="8929" y="116086"/>
                </a:lnTo>
                <a:lnTo>
                  <a:pt x="8929" y="151805"/>
                </a:lnTo>
                <a:lnTo>
                  <a:pt x="17859" y="178594"/>
                </a:lnTo>
                <a:lnTo>
                  <a:pt x="17859" y="196453"/>
                </a:lnTo>
                <a:lnTo>
                  <a:pt x="26789" y="214313"/>
                </a:lnTo>
                <a:lnTo>
                  <a:pt x="35718" y="214313"/>
                </a:lnTo>
                <a:lnTo>
                  <a:pt x="44648" y="205383"/>
                </a:lnTo>
                <a:lnTo>
                  <a:pt x="53578" y="196453"/>
                </a:lnTo>
                <a:lnTo>
                  <a:pt x="71437" y="169664"/>
                </a:lnTo>
                <a:lnTo>
                  <a:pt x="80367" y="133945"/>
                </a:lnTo>
                <a:lnTo>
                  <a:pt x="89296" y="98227"/>
                </a:lnTo>
                <a:lnTo>
                  <a:pt x="98226" y="62508"/>
                </a:lnTo>
                <a:lnTo>
                  <a:pt x="98226" y="26789"/>
                </a:lnTo>
                <a:lnTo>
                  <a:pt x="98226" y="8930"/>
                </a:lnTo>
                <a:lnTo>
                  <a:pt x="98226" y="0"/>
                </a:lnTo>
                <a:lnTo>
                  <a:pt x="89296" y="0"/>
                </a:lnTo>
                <a:lnTo>
                  <a:pt x="89296" y="26789"/>
                </a:lnTo>
                <a:lnTo>
                  <a:pt x="89296" y="62508"/>
                </a:lnTo>
                <a:lnTo>
                  <a:pt x="89296" y="98227"/>
                </a:lnTo>
                <a:lnTo>
                  <a:pt x="98226" y="142875"/>
                </a:lnTo>
                <a:lnTo>
                  <a:pt x="107156" y="178594"/>
                </a:lnTo>
                <a:lnTo>
                  <a:pt x="116085" y="196453"/>
                </a:lnTo>
                <a:lnTo>
                  <a:pt x="133945" y="214313"/>
                </a:lnTo>
                <a:lnTo>
                  <a:pt x="151804" y="223242"/>
                </a:lnTo>
                <a:lnTo>
                  <a:pt x="160734" y="214313"/>
                </a:lnTo>
                <a:lnTo>
                  <a:pt x="178593" y="205383"/>
                </a:lnTo>
                <a:lnTo>
                  <a:pt x="178593"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Freeform 109"/>
          <p:cNvSpPr/>
          <p:nvPr/>
        </p:nvSpPr>
        <p:spPr>
          <a:xfrm>
            <a:off x="4705945" y="3893343"/>
            <a:ext cx="89298" cy="89298"/>
          </a:xfrm>
          <a:custGeom>
            <a:avLst/>
            <a:gdLst/>
            <a:ahLst/>
            <a:cxnLst/>
            <a:rect l="0" t="0" r="0" b="0"/>
            <a:pathLst>
              <a:path w="89298" h="89298">
                <a:moveTo>
                  <a:pt x="0" y="0"/>
                </a:moveTo>
                <a:lnTo>
                  <a:pt x="0" y="8930"/>
                </a:lnTo>
                <a:lnTo>
                  <a:pt x="0" y="8930"/>
                </a:lnTo>
                <a:lnTo>
                  <a:pt x="0" y="17860"/>
                </a:lnTo>
                <a:lnTo>
                  <a:pt x="0" y="35719"/>
                </a:lnTo>
                <a:lnTo>
                  <a:pt x="0" y="44649"/>
                </a:lnTo>
                <a:lnTo>
                  <a:pt x="0" y="62508"/>
                </a:lnTo>
                <a:lnTo>
                  <a:pt x="8930" y="71438"/>
                </a:lnTo>
                <a:lnTo>
                  <a:pt x="8930" y="80368"/>
                </a:lnTo>
                <a:lnTo>
                  <a:pt x="17860" y="89297"/>
                </a:lnTo>
                <a:lnTo>
                  <a:pt x="17860" y="89297"/>
                </a:lnTo>
                <a:lnTo>
                  <a:pt x="17860" y="80368"/>
                </a:lnTo>
                <a:lnTo>
                  <a:pt x="17860" y="71438"/>
                </a:lnTo>
                <a:lnTo>
                  <a:pt x="26789" y="53578"/>
                </a:lnTo>
                <a:lnTo>
                  <a:pt x="26789" y="35719"/>
                </a:lnTo>
                <a:lnTo>
                  <a:pt x="35719" y="17860"/>
                </a:lnTo>
                <a:lnTo>
                  <a:pt x="35719" y="8930"/>
                </a:lnTo>
                <a:lnTo>
                  <a:pt x="44649" y="0"/>
                </a:lnTo>
                <a:lnTo>
                  <a:pt x="53578" y="0"/>
                </a:lnTo>
                <a:lnTo>
                  <a:pt x="53578" y="17860"/>
                </a:lnTo>
                <a:lnTo>
                  <a:pt x="62508" y="26789"/>
                </a:lnTo>
                <a:lnTo>
                  <a:pt x="62508" y="44649"/>
                </a:lnTo>
                <a:lnTo>
                  <a:pt x="71438" y="53578"/>
                </a:lnTo>
                <a:lnTo>
                  <a:pt x="71438" y="71438"/>
                </a:lnTo>
                <a:lnTo>
                  <a:pt x="80368" y="71438"/>
                </a:lnTo>
                <a:lnTo>
                  <a:pt x="80368" y="80368"/>
                </a:lnTo>
                <a:lnTo>
                  <a:pt x="89297" y="71438"/>
                </a:lnTo>
                <a:lnTo>
                  <a:pt x="89297" y="62508"/>
                </a:lnTo>
                <a:lnTo>
                  <a:pt x="89297"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Freeform 110"/>
          <p:cNvSpPr/>
          <p:nvPr/>
        </p:nvSpPr>
        <p:spPr>
          <a:xfrm>
            <a:off x="4839891" y="3902273"/>
            <a:ext cx="26790" cy="80368"/>
          </a:xfrm>
          <a:custGeom>
            <a:avLst/>
            <a:gdLst/>
            <a:ahLst/>
            <a:cxnLst/>
            <a:rect l="0" t="0" r="0" b="0"/>
            <a:pathLst>
              <a:path w="26790" h="80368">
                <a:moveTo>
                  <a:pt x="0" y="0"/>
                </a:moveTo>
                <a:lnTo>
                  <a:pt x="0" y="0"/>
                </a:lnTo>
                <a:lnTo>
                  <a:pt x="0" y="8930"/>
                </a:lnTo>
                <a:lnTo>
                  <a:pt x="0" y="17859"/>
                </a:lnTo>
                <a:lnTo>
                  <a:pt x="0" y="26789"/>
                </a:lnTo>
                <a:lnTo>
                  <a:pt x="0" y="44648"/>
                </a:lnTo>
                <a:lnTo>
                  <a:pt x="0" y="53578"/>
                </a:lnTo>
                <a:lnTo>
                  <a:pt x="8929" y="62508"/>
                </a:lnTo>
                <a:lnTo>
                  <a:pt x="17859" y="62508"/>
                </a:lnTo>
                <a:lnTo>
                  <a:pt x="26789" y="71438"/>
                </a:lnTo>
                <a:lnTo>
                  <a:pt x="26789" y="80367"/>
                </a:lnTo>
                <a:lnTo>
                  <a:pt x="26789" y="80367"/>
                </a:lnTo>
                <a:lnTo>
                  <a:pt x="2678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Freeform 111"/>
          <p:cNvSpPr/>
          <p:nvPr/>
        </p:nvSpPr>
        <p:spPr>
          <a:xfrm>
            <a:off x="4839891" y="3750468"/>
            <a:ext cx="35719" cy="35720"/>
          </a:xfrm>
          <a:custGeom>
            <a:avLst/>
            <a:gdLst/>
            <a:ahLst/>
            <a:cxnLst/>
            <a:rect l="0" t="0" r="0" b="0"/>
            <a:pathLst>
              <a:path w="35719" h="35720">
                <a:moveTo>
                  <a:pt x="8929" y="0"/>
                </a:moveTo>
                <a:lnTo>
                  <a:pt x="8929" y="0"/>
                </a:lnTo>
                <a:lnTo>
                  <a:pt x="0" y="0"/>
                </a:lnTo>
                <a:lnTo>
                  <a:pt x="0" y="0"/>
                </a:lnTo>
                <a:lnTo>
                  <a:pt x="0" y="8930"/>
                </a:lnTo>
                <a:lnTo>
                  <a:pt x="0" y="8930"/>
                </a:lnTo>
                <a:lnTo>
                  <a:pt x="0" y="8930"/>
                </a:lnTo>
                <a:lnTo>
                  <a:pt x="8929" y="17860"/>
                </a:lnTo>
                <a:lnTo>
                  <a:pt x="8929" y="26789"/>
                </a:lnTo>
                <a:lnTo>
                  <a:pt x="17859" y="26789"/>
                </a:lnTo>
                <a:lnTo>
                  <a:pt x="26789" y="35719"/>
                </a:lnTo>
                <a:lnTo>
                  <a:pt x="35718" y="35719"/>
                </a:lnTo>
                <a:lnTo>
                  <a:pt x="35718"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4929188" y="3732609"/>
            <a:ext cx="80368" cy="241103"/>
          </a:xfrm>
          <a:custGeom>
            <a:avLst/>
            <a:gdLst/>
            <a:ahLst/>
            <a:cxnLst/>
            <a:rect l="0" t="0" r="0" b="0"/>
            <a:pathLst>
              <a:path w="80368" h="241103">
                <a:moveTo>
                  <a:pt x="0" y="0"/>
                </a:moveTo>
                <a:lnTo>
                  <a:pt x="0" y="0"/>
                </a:lnTo>
                <a:lnTo>
                  <a:pt x="0" y="8930"/>
                </a:lnTo>
                <a:lnTo>
                  <a:pt x="0" y="17859"/>
                </a:lnTo>
                <a:lnTo>
                  <a:pt x="0" y="35719"/>
                </a:lnTo>
                <a:lnTo>
                  <a:pt x="0" y="62508"/>
                </a:lnTo>
                <a:lnTo>
                  <a:pt x="0" y="89297"/>
                </a:lnTo>
                <a:lnTo>
                  <a:pt x="8929" y="125016"/>
                </a:lnTo>
                <a:lnTo>
                  <a:pt x="17859" y="160734"/>
                </a:lnTo>
                <a:lnTo>
                  <a:pt x="17859" y="187523"/>
                </a:lnTo>
                <a:lnTo>
                  <a:pt x="26789" y="214312"/>
                </a:lnTo>
                <a:lnTo>
                  <a:pt x="44648" y="232172"/>
                </a:lnTo>
                <a:lnTo>
                  <a:pt x="53578" y="241102"/>
                </a:lnTo>
                <a:lnTo>
                  <a:pt x="62507" y="241102"/>
                </a:lnTo>
                <a:lnTo>
                  <a:pt x="71437" y="232172"/>
                </a:lnTo>
                <a:lnTo>
                  <a:pt x="80367" y="223242"/>
                </a:lnTo>
                <a:lnTo>
                  <a:pt x="80367" y="205383"/>
                </a:lnTo>
                <a:lnTo>
                  <a:pt x="71437" y="187523"/>
                </a:lnTo>
                <a:lnTo>
                  <a:pt x="71437"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Freeform 113"/>
          <p:cNvSpPr/>
          <p:nvPr/>
        </p:nvSpPr>
        <p:spPr>
          <a:xfrm>
            <a:off x="4848820" y="3830836"/>
            <a:ext cx="160736" cy="53579"/>
          </a:xfrm>
          <a:custGeom>
            <a:avLst/>
            <a:gdLst/>
            <a:ahLst/>
            <a:cxnLst/>
            <a:rect l="0" t="0" r="0" b="0"/>
            <a:pathLst>
              <a:path w="160736" h="53579">
                <a:moveTo>
                  <a:pt x="0" y="53578"/>
                </a:moveTo>
                <a:lnTo>
                  <a:pt x="8930" y="53578"/>
                </a:lnTo>
                <a:lnTo>
                  <a:pt x="17860" y="53578"/>
                </a:lnTo>
                <a:lnTo>
                  <a:pt x="35719" y="44648"/>
                </a:lnTo>
                <a:lnTo>
                  <a:pt x="62508" y="35718"/>
                </a:lnTo>
                <a:lnTo>
                  <a:pt x="89297" y="26789"/>
                </a:lnTo>
                <a:lnTo>
                  <a:pt x="116086" y="17859"/>
                </a:lnTo>
                <a:lnTo>
                  <a:pt x="133946" y="8929"/>
                </a:lnTo>
                <a:lnTo>
                  <a:pt x="151805" y="0"/>
                </a:lnTo>
                <a:lnTo>
                  <a:pt x="160735" y="0"/>
                </a:lnTo>
                <a:lnTo>
                  <a:pt x="160735" y="0"/>
                </a:lnTo>
                <a:lnTo>
                  <a:pt x="160735" y="8929"/>
                </a:lnTo>
                <a:lnTo>
                  <a:pt x="160735"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Freeform 114"/>
          <p:cNvSpPr/>
          <p:nvPr/>
        </p:nvSpPr>
        <p:spPr>
          <a:xfrm>
            <a:off x="4822031" y="3500437"/>
            <a:ext cx="53579" cy="80368"/>
          </a:xfrm>
          <a:custGeom>
            <a:avLst/>
            <a:gdLst/>
            <a:ahLst/>
            <a:cxnLst/>
            <a:rect l="0" t="0" r="0" b="0"/>
            <a:pathLst>
              <a:path w="53579" h="80368">
                <a:moveTo>
                  <a:pt x="8930" y="0"/>
                </a:moveTo>
                <a:lnTo>
                  <a:pt x="8930" y="0"/>
                </a:lnTo>
                <a:lnTo>
                  <a:pt x="8930" y="0"/>
                </a:lnTo>
                <a:lnTo>
                  <a:pt x="0" y="8930"/>
                </a:lnTo>
                <a:lnTo>
                  <a:pt x="0" y="8930"/>
                </a:lnTo>
                <a:lnTo>
                  <a:pt x="8930" y="17859"/>
                </a:lnTo>
                <a:lnTo>
                  <a:pt x="8930" y="35719"/>
                </a:lnTo>
                <a:lnTo>
                  <a:pt x="8930" y="53578"/>
                </a:lnTo>
                <a:lnTo>
                  <a:pt x="17860" y="62508"/>
                </a:lnTo>
                <a:lnTo>
                  <a:pt x="26789" y="71438"/>
                </a:lnTo>
                <a:lnTo>
                  <a:pt x="35719" y="80367"/>
                </a:lnTo>
                <a:lnTo>
                  <a:pt x="44649" y="80367"/>
                </a:lnTo>
                <a:lnTo>
                  <a:pt x="53578" y="71438"/>
                </a:lnTo>
                <a:lnTo>
                  <a:pt x="53578" y="62508"/>
                </a:lnTo>
                <a:lnTo>
                  <a:pt x="53578"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Freeform 115"/>
          <p:cNvSpPr/>
          <p:nvPr/>
        </p:nvSpPr>
        <p:spPr>
          <a:xfrm>
            <a:off x="4830961" y="3411140"/>
            <a:ext cx="26790" cy="8931"/>
          </a:xfrm>
          <a:custGeom>
            <a:avLst/>
            <a:gdLst/>
            <a:ahLst/>
            <a:cxnLst/>
            <a:rect l="0" t="0" r="0" b="0"/>
            <a:pathLst>
              <a:path w="26790" h="8931">
                <a:moveTo>
                  <a:pt x="8930" y="0"/>
                </a:moveTo>
                <a:lnTo>
                  <a:pt x="0" y="0"/>
                </a:lnTo>
                <a:lnTo>
                  <a:pt x="0" y="0"/>
                </a:lnTo>
                <a:lnTo>
                  <a:pt x="0" y="0"/>
                </a:lnTo>
                <a:lnTo>
                  <a:pt x="0" y="8930"/>
                </a:lnTo>
                <a:lnTo>
                  <a:pt x="0" y="8930"/>
                </a:lnTo>
                <a:lnTo>
                  <a:pt x="0" y="8930"/>
                </a:lnTo>
                <a:lnTo>
                  <a:pt x="8930" y="8930"/>
                </a:lnTo>
                <a:lnTo>
                  <a:pt x="8930" y="8930"/>
                </a:lnTo>
                <a:lnTo>
                  <a:pt x="17859" y="8930"/>
                </a:lnTo>
                <a:lnTo>
                  <a:pt x="26789" y="893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Freeform 116"/>
          <p:cNvSpPr/>
          <p:nvPr/>
        </p:nvSpPr>
        <p:spPr>
          <a:xfrm>
            <a:off x="4920258" y="3446859"/>
            <a:ext cx="178595" cy="98228"/>
          </a:xfrm>
          <a:custGeom>
            <a:avLst/>
            <a:gdLst/>
            <a:ahLst/>
            <a:cxnLst/>
            <a:rect l="0" t="0" r="0" b="0"/>
            <a:pathLst>
              <a:path w="178595" h="98228">
                <a:moveTo>
                  <a:pt x="0" y="0"/>
                </a:moveTo>
                <a:lnTo>
                  <a:pt x="0" y="8930"/>
                </a:lnTo>
                <a:lnTo>
                  <a:pt x="8930" y="8930"/>
                </a:lnTo>
                <a:lnTo>
                  <a:pt x="8930" y="26789"/>
                </a:lnTo>
                <a:lnTo>
                  <a:pt x="17859" y="35719"/>
                </a:lnTo>
                <a:lnTo>
                  <a:pt x="17859" y="53578"/>
                </a:lnTo>
                <a:lnTo>
                  <a:pt x="26789" y="62508"/>
                </a:lnTo>
                <a:lnTo>
                  <a:pt x="35719" y="80367"/>
                </a:lnTo>
                <a:lnTo>
                  <a:pt x="35719" y="89297"/>
                </a:lnTo>
                <a:lnTo>
                  <a:pt x="44648" y="89297"/>
                </a:lnTo>
                <a:lnTo>
                  <a:pt x="53578" y="89297"/>
                </a:lnTo>
                <a:lnTo>
                  <a:pt x="53578" y="89297"/>
                </a:lnTo>
                <a:lnTo>
                  <a:pt x="62508" y="80367"/>
                </a:lnTo>
                <a:lnTo>
                  <a:pt x="62508" y="62508"/>
                </a:lnTo>
                <a:lnTo>
                  <a:pt x="62508" y="53578"/>
                </a:lnTo>
                <a:lnTo>
                  <a:pt x="71437" y="35719"/>
                </a:lnTo>
                <a:lnTo>
                  <a:pt x="80367" y="17859"/>
                </a:lnTo>
                <a:lnTo>
                  <a:pt x="89297" y="0"/>
                </a:lnTo>
                <a:lnTo>
                  <a:pt x="89297" y="0"/>
                </a:lnTo>
                <a:lnTo>
                  <a:pt x="98226" y="0"/>
                </a:lnTo>
                <a:lnTo>
                  <a:pt x="98226" y="8930"/>
                </a:lnTo>
                <a:lnTo>
                  <a:pt x="107156" y="26789"/>
                </a:lnTo>
                <a:lnTo>
                  <a:pt x="116086" y="44648"/>
                </a:lnTo>
                <a:lnTo>
                  <a:pt x="116086" y="62508"/>
                </a:lnTo>
                <a:lnTo>
                  <a:pt x="125015" y="80367"/>
                </a:lnTo>
                <a:lnTo>
                  <a:pt x="133945" y="89297"/>
                </a:lnTo>
                <a:lnTo>
                  <a:pt x="151805" y="98227"/>
                </a:lnTo>
                <a:lnTo>
                  <a:pt x="160734" y="98227"/>
                </a:lnTo>
                <a:lnTo>
                  <a:pt x="169664" y="89297"/>
                </a:lnTo>
                <a:lnTo>
                  <a:pt x="178594" y="80367"/>
                </a:lnTo>
                <a:lnTo>
                  <a:pt x="178594"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Freeform 117"/>
          <p:cNvSpPr/>
          <p:nvPr/>
        </p:nvSpPr>
        <p:spPr>
          <a:xfrm>
            <a:off x="5161359" y="3295054"/>
            <a:ext cx="125017" cy="223243"/>
          </a:xfrm>
          <a:custGeom>
            <a:avLst/>
            <a:gdLst/>
            <a:ahLst/>
            <a:cxnLst/>
            <a:rect l="0" t="0" r="0" b="0"/>
            <a:pathLst>
              <a:path w="125017" h="223243">
                <a:moveTo>
                  <a:pt x="26789" y="151805"/>
                </a:moveTo>
                <a:lnTo>
                  <a:pt x="26789" y="151805"/>
                </a:lnTo>
                <a:lnTo>
                  <a:pt x="26789" y="151805"/>
                </a:lnTo>
                <a:lnTo>
                  <a:pt x="26789" y="142875"/>
                </a:lnTo>
                <a:lnTo>
                  <a:pt x="26789" y="133946"/>
                </a:lnTo>
                <a:lnTo>
                  <a:pt x="17860" y="125016"/>
                </a:lnTo>
                <a:lnTo>
                  <a:pt x="17860" y="116086"/>
                </a:lnTo>
                <a:lnTo>
                  <a:pt x="17860" y="107157"/>
                </a:lnTo>
                <a:lnTo>
                  <a:pt x="17860" y="107157"/>
                </a:lnTo>
                <a:lnTo>
                  <a:pt x="17860" y="98227"/>
                </a:lnTo>
                <a:lnTo>
                  <a:pt x="17860" y="98227"/>
                </a:lnTo>
                <a:lnTo>
                  <a:pt x="17860" y="107157"/>
                </a:lnTo>
                <a:lnTo>
                  <a:pt x="17860" y="107157"/>
                </a:lnTo>
                <a:lnTo>
                  <a:pt x="8930" y="116086"/>
                </a:lnTo>
                <a:lnTo>
                  <a:pt x="8930" y="116086"/>
                </a:lnTo>
                <a:lnTo>
                  <a:pt x="8930" y="116086"/>
                </a:lnTo>
                <a:lnTo>
                  <a:pt x="8930" y="107157"/>
                </a:lnTo>
                <a:lnTo>
                  <a:pt x="8930" y="107157"/>
                </a:lnTo>
                <a:lnTo>
                  <a:pt x="8930" y="89297"/>
                </a:lnTo>
                <a:lnTo>
                  <a:pt x="8930" y="80367"/>
                </a:lnTo>
                <a:lnTo>
                  <a:pt x="8930" y="53578"/>
                </a:lnTo>
                <a:lnTo>
                  <a:pt x="8930" y="44649"/>
                </a:lnTo>
                <a:lnTo>
                  <a:pt x="0" y="26789"/>
                </a:lnTo>
                <a:lnTo>
                  <a:pt x="0" y="8930"/>
                </a:lnTo>
                <a:lnTo>
                  <a:pt x="0" y="0"/>
                </a:lnTo>
                <a:lnTo>
                  <a:pt x="0" y="0"/>
                </a:lnTo>
                <a:lnTo>
                  <a:pt x="0" y="0"/>
                </a:lnTo>
                <a:lnTo>
                  <a:pt x="0" y="17860"/>
                </a:lnTo>
                <a:lnTo>
                  <a:pt x="0" y="44649"/>
                </a:lnTo>
                <a:lnTo>
                  <a:pt x="8930" y="71438"/>
                </a:lnTo>
                <a:lnTo>
                  <a:pt x="17860" y="107157"/>
                </a:lnTo>
                <a:lnTo>
                  <a:pt x="35719" y="142875"/>
                </a:lnTo>
                <a:lnTo>
                  <a:pt x="53579" y="169664"/>
                </a:lnTo>
                <a:lnTo>
                  <a:pt x="71438" y="196453"/>
                </a:lnTo>
                <a:lnTo>
                  <a:pt x="89297" y="214313"/>
                </a:lnTo>
                <a:lnTo>
                  <a:pt x="98227" y="223242"/>
                </a:lnTo>
                <a:lnTo>
                  <a:pt x="116086" y="223242"/>
                </a:lnTo>
                <a:lnTo>
                  <a:pt x="125016" y="223242"/>
                </a:lnTo>
                <a:lnTo>
                  <a:pt x="125016" y="214313"/>
                </a:lnTo>
                <a:lnTo>
                  <a:pt x="116086" y="205383"/>
                </a:lnTo>
                <a:lnTo>
                  <a:pt x="107157" y="187524"/>
                </a:lnTo>
                <a:lnTo>
                  <a:pt x="80368" y="169664"/>
                </a:lnTo>
                <a:lnTo>
                  <a:pt x="80368"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Freeform 118"/>
          <p:cNvSpPr/>
          <p:nvPr/>
        </p:nvSpPr>
        <p:spPr>
          <a:xfrm>
            <a:off x="5098852" y="3393281"/>
            <a:ext cx="178594" cy="17860"/>
          </a:xfrm>
          <a:custGeom>
            <a:avLst/>
            <a:gdLst/>
            <a:ahLst/>
            <a:cxnLst/>
            <a:rect l="0" t="0" r="0" b="0"/>
            <a:pathLst>
              <a:path w="178594" h="17860">
                <a:moveTo>
                  <a:pt x="0" y="0"/>
                </a:moveTo>
                <a:lnTo>
                  <a:pt x="0" y="0"/>
                </a:lnTo>
                <a:lnTo>
                  <a:pt x="8929" y="8930"/>
                </a:lnTo>
                <a:lnTo>
                  <a:pt x="17859" y="8930"/>
                </a:lnTo>
                <a:lnTo>
                  <a:pt x="35718" y="17859"/>
                </a:lnTo>
                <a:lnTo>
                  <a:pt x="62507" y="17859"/>
                </a:lnTo>
                <a:lnTo>
                  <a:pt x="89296" y="8930"/>
                </a:lnTo>
                <a:lnTo>
                  <a:pt x="125015" y="8930"/>
                </a:lnTo>
                <a:lnTo>
                  <a:pt x="151804" y="8930"/>
                </a:lnTo>
                <a:lnTo>
                  <a:pt x="178593" y="0"/>
                </a:lnTo>
                <a:lnTo>
                  <a:pt x="17859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0" name="Freeform 119"/>
          <p:cNvSpPr/>
          <p:nvPr/>
        </p:nvSpPr>
        <p:spPr>
          <a:xfrm>
            <a:off x="5241727" y="3393281"/>
            <a:ext cx="151805" cy="107157"/>
          </a:xfrm>
          <a:custGeom>
            <a:avLst/>
            <a:gdLst/>
            <a:ahLst/>
            <a:cxnLst/>
            <a:rect l="0" t="0" r="0" b="0"/>
            <a:pathLst>
              <a:path w="151805" h="107157">
                <a:moveTo>
                  <a:pt x="0" y="53578"/>
                </a:moveTo>
                <a:lnTo>
                  <a:pt x="0" y="53578"/>
                </a:lnTo>
                <a:lnTo>
                  <a:pt x="8929" y="53578"/>
                </a:lnTo>
                <a:lnTo>
                  <a:pt x="17859" y="53578"/>
                </a:lnTo>
                <a:lnTo>
                  <a:pt x="35718" y="62508"/>
                </a:lnTo>
                <a:lnTo>
                  <a:pt x="44648" y="53578"/>
                </a:lnTo>
                <a:lnTo>
                  <a:pt x="62507" y="53578"/>
                </a:lnTo>
                <a:lnTo>
                  <a:pt x="80367" y="44648"/>
                </a:lnTo>
                <a:lnTo>
                  <a:pt x="98226" y="35719"/>
                </a:lnTo>
                <a:lnTo>
                  <a:pt x="107156" y="26789"/>
                </a:lnTo>
                <a:lnTo>
                  <a:pt x="116086" y="17859"/>
                </a:lnTo>
                <a:lnTo>
                  <a:pt x="116086" y="8930"/>
                </a:lnTo>
                <a:lnTo>
                  <a:pt x="107156" y="0"/>
                </a:lnTo>
                <a:lnTo>
                  <a:pt x="98226" y="0"/>
                </a:lnTo>
                <a:lnTo>
                  <a:pt x="80367" y="0"/>
                </a:lnTo>
                <a:lnTo>
                  <a:pt x="71437" y="8930"/>
                </a:lnTo>
                <a:lnTo>
                  <a:pt x="62507" y="17859"/>
                </a:lnTo>
                <a:lnTo>
                  <a:pt x="53578" y="26789"/>
                </a:lnTo>
                <a:lnTo>
                  <a:pt x="44648" y="44648"/>
                </a:lnTo>
                <a:lnTo>
                  <a:pt x="44648" y="62508"/>
                </a:lnTo>
                <a:lnTo>
                  <a:pt x="53578" y="80367"/>
                </a:lnTo>
                <a:lnTo>
                  <a:pt x="71437" y="89297"/>
                </a:lnTo>
                <a:lnTo>
                  <a:pt x="80367" y="107156"/>
                </a:lnTo>
                <a:lnTo>
                  <a:pt x="98226" y="107156"/>
                </a:lnTo>
                <a:lnTo>
                  <a:pt x="116086" y="107156"/>
                </a:lnTo>
                <a:lnTo>
                  <a:pt x="133945" y="107156"/>
                </a:lnTo>
                <a:lnTo>
                  <a:pt x="142875" y="98226"/>
                </a:lnTo>
                <a:lnTo>
                  <a:pt x="151804" y="89297"/>
                </a:lnTo>
                <a:lnTo>
                  <a:pt x="151804"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Freeform 120"/>
          <p:cNvSpPr/>
          <p:nvPr/>
        </p:nvSpPr>
        <p:spPr>
          <a:xfrm>
            <a:off x="5384602" y="3375421"/>
            <a:ext cx="62508" cy="223244"/>
          </a:xfrm>
          <a:custGeom>
            <a:avLst/>
            <a:gdLst/>
            <a:ahLst/>
            <a:cxnLst/>
            <a:rect l="0" t="0" r="0" b="0"/>
            <a:pathLst>
              <a:path w="62508" h="223244">
                <a:moveTo>
                  <a:pt x="35718" y="0"/>
                </a:moveTo>
                <a:lnTo>
                  <a:pt x="26789" y="0"/>
                </a:lnTo>
                <a:lnTo>
                  <a:pt x="26789" y="0"/>
                </a:lnTo>
                <a:lnTo>
                  <a:pt x="17859" y="8930"/>
                </a:lnTo>
                <a:lnTo>
                  <a:pt x="8929" y="26790"/>
                </a:lnTo>
                <a:lnTo>
                  <a:pt x="0" y="44649"/>
                </a:lnTo>
                <a:lnTo>
                  <a:pt x="0" y="62508"/>
                </a:lnTo>
                <a:lnTo>
                  <a:pt x="0" y="80368"/>
                </a:lnTo>
                <a:lnTo>
                  <a:pt x="0" y="89297"/>
                </a:lnTo>
                <a:lnTo>
                  <a:pt x="0" y="98227"/>
                </a:lnTo>
                <a:lnTo>
                  <a:pt x="8929" y="107157"/>
                </a:lnTo>
                <a:lnTo>
                  <a:pt x="17859" y="107157"/>
                </a:lnTo>
                <a:lnTo>
                  <a:pt x="26789" y="98227"/>
                </a:lnTo>
                <a:lnTo>
                  <a:pt x="35718" y="80368"/>
                </a:lnTo>
                <a:lnTo>
                  <a:pt x="44648" y="71438"/>
                </a:lnTo>
                <a:lnTo>
                  <a:pt x="53578" y="53579"/>
                </a:lnTo>
                <a:lnTo>
                  <a:pt x="62507" y="44649"/>
                </a:lnTo>
                <a:lnTo>
                  <a:pt x="62507" y="44649"/>
                </a:lnTo>
                <a:lnTo>
                  <a:pt x="62507" y="53579"/>
                </a:lnTo>
                <a:lnTo>
                  <a:pt x="62507" y="71438"/>
                </a:lnTo>
                <a:lnTo>
                  <a:pt x="62507" y="89297"/>
                </a:lnTo>
                <a:lnTo>
                  <a:pt x="62507" y="107157"/>
                </a:lnTo>
                <a:lnTo>
                  <a:pt x="62507" y="133946"/>
                </a:lnTo>
                <a:lnTo>
                  <a:pt x="62507" y="160735"/>
                </a:lnTo>
                <a:lnTo>
                  <a:pt x="53578" y="178594"/>
                </a:lnTo>
                <a:lnTo>
                  <a:pt x="53578" y="196454"/>
                </a:lnTo>
                <a:lnTo>
                  <a:pt x="44648" y="214313"/>
                </a:lnTo>
                <a:lnTo>
                  <a:pt x="44648" y="223243"/>
                </a:lnTo>
                <a:lnTo>
                  <a:pt x="35718" y="223243"/>
                </a:lnTo>
                <a:lnTo>
                  <a:pt x="35718" y="223243"/>
                </a:lnTo>
                <a:lnTo>
                  <a:pt x="35718" y="214313"/>
                </a:lnTo>
                <a:lnTo>
                  <a:pt x="35718" y="196454"/>
                </a:lnTo>
                <a:lnTo>
                  <a:pt x="35718" y="169665"/>
                </a:lnTo>
                <a:lnTo>
                  <a:pt x="44648" y="142875"/>
                </a:lnTo>
                <a:lnTo>
                  <a:pt x="44648"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Freeform 121"/>
          <p:cNvSpPr/>
          <p:nvPr/>
        </p:nvSpPr>
        <p:spPr>
          <a:xfrm>
            <a:off x="5509617" y="3330773"/>
            <a:ext cx="107157" cy="125017"/>
          </a:xfrm>
          <a:custGeom>
            <a:avLst/>
            <a:gdLst/>
            <a:ahLst/>
            <a:cxnLst/>
            <a:rect l="0" t="0" r="0" b="0"/>
            <a:pathLst>
              <a:path w="107157" h="125017">
                <a:moveTo>
                  <a:pt x="0" y="53578"/>
                </a:moveTo>
                <a:lnTo>
                  <a:pt x="0" y="53578"/>
                </a:lnTo>
                <a:lnTo>
                  <a:pt x="0" y="53578"/>
                </a:lnTo>
                <a:lnTo>
                  <a:pt x="8930" y="44648"/>
                </a:lnTo>
                <a:lnTo>
                  <a:pt x="8930" y="44648"/>
                </a:lnTo>
                <a:lnTo>
                  <a:pt x="8930" y="44648"/>
                </a:lnTo>
                <a:lnTo>
                  <a:pt x="17860" y="53578"/>
                </a:lnTo>
                <a:lnTo>
                  <a:pt x="17860" y="53578"/>
                </a:lnTo>
                <a:lnTo>
                  <a:pt x="17860" y="62508"/>
                </a:lnTo>
                <a:lnTo>
                  <a:pt x="26789" y="80367"/>
                </a:lnTo>
                <a:lnTo>
                  <a:pt x="26789" y="89297"/>
                </a:lnTo>
                <a:lnTo>
                  <a:pt x="26789" y="98227"/>
                </a:lnTo>
                <a:lnTo>
                  <a:pt x="26789" y="107156"/>
                </a:lnTo>
                <a:lnTo>
                  <a:pt x="26789" y="116086"/>
                </a:lnTo>
                <a:lnTo>
                  <a:pt x="35719" y="125016"/>
                </a:lnTo>
                <a:lnTo>
                  <a:pt x="35719" y="125016"/>
                </a:lnTo>
                <a:lnTo>
                  <a:pt x="35719" y="125016"/>
                </a:lnTo>
                <a:lnTo>
                  <a:pt x="35719" y="116086"/>
                </a:lnTo>
                <a:lnTo>
                  <a:pt x="35719" y="107156"/>
                </a:lnTo>
                <a:lnTo>
                  <a:pt x="35719" y="89297"/>
                </a:lnTo>
                <a:lnTo>
                  <a:pt x="44649" y="71438"/>
                </a:lnTo>
                <a:lnTo>
                  <a:pt x="53578" y="53578"/>
                </a:lnTo>
                <a:lnTo>
                  <a:pt x="53578" y="35719"/>
                </a:lnTo>
                <a:lnTo>
                  <a:pt x="62508" y="17859"/>
                </a:lnTo>
                <a:lnTo>
                  <a:pt x="71438" y="17859"/>
                </a:lnTo>
                <a:lnTo>
                  <a:pt x="80367" y="8930"/>
                </a:lnTo>
                <a:lnTo>
                  <a:pt x="80367" y="8930"/>
                </a:lnTo>
                <a:lnTo>
                  <a:pt x="80367" y="8930"/>
                </a:lnTo>
                <a:lnTo>
                  <a:pt x="89297" y="17859"/>
                </a:lnTo>
                <a:lnTo>
                  <a:pt x="89297" y="17859"/>
                </a:lnTo>
                <a:lnTo>
                  <a:pt x="89297" y="17859"/>
                </a:lnTo>
                <a:lnTo>
                  <a:pt x="98227" y="17859"/>
                </a:lnTo>
                <a:lnTo>
                  <a:pt x="98227" y="8930"/>
                </a:lnTo>
                <a:lnTo>
                  <a:pt x="107156" y="0"/>
                </a:lnTo>
                <a:lnTo>
                  <a:pt x="10715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Freeform 122"/>
          <p:cNvSpPr/>
          <p:nvPr/>
        </p:nvSpPr>
        <p:spPr>
          <a:xfrm>
            <a:off x="5616773" y="3125390"/>
            <a:ext cx="294681" cy="330400"/>
          </a:xfrm>
          <a:custGeom>
            <a:avLst/>
            <a:gdLst/>
            <a:ahLst/>
            <a:cxnLst/>
            <a:rect l="0" t="0" r="0" b="0"/>
            <a:pathLst>
              <a:path w="294681" h="330400">
                <a:moveTo>
                  <a:pt x="107157" y="214313"/>
                </a:moveTo>
                <a:lnTo>
                  <a:pt x="98227" y="214313"/>
                </a:lnTo>
                <a:lnTo>
                  <a:pt x="89297" y="214313"/>
                </a:lnTo>
                <a:lnTo>
                  <a:pt x="71438" y="214313"/>
                </a:lnTo>
                <a:lnTo>
                  <a:pt x="53579" y="223242"/>
                </a:lnTo>
                <a:lnTo>
                  <a:pt x="35719" y="223242"/>
                </a:lnTo>
                <a:lnTo>
                  <a:pt x="17860" y="232172"/>
                </a:lnTo>
                <a:lnTo>
                  <a:pt x="8930" y="250031"/>
                </a:lnTo>
                <a:lnTo>
                  <a:pt x="8930" y="267891"/>
                </a:lnTo>
                <a:lnTo>
                  <a:pt x="0" y="294680"/>
                </a:lnTo>
                <a:lnTo>
                  <a:pt x="8930" y="303610"/>
                </a:lnTo>
                <a:lnTo>
                  <a:pt x="8930" y="321469"/>
                </a:lnTo>
                <a:lnTo>
                  <a:pt x="17860" y="330399"/>
                </a:lnTo>
                <a:lnTo>
                  <a:pt x="35719" y="330399"/>
                </a:lnTo>
                <a:lnTo>
                  <a:pt x="53579" y="321469"/>
                </a:lnTo>
                <a:lnTo>
                  <a:pt x="62508" y="312539"/>
                </a:lnTo>
                <a:lnTo>
                  <a:pt x="80368" y="294680"/>
                </a:lnTo>
                <a:lnTo>
                  <a:pt x="98227" y="267891"/>
                </a:lnTo>
                <a:lnTo>
                  <a:pt x="107157" y="241102"/>
                </a:lnTo>
                <a:lnTo>
                  <a:pt x="125016" y="214313"/>
                </a:lnTo>
                <a:lnTo>
                  <a:pt x="133946" y="178594"/>
                </a:lnTo>
                <a:lnTo>
                  <a:pt x="142875" y="160735"/>
                </a:lnTo>
                <a:lnTo>
                  <a:pt x="142875" y="151805"/>
                </a:lnTo>
                <a:lnTo>
                  <a:pt x="142875" y="151805"/>
                </a:lnTo>
                <a:lnTo>
                  <a:pt x="142875" y="160735"/>
                </a:lnTo>
                <a:lnTo>
                  <a:pt x="142875" y="178594"/>
                </a:lnTo>
                <a:lnTo>
                  <a:pt x="151805" y="196453"/>
                </a:lnTo>
                <a:lnTo>
                  <a:pt x="151805" y="205383"/>
                </a:lnTo>
                <a:lnTo>
                  <a:pt x="151805" y="214313"/>
                </a:lnTo>
                <a:lnTo>
                  <a:pt x="151805" y="214313"/>
                </a:lnTo>
                <a:lnTo>
                  <a:pt x="151805" y="214313"/>
                </a:lnTo>
                <a:lnTo>
                  <a:pt x="151805" y="205383"/>
                </a:lnTo>
                <a:lnTo>
                  <a:pt x="160735" y="187524"/>
                </a:lnTo>
                <a:lnTo>
                  <a:pt x="160735" y="169664"/>
                </a:lnTo>
                <a:lnTo>
                  <a:pt x="160735" y="142875"/>
                </a:lnTo>
                <a:lnTo>
                  <a:pt x="160735" y="107156"/>
                </a:lnTo>
                <a:lnTo>
                  <a:pt x="160735" y="71438"/>
                </a:lnTo>
                <a:lnTo>
                  <a:pt x="160735" y="44649"/>
                </a:lnTo>
                <a:lnTo>
                  <a:pt x="160735" y="17860"/>
                </a:lnTo>
                <a:lnTo>
                  <a:pt x="151805" y="0"/>
                </a:lnTo>
                <a:lnTo>
                  <a:pt x="151805" y="0"/>
                </a:lnTo>
                <a:lnTo>
                  <a:pt x="142875" y="0"/>
                </a:lnTo>
                <a:lnTo>
                  <a:pt x="142875" y="17860"/>
                </a:lnTo>
                <a:lnTo>
                  <a:pt x="133946" y="53578"/>
                </a:lnTo>
                <a:lnTo>
                  <a:pt x="133946" y="89297"/>
                </a:lnTo>
                <a:lnTo>
                  <a:pt x="133946" y="133946"/>
                </a:lnTo>
                <a:lnTo>
                  <a:pt x="142875" y="169664"/>
                </a:lnTo>
                <a:lnTo>
                  <a:pt x="160735" y="214313"/>
                </a:lnTo>
                <a:lnTo>
                  <a:pt x="169665" y="250031"/>
                </a:lnTo>
                <a:lnTo>
                  <a:pt x="187524" y="276821"/>
                </a:lnTo>
                <a:lnTo>
                  <a:pt x="196454" y="303610"/>
                </a:lnTo>
                <a:lnTo>
                  <a:pt x="214313" y="321469"/>
                </a:lnTo>
                <a:lnTo>
                  <a:pt x="214313" y="330399"/>
                </a:lnTo>
                <a:lnTo>
                  <a:pt x="223243" y="321469"/>
                </a:lnTo>
                <a:lnTo>
                  <a:pt x="214313" y="321469"/>
                </a:lnTo>
                <a:lnTo>
                  <a:pt x="196454" y="303610"/>
                </a:lnTo>
                <a:lnTo>
                  <a:pt x="178594" y="285750"/>
                </a:lnTo>
                <a:lnTo>
                  <a:pt x="160735" y="258961"/>
                </a:lnTo>
                <a:lnTo>
                  <a:pt x="125016" y="232172"/>
                </a:lnTo>
                <a:lnTo>
                  <a:pt x="98227" y="196453"/>
                </a:lnTo>
                <a:lnTo>
                  <a:pt x="71438" y="169664"/>
                </a:lnTo>
                <a:lnTo>
                  <a:pt x="53579" y="142875"/>
                </a:lnTo>
                <a:lnTo>
                  <a:pt x="44649" y="125016"/>
                </a:lnTo>
                <a:lnTo>
                  <a:pt x="44649" y="116086"/>
                </a:lnTo>
                <a:lnTo>
                  <a:pt x="53579" y="116086"/>
                </a:lnTo>
                <a:lnTo>
                  <a:pt x="71438" y="116086"/>
                </a:lnTo>
                <a:lnTo>
                  <a:pt x="98227" y="125016"/>
                </a:lnTo>
                <a:lnTo>
                  <a:pt x="125016" y="125016"/>
                </a:lnTo>
                <a:lnTo>
                  <a:pt x="160735" y="125016"/>
                </a:lnTo>
                <a:lnTo>
                  <a:pt x="196454" y="125016"/>
                </a:lnTo>
                <a:lnTo>
                  <a:pt x="223243" y="125016"/>
                </a:lnTo>
                <a:lnTo>
                  <a:pt x="241102" y="125016"/>
                </a:lnTo>
                <a:lnTo>
                  <a:pt x="258961" y="133946"/>
                </a:lnTo>
                <a:lnTo>
                  <a:pt x="267891" y="151805"/>
                </a:lnTo>
                <a:lnTo>
                  <a:pt x="267891" y="178594"/>
                </a:lnTo>
                <a:lnTo>
                  <a:pt x="276821" y="214313"/>
                </a:lnTo>
                <a:lnTo>
                  <a:pt x="267891" y="241102"/>
                </a:lnTo>
                <a:lnTo>
                  <a:pt x="258961" y="276821"/>
                </a:lnTo>
                <a:lnTo>
                  <a:pt x="258961" y="294680"/>
                </a:lnTo>
                <a:lnTo>
                  <a:pt x="258961" y="312539"/>
                </a:lnTo>
                <a:lnTo>
                  <a:pt x="258961" y="312539"/>
                </a:lnTo>
                <a:lnTo>
                  <a:pt x="267891" y="312539"/>
                </a:lnTo>
                <a:lnTo>
                  <a:pt x="276821" y="303610"/>
                </a:lnTo>
                <a:lnTo>
                  <a:pt x="276821" y="276821"/>
                </a:lnTo>
                <a:lnTo>
                  <a:pt x="285750" y="258961"/>
                </a:lnTo>
                <a:lnTo>
                  <a:pt x="294680" y="232172"/>
                </a:lnTo>
                <a:lnTo>
                  <a:pt x="294680" y="196453"/>
                </a:lnTo>
                <a:lnTo>
                  <a:pt x="294680" y="169664"/>
                </a:lnTo>
                <a:lnTo>
                  <a:pt x="294680"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Freeform 123"/>
          <p:cNvSpPr/>
          <p:nvPr/>
        </p:nvSpPr>
        <p:spPr>
          <a:xfrm>
            <a:off x="5902523" y="3170039"/>
            <a:ext cx="196455" cy="214313"/>
          </a:xfrm>
          <a:custGeom>
            <a:avLst/>
            <a:gdLst/>
            <a:ahLst/>
            <a:cxnLst/>
            <a:rect l="0" t="0" r="0" b="0"/>
            <a:pathLst>
              <a:path w="196455" h="214313">
                <a:moveTo>
                  <a:pt x="0" y="71437"/>
                </a:moveTo>
                <a:lnTo>
                  <a:pt x="0" y="80367"/>
                </a:lnTo>
                <a:lnTo>
                  <a:pt x="0" y="89297"/>
                </a:lnTo>
                <a:lnTo>
                  <a:pt x="0" y="107156"/>
                </a:lnTo>
                <a:lnTo>
                  <a:pt x="0" y="125015"/>
                </a:lnTo>
                <a:lnTo>
                  <a:pt x="0" y="142875"/>
                </a:lnTo>
                <a:lnTo>
                  <a:pt x="8930" y="160734"/>
                </a:lnTo>
                <a:lnTo>
                  <a:pt x="17860" y="169664"/>
                </a:lnTo>
                <a:lnTo>
                  <a:pt x="17860" y="187523"/>
                </a:lnTo>
                <a:lnTo>
                  <a:pt x="26790" y="196453"/>
                </a:lnTo>
                <a:lnTo>
                  <a:pt x="35719" y="196453"/>
                </a:lnTo>
                <a:lnTo>
                  <a:pt x="44649" y="196453"/>
                </a:lnTo>
                <a:lnTo>
                  <a:pt x="44649" y="187523"/>
                </a:lnTo>
                <a:lnTo>
                  <a:pt x="53579" y="178593"/>
                </a:lnTo>
                <a:lnTo>
                  <a:pt x="62508" y="160734"/>
                </a:lnTo>
                <a:lnTo>
                  <a:pt x="62508" y="142875"/>
                </a:lnTo>
                <a:lnTo>
                  <a:pt x="62508" y="133945"/>
                </a:lnTo>
                <a:lnTo>
                  <a:pt x="71438" y="125015"/>
                </a:lnTo>
                <a:lnTo>
                  <a:pt x="62508" y="125015"/>
                </a:lnTo>
                <a:lnTo>
                  <a:pt x="62508" y="133945"/>
                </a:lnTo>
                <a:lnTo>
                  <a:pt x="62508" y="142875"/>
                </a:lnTo>
                <a:lnTo>
                  <a:pt x="62508" y="160734"/>
                </a:lnTo>
                <a:lnTo>
                  <a:pt x="62508" y="178593"/>
                </a:lnTo>
                <a:lnTo>
                  <a:pt x="62508" y="196453"/>
                </a:lnTo>
                <a:lnTo>
                  <a:pt x="62508" y="205382"/>
                </a:lnTo>
                <a:lnTo>
                  <a:pt x="71438" y="205382"/>
                </a:lnTo>
                <a:lnTo>
                  <a:pt x="71438" y="205382"/>
                </a:lnTo>
                <a:lnTo>
                  <a:pt x="80368" y="205382"/>
                </a:lnTo>
                <a:lnTo>
                  <a:pt x="89297" y="196453"/>
                </a:lnTo>
                <a:lnTo>
                  <a:pt x="98227" y="196453"/>
                </a:lnTo>
                <a:lnTo>
                  <a:pt x="107157" y="196453"/>
                </a:lnTo>
                <a:lnTo>
                  <a:pt x="116086" y="196453"/>
                </a:lnTo>
                <a:lnTo>
                  <a:pt x="133946" y="205382"/>
                </a:lnTo>
                <a:lnTo>
                  <a:pt x="142875" y="214312"/>
                </a:lnTo>
                <a:lnTo>
                  <a:pt x="151805" y="214312"/>
                </a:lnTo>
                <a:lnTo>
                  <a:pt x="169665" y="214312"/>
                </a:lnTo>
                <a:lnTo>
                  <a:pt x="178594" y="214312"/>
                </a:lnTo>
                <a:lnTo>
                  <a:pt x="187524" y="214312"/>
                </a:lnTo>
                <a:lnTo>
                  <a:pt x="196454" y="205382"/>
                </a:lnTo>
                <a:lnTo>
                  <a:pt x="196454" y="196453"/>
                </a:lnTo>
                <a:lnTo>
                  <a:pt x="196454" y="178593"/>
                </a:lnTo>
                <a:lnTo>
                  <a:pt x="187524" y="151804"/>
                </a:lnTo>
                <a:lnTo>
                  <a:pt x="178594" y="125015"/>
                </a:lnTo>
                <a:lnTo>
                  <a:pt x="169665" y="89297"/>
                </a:lnTo>
                <a:lnTo>
                  <a:pt x="151805" y="44648"/>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Freeform 124"/>
          <p:cNvSpPr/>
          <p:nvPr/>
        </p:nvSpPr>
        <p:spPr>
          <a:xfrm>
            <a:off x="5920383" y="3089671"/>
            <a:ext cx="44649" cy="17861"/>
          </a:xfrm>
          <a:custGeom>
            <a:avLst/>
            <a:gdLst/>
            <a:ahLst/>
            <a:cxnLst/>
            <a:rect l="0" t="0" r="0" b="0"/>
            <a:pathLst>
              <a:path w="44649" h="17861">
                <a:moveTo>
                  <a:pt x="44648" y="0"/>
                </a:moveTo>
                <a:lnTo>
                  <a:pt x="35719" y="0"/>
                </a:lnTo>
                <a:lnTo>
                  <a:pt x="26789" y="8930"/>
                </a:lnTo>
                <a:lnTo>
                  <a:pt x="17859" y="17860"/>
                </a:lnTo>
                <a:lnTo>
                  <a:pt x="8930" y="17860"/>
                </a:lnTo>
                <a:lnTo>
                  <a:pt x="8930" y="17860"/>
                </a:lnTo>
                <a:lnTo>
                  <a:pt x="0" y="17860"/>
                </a:lnTo>
                <a:lnTo>
                  <a:pt x="8930" y="17860"/>
                </a:lnTo>
                <a:lnTo>
                  <a:pt x="8930" y="17860"/>
                </a:lnTo>
                <a:lnTo>
                  <a:pt x="8930" y="17860"/>
                </a:lnTo>
                <a:lnTo>
                  <a:pt x="8930" y="8930"/>
                </a:lnTo>
                <a:lnTo>
                  <a:pt x="8930" y="8930"/>
                </a:lnTo>
                <a:lnTo>
                  <a:pt x="893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Freeform 125"/>
          <p:cNvSpPr/>
          <p:nvPr/>
        </p:nvSpPr>
        <p:spPr>
          <a:xfrm>
            <a:off x="5348883" y="2928937"/>
            <a:ext cx="151806" cy="89298"/>
          </a:xfrm>
          <a:custGeom>
            <a:avLst/>
            <a:gdLst/>
            <a:ahLst/>
            <a:cxnLst/>
            <a:rect l="0" t="0" r="0" b="0"/>
            <a:pathLst>
              <a:path w="151806" h="89298">
                <a:moveTo>
                  <a:pt x="98226" y="8930"/>
                </a:moveTo>
                <a:lnTo>
                  <a:pt x="98226" y="8930"/>
                </a:lnTo>
                <a:lnTo>
                  <a:pt x="89297" y="8930"/>
                </a:lnTo>
                <a:lnTo>
                  <a:pt x="89297" y="8930"/>
                </a:lnTo>
                <a:lnTo>
                  <a:pt x="80367" y="0"/>
                </a:lnTo>
                <a:lnTo>
                  <a:pt x="80367" y="0"/>
                </a:lnTo>
                <a:lnTo>
                  <a:pt x="80367" y="0"/>
                </a:lnTo>
                <a:lnTo>
                  <a:pt x="80367" y="0"/>
                </a:lnTo>
                <a:lnTo>
                  <a:pt x="80367" y="0"/>
                </a:lnTo>
                <a:lnTo>
                  <a:pt x="89297" y="0"/>
                </a:lnTo>
                <a:lnTo>
                  <a:pt x="89297" y="0"/>
                </a:lnTo>
                <a:lnTo>
                  <a:pt x="98226" y="8930"/>
                </a:lnTo>
                <a:lnTo>
                  <a:pt x="107156" y="8930"/>
                </a:lnTo>
                <a:lnTo>
                  <a:pt x="125015" y="17859"/>
                </a:lnTo>
                <a:lnTo>
                  <a:pt x="133945" y="26789"/>
                </a:lnTo>
                <a:lnTo>
                  <a:pt x="142875" y="35719"/>
                </a:lnTo>
                <a:lnTo>
                  <a:pt x="151805" y="44649"/>
                </a:lnTo>
                <a:lnTo>
                  <a:pt x="151805" y="53578"/>
                </a:lnTo>
                <a:lnTo>
                  <a:pt x="142875" y="71438"/>
                </a:lnTo>
                <a:lnTo>
                  <a:pt x="125015" y="71438"/>
                </a:lnTo>
                <a:lnTo>
                  <a:pt x="98226" y="80367"/>
                </a:lnTo>
                <a:lnTo>
                  <a:pt x="71437" y="80367"/>
                </a:lnTo>
                <a:lnTo>
                  <a:pt x="44648" y="89297"/>
                </a:lnTo>
                <a:lnTo>
                  <a:pt x="26789" y="89297"/>
                </a:lnTo>
                <a:lnTo>
                  <a:pt x="8930" y="80367"/>
                </a:lnTo>
                <a:lnTo>
                  <a:pt x="0" y="71438"/>
                </a:lnTo>
                <a:lnTo>
                  <a:pt x="8930" y="71438"/>
                </a:lnTo>
                <a:lnTo>
                  <a:pt x="17859" y="62508"/>
                </a:lnTo>
                <a:lnTo>
                  <a:pt x="35719" y="53578"/>
                </a:lnTo>
                <a:lnTo>
                  <a:pt x="62508" y="44649"/>
                </a:lnTo>
                <a:lnTo>
                  <a:pt x="89297" y="26789"/>
                </a:lnTo>
                <a:lnTo>
                  <a:pt x="125015" y="8930"/>
                </a:lnTo>
                <a:lnTo>
                  <a:pt x="125015"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Freeform 126"/>
          <p:cNvSpPr/>
          <p:nvPr/>
        </p:nvSpPr>
        <p:spPr>
          <a:xfrm>
            <a:off x="5572125" y="2866429"/>
            <a:ext cx="151806" cy="241103"/>
          </a:xfrm>
          <a:custGeom>
            <a:avLst/>
            <a:gdLst/>
            <a:ahLst/>
            <a:cxnLst/>
            <a:rect l="0" t="0" r="0" b="0"/>
            <a:pathLst>
              <a:path w="151806" h="241103">
                <a:moveTo>
                  <a:pt x="26789" y="8930"/>
                </a:moveTo>
                <a:lnTo>
                  <a:pt x="26789" y="8930"/>
                </a:lnTo>
                <a:lnTo>
                  <a:pt x="17859" y="8930"/>
                </a:lnTo>
                <a:lnTo>
                  <a:pt x="8930" y="17860"/>
                </a:lnTo>
                <a:lnTo>
                  <a:pt x="8930" y="26789"/>
                </a:lnTo>
                <a:lnTo>
                  <a:pt x="0" y="35719"/>
                </a:lnTo>
                <a:lnTo>
                  <a:pt x="0" y="53578"/>
                </a:lnTo>
                <a:lnTo>
                  <a:pt x="0" y="62508"/>
                </a:lnTo>
                <a:lnTo>
                  <a:pt x="8930" y="80367"/>
                </a:lnTo>
                <a:lnTo>
                  <a:pt x="17859" y="89297"/>
                </a:lnTo>
                <a:lnTo>
                  <a:pt x="35719" y="89297"/>
                </a:lnTo>
                <a:lnTo>
                  <a:pt x="44648" y="89297"/>
                </a:lnTo>
                <a:lnTo>
                  <a:pt x="62508" y="80367"/>
                </a:lnTo>
                <a:lnTo>
                  <a:pt x="80367" y="71438"/>
                </a:lnTo>
                <a:lnTo>
                  <a:pt x="80367" y="53578"/>
                </a:lnTo>
                <a:lnTo>
                  <a:pt x="89297" y="44649"/>
                </a:lnTo>
                <a:lnTo>
                  <a:pt x="98227" y="26789"/>
                </a:lnTo>
                <a:lnTo>
                  <a:pt x="98227" y="17860"/>
                </a:lnTo>
                <a:lnTo>
                  <a:pt x="98227" y="8930"/>
                </a:lnTo>
                <a:lnTo>
                  <a:pt x="98227" y="0"/>
                </a:lnTo>
                <a:lnTo>
                  <a:pt x="98227" y="0"/>
                </a:lnTo>
                <a:lnTo>
                  <a:pt x="98227" y="8930"/>
                </a:lnTo>
                <a:lnTo>
                  <a:pt x="107156" y="17860"/>
                </a:lnTo>
                <a:lnTo>
                  <a:pt x="107156" y="35719"/>
                </a:lnTo>
                <a:lnTo>
                  <a:pt x="116086" y="53578"/>
                </a:lnTo>
                <a:lnTo>
                  <a:pt x="125016" y="80367"/>
                </a:lnTo>
                <a:lnTo>
                  <a:pt x="133945" y="98227"/>
                </a:lnTo>
                <a:lnTo>
                  <a:pt x="142875" y="125016"/>
                </a:lnTo>
                <a:lnTo>
                  <a:pt x="151805" y="151805"/>
                </a:lnTo>
                <a:lnTo>
                  <a:pt x="151805" y="178594"/>
                </a:lnTo>
                <a:lnTo>
                  <a:pt x="151805" y="205383"/>
                </a:lnTo>
                <a:lnTo>
                  <a:pt x="142875" y="223242"/>
                </a:lnTo>
                <a:lnTo>
                  <a:pt x="133945" y="232172"/>
                </a:lnTo>
                <a:lnTo>
                  <a:pt x="116086" y="241102"/>
                </a:lnTo>
                <a:lnTo>
                  <a:pt x="98227" y="232172"/>
                </a:lnTo>
                <a:lnTo>
                  <a:pt x="89297" y="232172"/>
                </a:lnTo>
                <a:lnTo>
                  <a:pt x="62508" y="214313"/>
                </a:lnTo>
                <a:lnTo>
                  <a:pt x="53578" y="196453"/>
                </a:lnTo>
                <a:lnTo>
                  <a:pt x="44648" y="178594"/>
                </a:lnTo>
                <a:lnTo>
                  <a:pt x="44648" y="160735"/>
                </a:lnTo>
                <a:lnTo>
                  <a:pt x="53578" y="133946"/>
                </a:lnTo>
                <a:lnTo>
                  <a:pt x="62508" y="116086"/>
                </a:lnTo>
                <a:lnTo>
                  <a:pt x="62508"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8" name="Freeform 127"/>
          <p:cNvSpPr/>
          <p:nvPr/>
        </p:nvSpPr>
        <p:spPr>
          <a:xfrm>
            <a:off x="5795367" y="2839640"/>
            <a:ext cx="80368" cy="178595"/>
          </a:xfrm>
          <a:custGeom>
            <a:avLst/>
            <a:gdLst/>
            <a:ahLst/>
            <a:cxnLst/>
            <a:rect l="0" t="0" r="0" b="0"/>
            <a:pathLst>
              <a:path w="80368" h="178595">
                <a:moveTo>
                  <a:pt x="53578" y="0"/>
                </a:moveTo>
                <a:lnTo>
                  <a:pt x="44649" y="0"/>
                </a:lnTo>
                <a:lnTo>
                  <a:pt x="44649" y="0"/>
                </a:lnTo>
                <a:lnTo>
                  <a:pt x="35719" y="0"/>
                </a:lnTo>
                <a:lnTo>
                  <a:pt x="26789" y="0"/>
                </a:lnTo>
                <a:lnTo>
                  <a:pt x="8930" y="8930"/>
                </a:lnTo>
                <a:lnTo>
                  <a:pt x="0" y="17860"/>
                </a:lnTo>
                <a:lnTo>
                  <a:pt x="0" y="26789"/>
                </a:lnTo>
                <a:lnTo>
                  <a:pt x="0" y="35719"/>
                </a:lnTo>
                <a:lnTo>
                  <a:pt x="0" y="44649"/>
                </a:lnTo>
                <a:lnTo>
                  <a:pt x="8930" y="53578"/>
                </a:lnTo>
                <a:lnTo>
                  <a:pt x="17860" y="53578"/>
                </a:lnTo>
                <a:lnTo>
                  <a:pt x="26789" y="53578"/>
                </a:lnTo>
                <a:lnTo>
                  <a:pt x="44649" y="62508"/>
                </a:lnTo>
                <a:lnTo>
                  <a:pt x="62508" y="71438"/>
                </a:lnTo>
                <a:lnTo>
                  <a:pt x="80367" y="89297"/>
                </a:lnTo>
                <a:lnTo>
                  <a:pt x="80367" y="107156"/>
                </a:lnTo>
                <a:lnTo>
                  <a:pt x="80367" y="125016"/>
                </a:lnTo>
                <a:lnTo>
                  <a:pt x="62508" y="142875"/>
                </a:lnTo>
                <a:lnTo>
                  <a:pt x="44649" y="160735"/>
                </a:lnTo>
                <a:lnTo>
                  <a:pt x="35719" y="169664"/>
                </a:lnTo>
                <a:lnTo>
                  <a:pt x="17860" y="178594"/>
                </a:lnTo>
                <a:lnTo>
                  <a:pt x="8930" y="178594"/>
                </a:lnTo>
                <a:lnTo>
                  <a:pt x="8930" y="178594"/>
                </a:lnTo>
                <a:lnTo>
                  <a:pt x="8930" y="169664"/>
                </a:lnTo>
                <a:lnTo>
                  <a:pt x="17860" y="151805"/>
                </a:lnTo>
                <a:lnTo>
                  <a:pt x="26789" y="125016"/>
                </a:lnTo>
                <a:lnTo>
                  <a:pt x="44649" y="89297"/>
                </a:lnTo>
                <a:lnTo>
                  <a:pt x="44649"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Freeform 128"/>
          <p:cNvSpPr/>
          <p:nvPr/>
        </p:nvSpPr>
        <p:spPr>
          <a:xfrm>
            <a:off x="5902523" y="2777133"/>
            <a:ext cx="53580" cy="223243"/>
          </a:xfrm>
          <a:custGeom>
            <a:avLst/>
            <a:gdLst/>
            <a:ahLst/>
            <a:cxnLst/>
            <a:rect l="0" t="0" r="0" b="0"/>
            <a:pathLst>
              <a:path w="53580" h="223243">
                <a:moveTo>
                  <a:pt x="0" y="44648"/>
                </a:moveTo>
                <a:lnTo>
                  <a:pt x="0" y="35718"/>
                </a:lnTo>
                <a:lnTo>
                  <a:pt x="8930" y="26788"/>
                </a:lnTo>
                <a:lnTo>
                  <a:pt x="8930" y="17859"/>
                </a:lnTo>
                <a:lnTo>
                  <a:pt x="17860" y="8930"/>
                </a:lnTo>
                <a:lnTo>
                  <a:pt x="17860" y="0"/>
                </a:lnTo>
                <a:lnTo>
                  <a:pt x="26790" y="0"/>
                </a:lnTo>
                <a:lnTo>
                  <a:pt x="26790" y="8930"/>
                </a:lnTo>
                <a:lnTo>
                  <a:pt x="26790" y="17859"/>
                </a:lnTo>
                <a:lnTo>
                  <a:pt x="26790" y="44648"/>
                </a:lnTo>
                <a:lnTo>
                  <a:pt x="26790" y="71437"/>
                </a:lnTo>
                <a:lnTo>
                  <a:pt x="35719" y="107156"/>
                </a:lnTo>
                <a:lnTo>
                  <a:pt x="35719" y="133945"/>
                </a:lnTo>
                <a:lnTo>
                  <a:pt x="44649" y="160734"/>
                </a:lnTo>
                <a:lnTo>
                  <a:pt x="53579" y="187523"/>
                </a:lnTo>
                <a:lnTo>
                  <a:pt x="53579" y="205382"/>
                </a:lnTo>
                <a:lnTo>
                  <a:pt x="53579" y="223242"/>
                </a:lnTo>
                <a:lnTo>
                  <a:pt x="53579" y="223242"/>
                </a:lnTo>
                <a:lnTo>
                  <a:pt x="53579" y="223242"/>
                </a:lnTo>
                <a:lnTo>
                  <a:pt x="44649" y="214312"/>
                </a:lnTo>
                <a:lnTo>
                  <a:pt x="44649"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0" name="Freeform 129"/>
          <p:cNvSpPr/>
          <p:nvPr/>
        </p:nvSpPr>
        <p:spPr>
          <a:xfrm>
            <a:off x="5893594" y="2884289"/>
            <a:ext cx="125016" cy="8930"/>
          </a:xfrm>
          <a:custGeom>
            <a:avLst/>
            <a:gdLst/>
            <a:ahLst/>
            <a:cxnLst/>
            <a:rect l="0" t="0" r="0" b="0"/>
            <a:pathLst>
              <a:path w="125016" h="8930">
                <a:moveTo>
                  <a:pt x="0" y="8929"/>
                </a:moveTo>
                <a:lnTo>
                  <a:pt x="0" y="8929"/>
                </a:lnTo>
                <a:lnTo>
                  <a:pt x="17859" y="8929"/>
                </a:lnTo>
                <a:lnTo>
                  <a:pt x="44648" y="8929"/>
                </a:lnTo>
                <a:lnTo>
                  <a:pt x="62508" y="8929"/>
                </a:lnTo>
                <a:lnTo>
                  <a:pt x="89297" y="0"/>
                </a:lnTo>
                <a:lnTo>
                  <a:pt x="107156" y="0"/>
                </a:lnTo>
                <a:lnTo>
                  <a:pt x="125015" y="0"/>
                </a:lnTo>
                <a:lnTo>
                  <a:pt x="12501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1" name="Freeform 130"/>
          <p:cNvSpPr/>
          <p:nvPr/>
        </p:nvSpPr>
        <p:spPr>
          <a:xfrm>
            <a:off x="5973961" y="2821781"/>
            <a:ext cx="348259" cy="160735"/>
          </a:xfrm>
          <a:custGeom>
            <a:avLst/>
            <a:gdLst/>
            <a:ahLst/>
            <a:cxnLst/>
            <a:rect l="0" t="0" r="0" b="0"/>
            <a:pathLst>
              <a:path w="348259" h="160735">
                <a:moveTo>
                  <a:pt x="0" y="125015"/>
                </a:moveTo>
                <a:lnTo>
                  <a:pt x="0" y="125015"/>
                </a:lnTo>
                <a:lnTo>
                  <a:pt x="8930" y="125015"/>
                </a:lnTo>
                <a:lnTo>
                  <a:pt x="17859" y="116086"/>
                </a:lnTo>
                <a:lnTo>
                  <a:pt x="35719" y="107156"/>
                </a:lnTo>
                <a:lnTo>
                  <a:pt x="44648" y="98226"/>
                </a:lnTo>
                <a:lnTo>
                  <a:pt x="62508" y="89297"/>
                </a:lnTo>
                <a:lnTo>
                  <a:pt x="80367" y="80367"/>
                </a:lnTo>
                <a:lnTo>
                  <a:pt x="98227" y="71437"/>
                </a:lnTo>
                <a:lnTo>
                  <a:pt x="98227" y="62508"/>
                </a:lnTo>
                <a:lnTo>
                  <a:pt x="98227" y="44648"/>
                </a:lnTo>
                <a:lnTo>
                  <a:pt x="98227" y="35719"/>
                </a:lnTo>
                <a:lnTo>
                  <a:pt x="89297" y="35719"/>
                </a:lnTo>
                <a:lnTo>
                  <a:pt x="80367" y="26789"/>
                </a:lnTo>
                <a:lnTo>
                  <a:pt x="71437" y="35719"/>
                </a:lnTo>
                <a:lnTo>
                  <a:pt x="62508" y="44648"/>
                </a:lnTo>
                <a:lnTo>
                  <a:pt x="62508" y="62508"/>
                </a:lnTo>
                <a:lnTo>
                  <a:pt x="53578" y="80367"/>
                </a:lnTo>
                <a:lnTo>
                  <a:pt x="53578" y="107156"/>
                </a:lnTo>
                <a:lnTo>
                  <a:pt x="53578" y="125015"/>
                </a:lnTo>
                <a:lnTo>
                  <a:pt x="62508" y="142875"/>
                </a:lnTo>
                <a:lnTo>
                  <a:pt x="71437" y="151805"/>
                </a:lnTo>
                <a:lnTo>
                  <a:pt x="80367" y="160734"/>
                </a:lnTo>
                <a:lnTo>
                  <a:pt x="89297" y="160734"/>
                </a:lnTo>
                <a:lnTo>
                  <a:pt x="107156" y="151805"/>
                </a:lnTo>
                <a:lnTo>
                  <a:pt x="116086" y="142875"/>
                </a:lnTo>
                <a:lnTo>
                  <a:pt x="125016" y="125015"/>
                </a:lnTo>
                <a:lnTo>
                  <a:pt x="133945" y="107156"/>
                </a:lnTo>
                <a:lnTo>
                  <a:pt x="142875" y="89297"/>
                </a:lnTo>
                <a:lnTo>
                  <a:pt x="151805" y="62508"/>
                </a:lnTo>
                <a:lnTo>
                  <a:pt x="151805" y="44648"/>
                </a:lnTo>
                <a:lnTo>
                  <a:pt x="160734" y="26789"/>
                </a:lnTo>
                <a:lnTo>
                  <a:pt x="160734" y="17859"/>
                </a:lnTo>
                <a:lnTo>
                  <a:pt x="160734" y="17859"/>
                </a:lnTo>
                <a:lnTo>
                  <a:pt x="160734" y="26789"/>
                </a:lnTo>
                <a:lnTo>
                  <a:pt x="160734" y="44648"/>
                </a:lnTo>
                <a:lnTo>
                  <a:pt x="160734" y="62508"/>
                </a:lnTo>
                <a:lnTo>
                  <a:pt x="160734" y="89297"/>
                </a:lnTo>
                <a:lnTo>
                  <a:pt x="160734" y="107156"/>
                </a:lnTo>
                <a:lnTo>
                  <a:pt x="160734" y="125015"/>
                </a:lnTo>
                <a:lnTo>
                  <a:pt x="160734" y="133945"/>
                </a:lnTo>
                <a:lnTo>
                  <a:pt x="169664" y="142875"/>
                </a:lnTo>
                <a:lnTo>
                  <a:pt x="169664" y="133945"/>
                </a:lnTo>
                <a:lnTo>
                  <a:pt x="178594" y="125015"/>
                </a:lnTo>
                <a:lnTo>
                  <a:pt x="187523" y="116086"/>
                </a:lnTo>
                <a:lnTo>
                  <a:pt x="196453" y="89297"/>
                </a:lnTo>
                <a:lnTo>
                  <a:pt x="205383" y="62508"/>
                </a:lnTo>
                <a:lnTo>
                  <a:pt x="205383" y="35719"/>
                </a:lnTo>
                <a:lnTo>
                  <a:pt x="214312" y="17859"/>
                </a:lnTo>
                <a:lnTo>
                  <a:pt x="223242" y="0"/>
                </a:lnTo>
                <a:lnTo>
                  <a:pt x="232172" y="0"/>
                </a:lnTo>
                <a:lnTo>
                  <a:pt x="232172" y="0"/>
                </a:lnTo>
                <a:lnTo>
                  <a:pt x="232172" y="17859"/>
                </a:lnTo>
                <a:lnTo>
                  <a:pt x="232172" y="35719"/>
                </a:lnTo>
                <a:lnTo>
                  <a:pt x="232172" y="53578"/>
                </a:lnTo>
                <a:lnTo>
                  <a:pt x="241102" y="62508"/>
                </a:lnTo>
                <a:lnTo>
                  <a:pt x="241102" y="80367"/>
                </a:lnTo>
                <a:lnTo>
                  <a:pt x="241102" y="89297"/>
                </a:lnTo>
                <a:lnTo>
                  <a:pt x="250031" y="89297"/>
                </a:lnTo>
                <a:lnTo>
                  <a:pt x="250031" y="89297"/>
                </a:lnTo>
                <a:lnTo>
                  <a:pt x="258961" y="80367"/>
                </a:lnTo>
                <a:lnTo>
                  <a:pt x="267891" y="71437"/>
                </a:lnTo>
                <a:lnTo>
                  <a:pt x="276820" y="53578"/>
                </a:lnTo>
                <a:lnTo>
                  <a:pt x="285750" y="35719"/>
                </a:lnTo>
                <a:lnTo>
                  <a:pt x="294680" y="35719"/>
                </a:lnTo>
                <a:lnTo>
                  <a:pt x="303609" y="35719"/>
                </a:lnTo>
                <a:lnTo>
                  <a:pt x="312539" y="44648"/>
                </a:lnTo>
                <a:lnTo>
                  <a:pt x="312539" y="53578"/>
                </a:lnTo>
                <a:lnTo>
                  <a:pt x="321469" y="71437"/>
                </a:lnTo>
                <a:lnTo>
                  <a:pt x="321469" y="80367"/>
                </a:lnTo>
                <a:lnTo>
                  <a:pt x="321469" y="89297"/>
                </a:lnTo>
                <a:lnTo>
                  <a:pt x="330398" y="98226"/>
                </a:lnTo>
                <a:lnTo>
                  <a:pt x="330398" y="107156"/>
                </a:lnTo>
                <a:lnTo>
                  <a:pt x="330398" y="107156"/>
                </a:lnTo>
                <a:lnTo>
                  <a:pt x="330398" y="107156"/>
                </a:lnTo>
                <a:lnTo>
                  <a:pt x="330398" y="98226"/>
                </a:lnTo>
                <a:lnTo>
                  <a:pt x="339328" y="80367"/>
                </a:lnTo>
                <a:lnTo>
                  <a:pt x="348258" y="53578"/>
                </a:lnTo>
                <a:lnTo>
                  <a:pt x="34825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Freeform 131"/>
          <p:cNvSpPr/>
          <p:nvPr/>
        </p:nvSpPr>
        <p:spPr>
          <a:xfrm>
            <a:off x="5893594" y="2348508"/>
            <a:ext cx="258962" cy="169665"/>
          </a:xfrm>
          <a:custGeom>
            <a:avLst/>
            <a:gdLst/>
            <a:ahLst/>
            <a:cxnLst/>
            <a:rect l="0" t="0" r="0" b="0"/>
            <a:pathLst>
              <a:path w="258962" h="169665">
                <a:moveTo>
                  <a:pt x="89297" y="71437"/>
                </a:moveTo>
                <a:lnTo>
                  <a:pt x="89297" y="62507"/>
                </a:lnTo>
                <a:lnTo>
                  <a:pt x="98226" y="62507"/>
                </a:lnTo>
                <a:lnTo>
                  <a:pt x="98226" y="53578"/>
                </a:lnTo>
                <a:lnTo>
                  <a:pt x="98226" y="44648"/>
                </a:lnTo>
                <a:lnTo>
                  <a:pt x="89297" y="35718"/>
                </a:lnTo>
                <a:lnTo>
                  <a:pt x="89297" y="26789"/>
                </a:lnTo>
                <a:lnTo>
                  <a:pt x="80367" y="8929"/>
                </a:lnTo>
                <a:lnTo>
                  <a:pt x="80367" y="8929"/>
                </a:lnTo>
                <a:lnTo>
                  <a:pt x="71437" y="0"/>
                </a:lnTo>
                <a:lnTo>
                  <a:pt x="62508" y="8929"/>
                </a:lnTo>
                <a:lnTo>
                  <a:pt x="44648" y="17859"/>
                </a:lnTo>
                <a:lnTo>
                  <a:pt x="26789" y="35718"/>
                </a:lnTo>
                <a:lnTo>
                  <a:pt x="17859" y="62507"/>
                </a:lnTo>
                <a:lnTo>
                  <a:pt x="8929" y="89296"/>
                </a:lnTo>
                <a:lnTo>
                  <a:pt x="0" y="116086"/>
                </a:lnTo>
                <a:lnTo>
                  <a:pt x="0" y="133945"/>
                </a:lnTo>
                <a:lnTo>
                  <a:pt x="0" y="142875"/>
                </a:lnTo>
                <a:lnTo>
                  <a:pt x="8929" y="151805"/>
                </a:lnTo>
                <a:lnTo>
                  <a:pt x="17859" y="151805"/>
                </a:lnTo>
                <a:lnTo>
                  <a:pt x="26789" y="142875"/>
                </a:lnTo>
                <a:lnTo>
                  <a:pt x="44648" y="125015"/>
                </a:lnTo>
                <a:lnTo>
                  <a:pt x="62508" y="98226"/>
                </a:lnTo>
                <a:lnTo>
                  <a:pt x="80367" y="80367"/>
                </a:lnTo>
                <a:lnTo>
                  <a:pt x="89297" y="53578"/>
                </a:lnTo>
                <a:lnTo>
                  <a:pt x="107156" y="35718"/>
                </a:lnTo>
                <a:lnTo>
                  <a:pt x="107156" y="26789"/>
                </a:lnTo>
                <a:lnTo>
                  <a:pt x="116086" y="26789"/>
                </a:lnTo>
                <a:lnTo>
                  <a:pt x="116086" y="35718"/>
                </a:lnTo>
                <a:lnTo>
                  <a:pt x="116086" y="62507"/>
                </a:lnTo>
                <a:lnTo>
                  <a:pt x="125015" y="89296"/>
                </a:lnTo>
                <a:lnTo>
                  <a:pt x="133945" y="116086"/>
                </a:lnTo>
                <a:lnTo>
                  <a:pt x="151804" y="142875"/>
                </a:lnTo>
                <a:lnTo>
                  <a:pt x="169664" y="160734"/>
                </a:lnTo>
                <a:lnTo>
                  <a:pt x="178594" y="169664"/>
                </a:lnTo>
                <a:lnTo>
                  <a:pt x="205383" y="169664"/>
                </a:lnTo>
                <a:lnTo>
                  <a:pt x="214312" y="169664"/>
                </a:lnTo>
                <a:lnTo>
                  <a:pt x="232172" y="151805"/>
                </a:lnTo>
                <a:lnTo>
                  <a:pt x="241101" y="133945"/>
                </a:lnTo>
                <a:lnTo>
                  <a:pt x="258961" y="107156"/>
                </a:lnTo>
                <a:lnTo>
                  <a:pt x="258961"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3" name="Freeform 132"/>
          <p:cNvSpPr/>
          <p:nvPr/>
        </p:nvSpPr>
        <p:spPr>
          <a:xfrm>
            <a:off x="6143625" y="2286000"/>
            <a:ext cx="258962" cy="178595"/>
          </a:xfrm>
          <a:custGeom>
            <a:avLst/>
            <a:gdLst/>
            <a:ahLst/>
            <a:cxnLst/>
            <a:rect l="0" t="0" r="0" b="0"/>
            <a:pathLst>
              <a:path w="258962" h="178595">
                <a:moveTo>
                  <a:pt x="98227" y="8929"/>
                </a:moveTo>
                <a:lnTo>
                  <a:pt x="89297" y="0"/>
                </a:lnTo>
                <a:lnTo>
                  <a:pt x="89297" y="0"/>
                </a:lnTo>
                <a:lnTo>
                  <a:pt x="80367" y="0"/>
                </a:lnTo>
                <a:lnTo>
                  <a:pt x="71438" y="0"/>
                </a:lnTo>
                <a:lnTo>
                  <a:pt x="62508" y="8929"/>
                </a:lnTo>
                <a:lnTo>
                  <a:pt x="44648" y="26789"/>
                </a:lnTo>
                <a:lnTo>
                  <a:pt x="26789" y="44648"/>
                </a:lnTo>
                <a:lnTo>
                  <a:pt x="8930" y="62508"/>
                </a:lnTo>
                <a:lnTo>
                  <a:pt x="0" y="89297"/>
                </a:lnTo>
                <a:lnTo>
                  <a:pt x="0" y="116086"/>
                </a:lnTo>
                <a:lnTo>
                  <a:pt x="8930" y="142875"/>
                </a:lnTo>
                <a:lnTo>
                  <a:pt x="17859" y="160734"/>
                </a:lnTo>
                <a:lnTo>
                  <a:pt x="35719" y="178594"/>
                </a:lnTo>
                <a:lnTo>
                  <a:pt x="62508" y="178594"/>
                </a:lnTo>
                <a:lnTo>
                  <a:pt x="98227" y="169664"/>
                </a:lnTo>
                <a:lnTo>
                  <a:pt x="133945" y="151804"/>
                </a:lnTo>
                <a:lnTo>
                  <a:pt x="178594" y="133945"/>
                </a:lnTo>
                <a:lnTo>
                  <a:pt x="214313" y="107156"/>
                </a:lnTo>
                <a:lnTo>
                  <a:pt x="258961" y="80367"/>
                </a:lnTo>
                <a:lnTo>
                  <a:pt x="258961"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Freeform 133"/>
          <p:cNvSpPr/>
          <p:nvPr/>
        </p:nvSpPr>
        <p:spPr>
          <a:xfrm>
            <a:off x="6331148" y="2250281"/>
            <a:ext cx="276822" cy="196454"/>
          </a:xfrm>
          <a:custGeom>
            <a:avLst/>
            <a:gdLst/>
            <a:ahLst/>
            <a:cxnLst/>
            <a:rect l="0" t="0" r="0" b="0"/>
            <a:pathLst>
              <a:path w="276822" h="196454">
                <a:moveTo>
                  <a:pt x="107157" y="0"/>
                </a:moveTo>
                <a:lnTo>
                  <a:pt x="98227" y="8930"/>
                </a:lnTo>
                <a:lnTo>
                  <a:pt x="89297" y="8930"/>
                </a:lnTo>
                <a:lnTo>
                  <a:pt x="71438" y="17859"/>
                </a:lnTo>
                <a:lnTo>
                  <a:pt x="53579" y="26789"/>
                </a:lnTo>
                <a:lnTo>
                  <a:pt x="35719" y="44648"/>
                </a:lnTo>
                <a:lnTo>
                  <a:pt x="17860" y="71438"/>
                </a:lnTo>
                <a:lnTo>
                  <a:pt x="0" y="98227"/>
                </a:lnTo>
                <a:lnTo>
                  <a:pt x="0" y="133945"/>
                </a:lnTo>
                <a:lnTo>
                  <a:pt x="0" y="160734"/>
                </a:lnTo>
                <a:lnTo>
                  <a:pt x="17860" y="187523"/>
                </a:lnTo>
                <a:lnTo>
                  <a:pt x="44649" y="196453"/>
                </a:lnTo>
                <a:lnTo>
                  <a:pt x="80368" y="196453"/>
                </a:lnTo>
                <a:lnTo>
                  <a:pt x="125016" y="196453"/>
                </a:lnTo>
                <a:lnTo>
                  <a:pt x="169665" y="178594"/>
                </a:lnTo>
                <a:lnTo>
                  <a:pt x="205383" y="160734"/>
                </a:lnTo>
                <a:lnTo>
                  <a:pt x="241102" y="133945"/>
                </a:lnTo>
                <a:lnTo>
                  <a:pt x="276821" y="107156"/>
                </a:lnTo>
                <a:lnTo>
                  <a:pt x="276821"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Freeform 134"/>
          <p:cNvSpPr/>
          <p:nvPr/>
        </p:nvSpPr>
        <p:spPr>
          <a:xfrm>
            <a:off x="6509742" y="2214562"/>
            <a:ext cx="392907" cy="312541"/>
          </a:xfrm>
          <a:custGeom>
            <a:avLst/>
            <a:gdLst/>
            <a:ahLst/>
            <a:cxnLst/>
            <a:rect l="0" t="0" r="0" b="0"/>
            <a:pathLst>
              <a:path w="392907" h="312541">
                <a:moveTo>
                  <a:pt x="17860" y="80367"/>
                </a:moveTo>
                <a:lnTo>
                  <a:pt x="8930" y="89297"/>
                </a:lnTo>
                <a:lnTo>
                  <a:pt x="0" y="98227"/>
                </a:lnTo>
                <a:lnTo>
                  <a:pt x="0" y="107157"/>
                </a:lnTo>
                <a:lnTo>
                  <a:pt x="0" y="125016"/>
                </a:lnTo>
                <a:lnTo>
                  <a:pt x="17860" y="133946"/>
                </a:lnTo>
                <a:lnTo>
                  <a:pt x="35719" y="133946"/>
                </a:lnTo>
                <a:lnTo>
                  <a:pt x="62508" y="133946"/>
                </a:lnTo>
                <a:lnTo>
                  <a:pt x="89297" y="125016"/>
                </a:lnTo>
                <a:lnTo>
                  <a:pt x="116086" y="116086"/>
                </a:lnTo>
                <a:lnTo>
                  <a:pt x="142875" y="107157"/>
                </a:lnTo>
                <a:lnTo>
                  <a:pt x="160735" y="89297"/>
                </a:lnTo>
                <a:lnTo>
                  <a:pt x="169664" y="80367"/>
                </a:lnTo>
                <a:lnTo>
                  <a:pt x="178594" y="62508"/>
                </a:lnTo>
                <a:lnTo>
                  <a:pt x="178594" y="53578"/>
                </a:lnTo>
                <a:lnTo>
                  <a:pt x="169664" y="44649"/>
                </a:lnTo>
                <a:lnTo>
                  <a:pt x="151805" y="44649"/>
                </a:lnTo>
                <a:lnTo>
                  <a:pt x="133946" y="44649"/>
                </a:lnTo>
                <a:lnTo>
                  <a:pt x="116086" y="53578"/>
                </a:lnTo>
                <a:lnTo>
                  <a:pt x="98227" y="71438"/>
                </a:lnTo>
                <a:lnTo>
                  <a:pt x="89297" y="89297"/>
                </a:lnTo>
                <a:lnTo>
                  <a:pt x="89297" y="116086"/>
                </a:lnTo>
                <a:lnTo>
                  <a:pt x="89297" y="125016"/>
                </a:lnTo>
                <a:lnTo>
                  <a:pt x="107156" y="142875"/>
                </a:lnTo>
                <a:lnTo>
                  <a:pt x="125016" y="142875"/>
                </a:lnTo>
                <a:lnTo>
                  <a:pt x="151805" y="142875"/>
                </a:lnTo>
                <a:lnTo>
                  <a:pt x="169664" y="133946"/>
                </a:lnTo>
                <a:lnTo>
                  <a:pt x="196453" y="125016"/>
                </a:lnTo>
                <a:lnTo>
                  <a:pt x="214313" y="116086"/>
                </a:lnTo>
                <a:lnTo>
                  <a:pt x="223242" y="98227"/>
                </a:lnTo>
                <a:lnTo>
                  <a:pt x="241102" y="89297"/>
                </a:lnTo>
                <a:lnTo>
                  <a:pt x="241102" y="80367"/>
                </a:lnTo>
                <a:lnTo>
                  <a:pt x="250031" y="80367"/>
                </a:lnTo>
                <a:lnTo>
                  <a:pt x="250031" y="80367"/>
                </a:lnTo>
                <a:lnTo>
                  <a:pt x="250031" y="98227"/>
                </a:lnTo>
                <a:lnTo>
                  <a:pt x="250031" y="107157"/>
                </a:lnTo>
                <a:lnTo>
                  <a:pt x="250031" y="133946"/>
                </a:lnTo>
                <a:lnTo>
                  <a:pt x="250031" y="151805"/>
                </a:lnTo>
                <a:lnTo>
                  <a:pt x="250031" y="178594"/>
                </a:lnTo>
                <a:lnTo>
                  <a:pt x="250031" y="205383"/>
                </a:lnTo>
                <a:lnTo>
                  <a:pt x="250031" y="232172"/>
                </a:lnTo>
                <a:lnTo>
                  <a:pt x="258961" y="258961"/>
                </a:lnTo>
                <a:lnTo>
                  <a:pt x="258961" y="276821"/>
                </a:lnTo>
                <a:lnTo>
                  <a:pt x="258961" y="294680"/>
                </a:lnTo>
                <a:lnTo>
                  <a:pt x="250031" y="312540"/>
                </a:lnTo>
                <a:lnTo>
                  <a:pt x="250031" y="312540"/>
                </a:lnTo>
                <a:lnTo>
                  <a:pt x="250031" y="312540"/>
                </a:lnTo>
                <a:lnTo>
                  <a:pt x="250031" y="312540"/>
                </a:lnTo>
                <a:lnTo>
                  <a:pt x="241102" y="294680"/>
                </a:lnTo>
                <a:lnTo>
                  <a:pt x="241102" y="267891"/>
                </a:lnTo>
                <a:lnTo>
                  <a:pt x="232172" y="232172"/>
                </a:lnTo>
                <a:lnTo>
                  <a:pt x="223242" y="196453"/>
                </a:lnTo>
                <a:lnTo>
                  <a:pt x="232172" y="142875"/>
                </a:lnTo>
                <a:lnTo>
                  <a:pt x="232172" y="98227"/>
                </a:lnTo>
                <a:lnTo>
                  <a:pt x="250031" y="62508"/>
                </a:lnTo>
                <a:lnTo>
                  <a:pt x="276821" y="26789"/>
                </a:lnTo>
                <a:lnTo>
                  <a:pt x="303610" y="8930"/>
                </a:lnTo>
                <a:lnTo>
                  <a:pt x="339328" y="0"/>
                </a:lnTo>
                <a:lnTo>
                  <a:pt x="357188" y="0"/>
                </a:lnTo>
                <a:lnTo>
                  <a:pt x="383977" y="8930"/>
                </a:lnTo>
                <a:lnTo>
                  <a:pt x="392906" y="26789"/>
                </a:lnTo>
                <a:lnTo>
                  <a:pt x="392906" y="44649"/>
                </a:lnTo>
                <a:lnTo>
                  <a:pt x="375047" y="62508"/>
                </a:lnTo>
                <a:lnTo>
                  <a:pt x="357188" y="80367"/>
                </a:lnTo>
                <a:lnTo>
                  <a:pt x="339328" y="98227"/>
                </a:lnTo>
                <a:lnTo>
                  <a:pt x="312539" y="107157"/>
                </a:lnTo>
                <a:lnTo>
                  <a:pt x="303610" y="116086"/>
                </a:lnTo>
                <a:lnTo>
                  <a:pt x="294680" y="107157"/>
                </a:lnTo>
                <a:lnTo>
                  <a:pt x="303610" y="98227"/>
                </a:lnTo>
                <a:lnTo>
                  <a:pt x="312539" y="71438"/>
                </a:lnTo>
                <a:lnTo>
                  <a:pt x="330399" y="44649"/>
                </a:lnTo>
                <a:lnTo>
                  <a:pt x="357188" y="8930"/>
                </a:lnTo>
                <a:lnTo>
                  <a:pt x="35718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6" name="Freeform 135"/>
          <p:cNvSpPr/>
          <p:nvPr/>
        </p:nvSpPr>
        <p:spPr>
          <a:xfrm>
            <a:off x="6974086" y="2053828"/>
            <a:ext cx="62509" cy="285751"/>
          </a:xfrm>
          <a:custGeom>
            <a:avLst/>
            <a:gdLst/>
            <a:ahLst/>
            <a:cxnLst/>
            <a:rect l="0" t="0" r="0" b="0"/>
            <a:pathLst>
              <a:path w="62509" h="285751">
                <a:moveTo>
                  <a:pt x="26789" y="0"/>
                </a:moveTo>
                <a:lnTo>
                  <a:pt x="26789" y="0"/>
                </a:lnTo>
                <a:lnTo>
                  <a:pt x="17859" y="0"/>
                </a:lnTo>
                <a:lnTo>
                  <a:pt x="17859" y="0"/>
                </a:lnTo>
                <a:lnTo>
                  <a:pt x="8930" y="8930"/>
                </a:lnTo>
                <a:lnTo>
                  <a:pt x="8930" y="17859"/>
                </a:lnTo>
                <a:lnTo>
                  <a:pt x="0" y="35719"/>
                </a:lnTo>
                <a:lnTo>
                  <a:pt x="0" y="71437"/>
                </a:lnTo>
                <a:lnTo>
                  <a:pt x="0" y="107156"/>
                </a:lnTo>
                <a:lnTo>
                  <a:pt x="0" y="151805"/>
                </a:lnTo>
                <a:lnTo>
                  <a:pt x="0" y="196453"/>
                </a:lnTo>
                <a:lnTo>
                  <a:pt x="0" y="232172"/>
                </a:lnTo>
                <a:lnTo>
                  <a:pt x="0" y="258961"/>
                </a:lnTo>
                <a:lnTo>
                  <a:pt x="8930" y="276820"/>
                </a:lnTo>
                <a:lnTo>
                  <a:pt x="17859" y="285750"/>
                </a:lnTo>
                <a:lnTo>
                  <a:pt x="35719" y="285750"/>
                </a:lnTo>
                <a:lnTo>
                  <a:pt x="44648" y="285750"/>
                </a:lnTo>
                <a:lnTo>
                  <a:pt x="53578" y="276820"/>
                </a:lnTo>
                <a:lnTo>
                  <a:pt x="62508" y="258961"/>
                </a:lnTo>
                <a:lnTo>
                  <a:pt x="62508" y="241101"/>
                </a:lnTo>
                <a:lnTo>
                  <a:pt x="53578" y="214312"/>
                </a:lnTo>
                <a:lnTo>
                  <a:pt x="44648" y="187523"/>
                </a:lnTo>
                <a:lnTo>
                  <a:pt x="44648"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7" name="Freeform 136"/>
          <p:cNvSpPr/>
          <p:nvPr/>
        </p:nvSpPr>
        <p:spPr>
          <a:xfrm>
            <a:off x="6866930" y="2178844"/>
            <a:ext cx="214313" cy="8930"/>
          </a:xfrm>
          <a:custGeom>
            <a:avLst/>
            <a:gdLst/>
            <a:ahLst/>
            <a:cxnLst/>
            <a:rect l="0" t="0" r="0" b="0"/>
            <a:pathLst>
              <a:path w="214313" h="8930">
                <a:moveTo>
                  <a:pt x="0" y="0"/>
                </a:moveTo>
                <a:lnTo>
                  <a:pt x="0" y="8929"/>
                </a:lnTo>
                <a:lnTo>
                  <a:pt x="8929" y="8929"/>
                </a:lnTo>
                <a:lnTo>
                  <a:pt x="17859" y="8929"/>
                </a:lnTo>
                <a:lnTo>
                  <a:pt x="35718" y="8929"/>
                </a:lnTo>
                <a:lnTo>
                  <a:pt x="71437" y="8929"/>
                </a:lnTo>
                <a:lnTo>
                  <a:pt x="107156" y="8929"/>
                </a:lnTo>
                <a:lnTo>
                  <a:pt x="142875" y="8929"/>
                </a:lnTo>
                <a:lnTo>
                  <a:pt x="178593" y="0"/>
                </a:lnTo>
                <a:lnTo>
                  <a:pt x="214312" y="0"/>
                </a:lnTo>
                <a:lnTo>
                  <a:pt x="21431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8" name="Freeform 137"/>
          <p:cNvSpPr/>
          <p:nvPr/>
        </p:nvSpPr>
        <p:spPr>
          <a:xfrm>
            <a:off x="7081242" y="2116336"/>
            <a:ext cx="634009" cy="187524"/>
          </a:xfrm>
          <a:custGeom>
            <a:avLst/>
            <a:gdLst/>
            <a:ahLst/>
            <a:cxnLst/>
            <a:rect l="0" t="0" r="0" b="0"/>
            <a:pathLst>
              <a:path w="634009" h="187524">
                <a:moveTo>
                  <a:pt x="80367" y="62508"/>
                </a:moveTo>
                <a:lnTo>
                  <a:pt x="71438" y="62508"/>
                </a:lnTo>
                <a:lnTo>
                  <a:pt x="62508" y="62508"/>
                </a:lnTo>
                <a:lnTo>
                  <a:pt x="44649" y="80367"/>
                </a:lnTo>
                <a:lnTo>
                  <a:pt x="26789" y="89297"/>
                </a:lnTo>
                <a:lnTo>
                  <a:pt x="17860" y="107156"/>
                </a:lnTo>
                <a:lnTo>
                  <a:pt x="0" y="133945"/>
                </a:lnTo>
                <a:lnTo>
                  <a:pt x="0" y="151804"/>
                </a:lnTo>
                <a:lnTo>
                  <a:pt x="0" y="169664"/>
                </a:lnTo>
                <a:lnTo>
                  <a:pt x="0" y="178593"/>
                </a:lnTo>
                <a:lnTo>
                  <a:pt x="8930" y="187523"/>
                </a:lnTo>
                <a:lnTo>
                  <a:pt x="26789" y="178593"/>
                </a:lnTo>
                <a:lnTo>
                  <a:pt x="35719" y="178593"/>
                </a:lnTo>
                <a:lnTo>
                  <a:pt x="53578" y="160734"/>
                </a:lnTo>
                <a:lnTo>
                  <a:pt x="71438" y="142875"/>
                </a:lnTo>
                <a:lnTo>
                  <a:pt x="89297" y="125015"/>
                </a:lnTo>
                <a:lnTo>
                  <a:pt x="116086" y="98226"/>
                </a:lnTo>
                <a:lnTo>
                  <a:pt x="125016" y="80367"/>
                </a:lnTo>
                <a:lnTo>
                  <a:pt x="133946" y="71437"/>
                </a:lnTo>
                <a:lnTo>
                  <a:pt x="142875" y="62508"/>
                </a:lnTo>
                <a:lnTo>
                  <a:pt x="142875" y="62508"/>
                </a:lnTo>
                <a:lnTo>
                  <a:pt x="142875" y="71437"/>
                </a:lnTo>
                <a:lnTo>
                  <a:pt x="133946" y="80367"/>
                </a:lnTo>
                <a:lnTo>
                  <a:pt x="125016" y="98226"/>
                </a:lnTo>
                <a:lnTo>
                  <a:pt x="116086" y="116086"/>
                </a:lnTo>
                <a:lnTo>
                  <a:pt x="107156" y="133945"/>
                </a:lnTo>
                <a:lnTo>
                  <a:pt x="107156" y="151804"/>
                </a:lnTo>
                <a:lnTo>
                  <a:pt x="107156" y="160734"/>
                </a:lnTo>
                <a:lnTo>
                  <a:pt x="107156" y="160734"/>
                </a:lnTo>
                <a:lnTo>
                  <a:pt x="116086" y="160734"/>
                </a:lnTo>
                <a:lnTo>
                  <a:pt x="125016" y="160734"/>
                </a:lnTo>
                <a:lnTo>
                  <a:pt x="142875" y="151804"/>
                </a:lnTo>
                <a:lnTo>
                  <a:pt x="160735" y="133945"/>
                </a:lnTo>
                <a:lnTo>
                  <a:pt x="178594" y="116086"/>
                </a:lnTo>
                <a:lnTo>
                  <a:pt x="187524" y="98226"/>
                </a:lnTo>
                <a:lnTo>
                  <a:pt x="205383" y="80367"/>
                </a:lnTo>
                <a:lnTo>
                  <a:pt x="223242" y="71437"/>
                </a:lnTo>
                <a:lnTo>
                  <a:pt x="232172" y="62508"/>
                </a:lnTo>
                <a:lnTo>
                  <a:pt x="232172" y="62508"/>
                </a:lnTo>
                <a:lnTo>
                  <a:pt x="232172" y="71437"/>
                </a:lnTo>
                <a:lnTo>
                  <a:pt x="232172" y="80367"/>
                </a:lnTo>
                <a:lnTo>
                  <a:pt x="223242" y="98226"/>
                </a:lnTo>
                <a:lnTo>
                  <a:pt x="223242" y="116086"/>
                </a:lnTo>
                <a:lnTo>
                  <a:pt x="214313" y="125015"/>
                </a:lnTo>
                <a:lnTo>
                  <a:pt x="223242" y="133945"/>
                </a:lnTo>
                <a:lnTo>
                  <a:pt x="223242" y="142875"/>
                </a:lnTo>
                <a:lnTo>
                  <a:pt x="241102" y="142875"/>
                </a:lnTo>
                <a:lnTo>
                  <a:pt x="250031" y="133945"/>
                </a:lnTo>
                <a:lnTo>
                  <a:pt x="267891" y="125015"/>
                </a:lnTo>
                <a:lnTo>
                  <a:pt x="285750" y="107156"/>
                </a:lnTo>
                <a:lnTo>
                  <a:pt x="303610" y="98226"/>
                </a:lnTo>
                <a:lnTo>
                  <a:pt x="321469" y="80367"/>
                </a:lnTo>
                <a:lnTo>
                  <a:pt x="339328" y="71437"/>
                </a:lnTo>
                <a:lnTo>
                  <a:pt x="357188" y="62508"/>
                </a:lnTo>
                <a:lnTo>
                  <a:pt x="366117" y="53578"/>
                </a:lnTo>
                <a:lnTo>
                  <a:pt x="366117" y="53578"/>
                </a:lnTo>
                <a:lnTo>
                  <a:pt x="375047" y="62508"/>
                </a:lnTo>
                <a:lnTo>
                  <a:pt x="375047" y="71437"/>
                </a:lnTo>
                <a:lnTo>
                  <a:pt x="375047" y="80367"/>
                </a:lnTo>
                <a:lnTo>
                  <a:pt x="366117" y="80367"/>
                </a:lnTo>
                <a:lnTo>
                  <a:pt x="366117" y="89297"/>
                </a:lnTo>
                <a:lnTo>
                  <a:pt x="366117" y="89297"/>
                </a:lnTo>
                <a:lnTo>
                  <a:pt x="375047" y="89297"/>
                </a:lnTo>
                <a:lnTo>
                  <a:pt x="383977" y="80367"/>
                </a:lnTo>
                <a:lnTo>
                  <a:pt x="392906" y="80367"/>
                </a:lnTo>
                <a:lnTo>
                  <a:pt x="401836" y="71437"/>
                </a:lnTo>
                <a:lnTo>
                  <a:pt x="419696" y="53578"/>
                </a:lnTo>
                <a:lnTo>
                  <a:pt x="428625" y="44648"/>
                </a:lnTo>
                <a:lnTo>
                  <a:pt x="428625" y="35718"/>
                </a:lnTo>
                <a:lnTo>
                  <a:pt x="428625" y="35718"/>
                </a:lnTo>
                <a:lnTo>
                  <a:pt x="419696" y="35718"/>
                </a:lnTo>
                <a:lnTo>
                  <a:pt x="410766" y="44648"/>
                </a:lnTo>
                <a:lnTo>
                  <a:pt x="392906" y="62508"/>
                </a:lnTo>
                <a:lnTo>
                  <a:pt x="383977" y="80367"/>
                </a:lnTo>
                <a:lnTo>
                  <a:pt x="366117" y="98226"/>
                </a:lnTo>
                <a:lnTo>
                  <a:pt x="357188" y="116086"/>
                </a:lnTo>
                <a:lnTo>
                  <a:pt x="357188" y="125015"/>
                </a:lnTo>
                <a:lnTo>
                  <a:pt x="357188" y="133945"/>
                </a:lnTo>
                <a:lnTo>
                  <a:pt x="366117" y="133945"/>
                </a:lnTo>
                <a:lnTo>
                  <a:pt x="383977" y="133945"/>
                </a:lnTo>
                <a:lnTo>
                  <a:pt x="410766" y="133945"/>
                </a:lnTo>
                <a:lnTo>
                  <a:pt x="428625" y="116086"/>
                </a:lnTo>
                <a:lnTo>
                  <a:pt x="455414" y="107156"/>
                </a:lnTo>
                <a:lnTo>
                  <a:pt x="482203" y="89297"/>
                </a:lnTo>
                <a:lnTo>
                  <a:pt x="508992" y="71437"/>
                </a:lnTo>
                <a:lnTo>
                  <a:pt x="526852" y="53578"/>
                </a:lnTo>
                <a:lnTo>
                  <a:pt x="544711" y="35718"/>
                </a:lnTo>
                <a:lnTo>
                  <a:pt x="553641" y="26789"/>
                </a:lnTo>
                <a:lnTo>
                  <a:pt x="553641" y="26789"/>
                </a:lnTo>
                <a:lnTo>
                  <a:pt x="553641" y="26789"/>
                </a:lnTo>
                <a:lnTo>
                  <a:pt x="544711" y="35718"/>
                </a:lnTo>
                <a:lnTo>
                  <a:pt x="535781" y="44648"/>
                </a:lnTo>
                <a:lnTo>
                  <a:pt x="526852" y="53578"/>
                </a:lnTo>
                <a:lnTo>
                  <a:pt x="517922" y="71437"/>
                </a:lnTo>
                <a:lnTo>
                  <a:pt x="517922" y="80367"/>
                </a:lnTo>
                <a:lnTo>
                  <a:pt x="517922" y="98226"/>
                </a:lnTo>
                <a:lnTo>
                  <a:pt x="526852" y="107156"/>
                </a:lnTo>
                <a:lnTo>
                  <a:pt x="544711" y="107156"/>
                </a:lnTo>
                <a:lnTo>
                  <a:pt x="562571" y="107156"/>
                </a:lnTo>
                <a:lnTo>
                  <a:pt x="580430" y="107156"/>
                </a:lnTo>
                <a:lnTo>
                  <a:pt x="589360" y="98226"/>
                </a:lnTo>
                <a:lnTo>
                  <a:pt x="607219" y="98226"/>
                </a:lnTo>
                <a:lnTo>
                  <a:pt x="607219" y="98226"/>
                </a:lnTo>
                <a:lnTo>
                  <a:pt x="607219" y="107156"/>
                </a:lnTo>
                <a:lnTo>
                  <a:pt x="607219" y="107156"/>
                </a:lnTo>
                <a:lnTo>
                  <a:pt x="607219" y="116086"/>
                </a:lnTo>
                <a:lnTo>
                  <a:pt x="598289" y="116086"/>
                </a:lnTo>
                <a:lnTo>
                  <a:pt x="598289" y="116086"/>
                </a:lnTo>
                <a:lnTo>
                  <a:pt x="598289" y="107156"/>
                </a:lnTo>
                <a:lnTo>
                  <a:pt x="598289" y="98226"/>
                </a:lnTo>
                <a:lnTo>
                  <a:pt x="607219" y="71437"/>
                </a:lnTo>
                <a:lnTo>
                  <a:pt x="616149" y="44648"/>
                </a:lnTo>
                <a:lnTo>
                  <a:pt x="625078" y="17859"/>
                </a:lnTo>
                <a:lnTo>
                  <a:pt x="634008" y="0"/>
                </a:lnTo>
                <a:lnTo>
                  <a:pt x="6340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9" name="Freeform 138"/>
          <p:cNvSpPr/>
          <p:nvPr/>
        </p:nvSpPr>
        <p:spPr>
          <a:xfrm>
            <a:off x="8215312" y="2134195"/>
            <a:ext cx="8930" cy="8931"/>
          </a:xfrm>
          <a:custGeom>
            <a:avLst/>
            <a:gdLst/>
            <a:ahLst/>
            <a:cxnLst/>
            <a:rect l="0" t="0" r="0" b="0"/>
            <a:pathLst>
              <a:path w="8930" h="8931">
                <a:moveTo>
                  <a:pt x="8929" y="0"/>
                </a:moveTo>
                <a:lnTo>
                  <a:pt x="0" y="8930"/>
                </a:lnTo>
                <a:lnTo>
                  <a:pt x="0" y="8930"/>
                </a:lnTo>
                <a:lnTo>
                  <a:pt x="0" y="8930"/>
                </a:lnTo>
                <a:lnTo>
                  <a:pt x="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Freeform 139"/>
          <p:cNvSpPr/>
          <p:nvPr/>
        </p:nvSpPr>
        <p:spPr>
          <a:xfrm>
            <a:off x="7929563" y="1964531"/>
            <a:ext cx="232172" cy="276821"/>
          </a:xfrm>
          <a:custGeom>
            <a:avLst/>
            <a:gdLst/>
            <a:ahLst/>
            <a:cxnLst/>
            <a:rect l="0" t="0" r="0" b="0"/>
            <a:pathLst>
              <a:path w="232172" h="276821">
                <a:moveTo>
                  <a:pt x="98226" y="0"/>
                </a:moveTo>
                <a:lnTo>
                  <a:pt x="98226" y="0"/>
                </a:lnTo>
                <a:lnTo>
                  <a:pt x="89296" y="17859"/>
                </a:lnTo>
                <a:lnTo>
                  <a:pt x="89296" y="35719"/>
                </a:lnTo>
                <a:lnTo>
                  <a:pt x="71437" y="62508"/>
                </a:lnTo>
                <a:lnTo>
                  <a:pt x="53578" y="98227"/>
                </a:lnTo>
                <a:lnTo>
                  <a:pt x="35718" y="133945"/>
                </a:lnTo>
                <a:lnTo>
                  <a:pt x="17859" y="178594"/>
                </a:lnTo>
                <a:lnTo>
                  <a:pt x="0" y="214313"/>
                </a:lnTo>
                <a:lnTo>
                  <a:pt x="0" y="250031"/>
                </a:lnTo>
                <a:lnTo>
                  <a:pt x="8929" y="267891"/>
                </a:lnTo>
                <a:lnTo>
                  <a:pt x="26789" y="276820"/>
                </a:lnTo>
                <a:lnTo>
                  <a:pt x="62507" y="276820"/>
                </a:lnTo>
                <a:lnTo>
                  <a:pt x="107156" y="267891"/>
                </a:lnTo>
                <a:lnTo>
                  <a:pt x="151804" y="250031"/>
                </a:lnTo>
                <a:lnTo>
                  <a:pt x="187523" y="223242"/>
                </a:lnTo>
                <a:lnTo>
                  <a:pt x="214312" y="196453"/>
                </a:lnTo>
                <a:lnTo>
                  <a:pt x="232171" y="169664"/>
                </a:lnTo>
                <a:lnTo>
                  <a:pt x="232171"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Freeform 140"/>
          <p:cNvSpPr/>
          <p:nvPr/>
        </p:nvSpPr>
        <p:spPr>
          <a:xfrm>
            <a:off x="7911703" y="2071687"/>
            <a:ext cx="250032" cy="71439"/>
          </a:xfrm>
          <a:custGeom>
            <a:avLst/>
            <a:gdLst/>
            <a:ahLst/>
            <a:cxnLst/>
            <a:rect l="0" t="0" r="0" b="0"/>
            <a:pathLst>
              <a:path w="250032" h="71439">
                <a:moveTo>
                  <a:pt x="0" y="62508"/>
                </a:moveTo>
                <a:lnTo>
                  <a:pt x="0" y="62508"/>
                </a:lnTo>
                <a:lnTo>
                  <a:pt x="0" y="71438"/>
                </a:lnTo>
                <a:lnTo>
                  <a:pt x="17860" y="62508"/>
                </a:lnTo>
                <a:lnTo>
                  <a:pt x="44649" y="62508"/>
                </a:lnTo>
                <a:lnTo>
                  <a:pt x="80367" y="53578"/>
                </a:lnTo>
                <a:lnTo>
                  <a:pt x="125016" y="35719"/>
                </a:lnTo>
                <a:lnTo>
                  <a:pt x="169664" y="26789"/>
                </a:lnTo>
                <a:lnTo>
                  <a:pt x="214313" y="8930"/>
                </a:lnTo>
                <a:lnTo>
                  <a:pt x="250031" y="0"/>
                </a:lnTo>
                <a:lnTo>
                  <a:pt x="25003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2" name="Freeform 141"/>
          <p:cNvSpPr/>
          <p:nvPr/>
        </p:nvSpPr>
        <p:spPr>
          <a:xfrm>
            <a:off x="8054578" y="2053828"/>
            <a:ext cx="312539" cy="133946"/>
          </a:xfrm>
          <a:custGeom>
            <a:avLst/>
            <a:gdLst/>
            <a:ahLst/>
            <a:cxnLst/>
            <a:rect l="0" t="0" r="0" b="0"/>
            <a:pathLst>
              <a:path w="312539" h="133946">
                <a:moveTo>
                  <a:pt x="0" y="80367"/>
                </a:moveTo>
                <a:lnTo>
                  <a:pt x="0" y="80367"/>
                </a:lnTo>
                <a:lnTo>
                  <a:pt x="8930" y="80367"/>
                </a:lnTo>
                <a:lnTo>
                  <a:pt x="17860" y="80367"/>
                </a:lnTo>
                <a:lnTo>
                  <a:pt x="35719" y="71437"/>
                </a:lnTo>
                <a:lnTo>
                  <a:pt x="53578" y="71437"/>
                </a:lnTo>
                <a:lnTo>
                  <a:pt x="80367" y="62508"/>
                </a:lnTo>
                <a:lnTo>
                  <a:pt x="116086" y="53578"/>
                </a:lnTo>
                <a:lnTo>
                  <a:pt x="133945" y="44648"/>
                </a:lnTo>
                <a:lnTo>
                  <a:pt x="160734" y="35719"/>
                </a:lnTo>
                <a:lnTo>
                  <a:pt x="169663" y="26789"/>
                </a:lnTo>
                <a:lnTo>
                  <a:pt x="178593" y="17859"/>
                </a:lnTo>
                <a:lnTo>
                  <a:pt x="178593" y="8930"/>
                </a:lnTo>
                <a:lnTo>
                  <a:pt x="169663" y="0"/>
                </a:lnTo>
                <a:lnTo>
                  <a:pt x="151804" y="0"/>
                </a:lnTo>
                <a:lnTo>
                  <a:pt x="133945" y="0"/>
                </a:lnTo>
                <a:lnTo>
                  <a:pt x="116086" y="8930"/>
                </a:lnTo>
                <a:lnTo>
                  <a:pt x="89297" y="35719"/>
                </a:lnTo>
                <a:lnTo>
                  <a:pt x="80367" y="53578"/>
                </a:lnTo>
                <a:lnTo>
                  <a:pt x="71438" y="80367"/>
                </a:lnTo>
                <a:lnTo>
                  <a:pt x="80367" y="98226"/>
                </a:lnTo>
                <a:lnTo>
                  <a:pt x="98227" y="116086"/>
                </a:lnTo>
                <a:lnTo>
                  <a:pt x="125016" y="133945"/>
                </a:lnTo>
                <a:lnTo>
                  <a:pt x="151804" y="133945"/>
                </a:lnTo>
                <a:lnTo>
                  <a:pt x="187523" y="133945"/>
                </a:lnTo>
                <a:lnTo>
                  <a:pt x="214312" y="125016"/>
                </a:lnTo>
                <a:lnTo>
                  <a:pt x="250031" y="116086"/>
                </a:lnTo>
                <a:lnTo>
                  <a:pt x="276820" y="98226"/>
                </a:lnTo>
                <a:lnTo>
                  <a:pt x="294679" y="80367"/>
                </a:lnTo>
                <a:lnTo>
                  <a:pt x="312538" y="62508"/>
                </a:lnTo>
                <a:lnTo>
                  <a:pt x="312538"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Freeform 142"/>
          <p:cNvSpPr/>
          <p:nvPr/>
        </p:nvSpPr>
        <p:spPr>
          <a:xfrm>
            <a:off x="8313538" y="2027039"/>
            <a:ext cx="142876" cy="151806"/>
          </a:xfrm>
          <a:custGeom>
            <a:avLst/>
            <a:gdLst/>
            <a:ahLst/>
            <a:cxnLst/>
            <a:rect l="0" t="0" r="0" b="0"/>
            <a:pathLst>
              <a:path w="142876" h="151806">
                <a:moveTo>
                  <a:pt x="71438" y="0"/>
                </a:moveTo>
                <a:lnTo>
                  <a:pt x="62508" y="0"/>
                </a:lnTo>
                <a:lnTo>
                  <a:pt x="53578" y="0"/>
                </a:lnTo>
                <a:lnTo>
                  <a:pt x="35719" y="0"/>
                </a:lnTo>
                <a:lnTo>
                  <a:pt x="26789" y="8930"/>
                </a:lnTo>
                <a:lnTo>
                  <a:pt x="17860" y="17859"/>
                </a:lnTo>
                <a:lnTo>
                  <a:pt x="17860" y="26789"/>
                </a:lnTo>
                <a:lnTo>
                  <a:pt x="17860" y="35719"/>
                </a:lnTo>
                <a:lnTo>
                  <a:pt x="35719" y="44648"/>
                </a:lnTo>
                <a:lnTo>
                  <a:pt x="62508" y="62508"/>
                </a:lnTo>
                <a:lnTo>
                  <a:pt x="89297" y="71437"/>
                </a:lnTo>
                <a:lnTo>
                  <a:pt x="116086" y="89297"/>
                </a:lnTo>
                <a:lnTo>
                  <a:pt x="133946" y="98226"/>
                </a:lnTo>
                <a:lnTo>
                  <a:pt x="142875" y="116086"/>
                </a:lnTo>
                <a:lnTo>
                  <a:pt x="133946" y="125015"/>
                </a:lnTo>
                <a:lnTo>
                  <a:pt x="125016" y="133945"/>
                </a:lnTo>
                <a:lnTo>
                  <a:pt x="98227" y="142875"/>
                </a:lnTo>
                <a:lnTo>
                  <a:pt x="71438" y="151805"/>
                </a:lnTo>
                <a:lnTo>
                  <a:pt x="44649" y="151805"/>
                </a:lnTo>
                <a:lnTo>
                  <a:pt x="17860" y="142875"/>
                </a:lnTo>
                <a:lnTo>
                  <a:pt x="8930" y="133945"/>
                </a:lnTo>
                <a:lnTo>
                  <a:pt x="0" y="116086"/>
                </a:lnTo>
                <a:lnTo>
                  <a:pt x="8930" y="89297"/>
                </a:lnTo>
                <a:lnTo>
                  <a:pt x="26789" y="71437"/>
                </a:lnTo>
                <a:lnTo>
                  <a:pt x="53578" y="44648"/>
                </a:lnTo>
                <a:lnTo>
                  <a:pt x="89297" y="8930"/>
                </a:lnTo>
                <a:lnTo>
                  <a:pt x="89297"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Freeform 143"/>
          <p:cNvSpPr/>
          <p:nvPr/>
        </p:nvSpPr>
        <p:spPr>
          <a:xfrm>
            <a:off x="8474273" y="1893094"/>
            <a:ext cx="89298" cy="250032"/>
          </a:xfrm>
          <a:custGeom>
            <a:avLst/>
            <a:gdLst/>
            <a:ahLst/>
            <a:cxnLst/>
            <a:rect l="0" t="0" r="0" b="0"/>
            <a:pathLst>
              <a:path w="89298" h="250032">
                <a:moveTo>
                  <a:pt x="89297" y="0"/>
                </a:moveTo>
                <a:lnTo>
                  <a:pt x="80367" y="0"/>
                </a:lnTo>
                <a:lnTo>
                  <a:pt x="71437" y="8929"/>
                </a:lnTo>
                <a:lnTo>
                  <a:pt x="62507" y="8929"/>
                </a:lnTo>
                <a:lnTo>
                  <a:pt x="62507" y="26789"/>
                </a:lnTo>
                <a:lnTo>
                  <a:pt x="53578" y="44648"/>
                </a:lnTo>
                <a:lnTo>
                  <a:pt x="53578" y="71437"/>
                </a:lnTo>
                <a:lnTo>
                  <a:pt x="62507" y="98226"/>
                </a:lnTo>
                <a:lnTo>
                  <a:pt x="62507" y="133945"/>
                </a:lnTo>
                <a:lnTo>
                  <a:pt x="62507" y="169664"/>
                </a:lnTo>
                <a:lnTo>
                  <a:pt x="71437" y="196453"/>
                </a:lnTo>
                <a:lnTo>
                  <a:pt x="71437" y="223242"/>
                </a:lnTo>
                <a:lnTo>
                  <a:pt x="80367" y="241101"/>
                </a:lnTo>
                <a:lnTo>
                  <a:pt x="80367" y="250031"/>
                </a:lnTo>
                <a:lnTo>
                  <a:pt x="80367" y="250031"/>
                </a:lnTo>
                <a:lnTo>
                  <a:pt x="80367" y="250031"/>
                </a:lnTo>
                <a:lnTo>
                  <a:pt x="80367" y="241101"/>
                </a:lnTo>
                <a:lnTo>
                  <a:pt x="71437" y="232171"/>
                </a:lnTo>
                <a:lnTo>
                  <a:pt x="62507" y="214312"/>
                </a:lnTo>
                <a:lnTo>
                  <a:pt x="44648" y="196453"/>
                </a:lnTo>
                <a:lnTo>
                  <a:pt x="26789" y="169664"/>
                </a:lnTo>
                <a:lnTo>
                  <a:pt x="0" y="151804"/>
                </a:lnTo>
                <a:lnTo>
                  <a:pt x="0"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Freeform 144"/>
          <p:cNvSpPr/>
          <p:nvPr/>
        </p:nvSpPr>
        <p:spPr>
          <a:xfrm>
            <a:off x="8384976" y="2027039"/>
            <a:ext cx="223243" cy="35720"/>
          </a:xfrm>
          <a:custGeom>
            <a:avLst/>
            <a:gdLst/>
            <a:ahLst/>
            <a:cxnLst/>
            <a:rect l="0" t="0" r="0" b="0"/>
            <a:pathLst>
              <a:path w="223243" h="35720">
                <a:moveTo>
                  <a:pt x="0" y="0"/>
                </a:moveTo>
                <a:lnTo>
                  <a:pt x="0" y="0"/>
                </a:lnTo>
                <a:lnTo>
                  <a:pt x="8929" y="0"/>
                </a:lnTo>
                <a:lnTo>
                  <a:pt x="17859" y="8930"/>
                </a:lnTo>
                <a:lnTo>
                  <a:pt x="44648" y="8930"/>
                </a:lnTo>
                <a:lnTo>
                  <a:pt x="71437" y="8930"/>
                </a:lnTo>
                <a:lnTo>
                  <a:pt x="98226" y="8930"/>
                </a:lnTo>
                <a:lnTo>
                  <a:pt x="133945" y="8930"/>
                </a:lnTo>
                <a:lnTo>
                  <a:pt x="169664" y="8930"/>
                </a:lnTo>
                <a:lnTo>
                  <a:pt x="196453" y="17859"/>
                </a:lnTo>
                <a:lnTo>
                  <a:pt x="214312" y="26789"/>
                </a:lnTo>
                <a:lnTo>
                  <a:pt x="223242" y="26789"/>
                </a:lnTo>
                <a:lnTo>
                  <a:pt x="223242" y="35719"/>
                </a:lnTo>
                <a:lnTo>
                  <a:pt x="223242" y="35719"/>
                </a:lnTo>
                <a:lnTo>
                  <a:pt x="223242"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Freeform 145"/>
          <p:cNvSpPr/>
          <p:nvPr/>
        </p:nvSpPr>
        <p:spPr>
          <a:xfrm>
            <a:off x="8643937" y="2009179"/>
            <a:ext cx="26790" cy="142876"/>
          </a:xfrm>
          <a:custGeom>
            <a:avLst/>
            <a:gdLst/>
            <a:ahLst/>
            <a:cxnLst/>
            <a:rect l="0" t="0" r="0" b="0"/>
            <a:pathLst>
              <a:path w="26790" h="142876">
                <a:moveTo>
                  <a:pt x="0" y="53579"/>
                </a:moveTo>
                <a:lnTo>
                  <a:pt x="0" y="53579"/>
                </a:lnTo>
                <a:lnTo>
                  <a:pt x="0" y="62508"/>
                </a:lnTo>
                <a:lnTo>
                  <a:pt x="0" y="80368"/>
                </a:lnTo>
                <a:lnTo>
                  <a:pt x="0" y="89297"/>
                </a:lnTo>
                <a:lnTo>
                  <a:pt x="0" y="107157"/>
                </a:lnTo>
                <a:lnTo>
                  <a:pt x="0" y="116086"/>
                </a:lnTo>
                <a:lnTo>
                  <a:pt x="0" y="125016"/>
                </a:lnTo>
                <a:lnTo>
                  <a:pt x="8929" y="133946"/>
                </a:lnTo>
                <a:lnTo>
                  <a:pt x="8929" y="142875"/>
                </a:lnTo>
                <a:lnTo>
                  <a:pt x="17859" y="142875"/>
                </a:lnTo>
                <a:lnTo>
                  <a:pt x="17859" y="133946"/>
                </a:lnTo>
                <a:lnTo>
                  <a:pt x="17859" y="125016"/>
                </a:lnTo>
                <a:lnTo>
                  <a:pt x="26789" y="107157"/>
                </a:lnTo>
                <a:lnTo>
                  <a:pt x="26789" y="89297"/>
                </a:lnTo>
                <a:lnTo>
                  <a:pt x="26789" y="53579"/>
                </a:lnTo>
                <a:lnTo>
                  <a:pt x="26789" y="2679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7" name="Freeform 146"/>
          <p:cNvSpPr/>
          <p:nvPr/>
        </p:nvSpPr>
        <p:spPr>
          <a:xfrm>
            <a:off x="8643937" y="1955601"/>
            <a:ext cx="107157" cy="44650"/>
          </a:xfrm>
          <a:custGeom>
            <a:avLst/>
            <a:gdLst/>
            <a:ahLst/>
            <a:cxnLst/>
            <a:rect l="0" t="0" r="0" b="0"/>
            <a:pathLst>
              <a:path w="107157" h="44650">
                <a:moveTo>
                  <a:pt x="0" y="0"/>
                </a:moveTo>
                <a:lnTo>
                  <a:pt x="0" y="0"/>
                </a:lnTo>
                <a:lnTo>
                  <a:pt x="8929" y="0"/>
                </a:lnTo>
                <a:lnTo>
                  <a:pt x="17859" y="8930"/>
                </a:lnTo>
                <a:lnTo>
                  <a:pt x="26789" y="8930"/>
                </a:lnTo>
                <a:lnTo>
                  <a:pt x="44648" y="17860"/>
                </a:lnTo>
                <a:lnTo>
                  <a:pt x="53578" y="26789"/>
                </a:lnTo>
                <a:lnTo>
                  <a:pt x="71437" y="35719"/>
                </a:lnTo>
                <a:lnTo>
                  <a:pt x="89297" y="44649"/>
                </a:lnTo>
                <a:lnTo>
                  <a:pt x="107156" y="44649"/>
                </a:lnTo>
                <a:lnTo>
                  <a:pt x="107156"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8" name="Freeform 147"/>
          <p:cNvSpPr/>
          <p:nvPr/>
        </p:nvSpPr>
        <p:spPr>
          <a:xfrm>
            <a:off x="8742163" y="2035969"/>
            <a:ext cx="125017" cy="71438"/>
          </a:xfrm>
          <a:custGeom>
            <a:avLst/>
            <a:gdLst/>
            <a:ahLst/>
            <a:cxnLst/>
            <a:rect l="0" t="0" r="0" b="0"/>
            <a:pathLst>
              <a:path w="125017" h="71438">
                <a:moveTo>
                  <a:pt x="0" y="0"/>
                </a:moveTo>
                <a:lnTo>
                  <a:pt x="8930" y="0"/>
                </a:lnTo>
                <a:lnTo>
                  <a:pt x="17860" y="0"/>
                </a:lnTo>
                <a:lnTo>
                  <a:pt x="17860" y="8929"/>
                </a:lnTo>
                <a:lnTo>
                  <a:pt x="17860" y="8929"/>
                </a:lnTo>
                <a:lnTo>
                  <a:pt x="26789" y="17859"/>
                </a:lnTo>
                <a:lnTo>
                  <a:pt x="17860" y="26789"/>
                </a:lnTo>
                <a:lnTo>
                  <a:pt x="17860" y="44648"/>
                </a:lnTo>
                <a:lnTo>
                  <a:pt x="17860" y="53578"/>
                </a:lnTo>
                <a:lnTo>
                  <a:pt x="17860" y="62507"/>
                </a:lnTo>
                <a:lnTo>
                  <a:pt x="17860" y="71437"/>
                </a:lnTo>
                <a:lnTo>
                  <a:pt x="26789" y="71437"/>
                </a:lnTo>
                <a:lnTo>
                  <a:pt x="35719" y="71437"/>
                </a:lnTo>
                <a:lnTo>
                  <a:pt x="44649" y="62507"/>
                </a:lnTo>
                <a:lnTo>
                  <a:pt x="44649" y="53578"/>
                </a:lnTo>
                <a:lnTo>
                  <a:pt x="53578" y="44648"/>
                </a:lnTo>
                <a:lnTo>
                  <a:pt x="62508" y="35718"/>
                </a:lnTo>
                <a:lnTo>
                  <a:pt x="71438" y="26789"/>
                </a:lnTo>
                <a:lnTo>
                  <a:pt x="71438" y="26789"/>
                </a:lnTo>
                <a:lnTo>
                  <a:pt x="89297" y="17859"/>
                </a:lnTo>
                <a:lnTo>
                  <a:pt x="98227" y="8929"/>
                </a:lnTo>
                <a:lnTo>
                  <a:pt x="107157" y="8929"/>
                </a:lnTo>
                <a:lnTo>
                  <a:pt x="116086" y="8929"/>
                </a:lnTo>
                <a:lnTo>
                  <a:pt x="125016" y="8929"/>
                </a:lnTo>
                <a:lnTo>
                  <a:pt x="125016" y="17859"/>
                </a:lnTo>
                <a:lnTo>
                  <a:pt x="125016" y="17859"/>
                </a:lnTo>
                <a:lnTo>
                  <a:pt x="125016" y="26789"/>
                </a:lnTo>
                <a:lnTo>
                  <a:pt x="125016" y="35718"/>
                </a:lnTo>
                <a:lnTo>
                  <a:pt x="125016" y="35718"/>
                </a:lnTo>
                <a:lnTo>
                  <a:pt x="125016" y="44648"/>
                </a:lnTo>
                <a:lnTo>
                  <a:pt x="125016"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Freeform 148"/>
          <p:cNvSpPr/>
          <p:nvPr/>
        </p:nvSpPr>
        <p:spPr>
          <a:xfrm>
            <a:off x="8849320" y="2035969"/>
            <a:ext cx="116086" cy="250032"/>
          </a:xfrm>
          <a:custGeom>
            <a:avLst/>
            <a:gdLst/>
            <a:ahLst/>
            <a:cxnLst/>
            <a:rect l="0" t="0" r="0" b="0"/>
            <a:pathLst>
              <a:path w="116086" h="250032">
                <a:moveTo>
                  <a:pt x="62507" y="8929"/>
                </a:moveTo>
                <a:lnTo>
                  <a:pt x="62507" y="8929"/>
                </a:lnTo>
                <a:lnTo>
                  <a:pt x="71437" y="8929"/>
                </a:lnTo>
                <a:lnTo>
                  <a:pt x="71437" y="8929"/>
                </a:lnTo>
                <a:lnTo>
                  <a:pt x="80367" y="8929"/>
                </a:lnTo>
                <a:lnTo>
                  <a:pt x="80367" y="0"/>
                </a:lnTo>
                <a:lnTo>
                  <a:pt x="80367" y="0"/>
                </a:lnTo>
                <a:lnTo>
                  <a:pt x="89296" y="0"/>
                </a:lnTo>
                <a:lnTo>
                  <a:pt x="89296" y="0"/>
                </a:lnTo>
                <a:lnTo>
                  <a:pt x="89296" y="0"/>
                </a:lnTo>
                <a:lnTo>
                  <a:pt x="89296" y="8929"/>
                </a:lnTo>
                <a:lnTo>
                  <a:pt x="89296" y="8929"/>
                </a:lnTo>
                <a:lnTo>
                  <a:pt x="89296" y="17859"/>
                </a:lnTo>
                <a:lnTo>
                  <a:pt x="80367" y="26789"/>
                </a:lnTo>
                <a:lnTo>
                  <a:pt x="80367" y="35718"/>
                </a:lnTo>
                <a:lnTo>
                  <a:pt x="80367" y="44648"/>
                </a:lnTo>
                <a:lnTo>
                  <a:pt x="80367" y="53578"/>
                </a:lnTo>
                <a:lnTo>
                  <a:pt x="89296" y="53578"/>
                </a:lnTo>
                <a:lnTo>
                  <a:pt x="89296" y="53578"/>
                </a:lnTo>
                <a:lnTo>
                  <a:pt x="98226" y="62507"/>
                </a:lnTo>
                <a:lnTo>
                  <a:pt x="107156" y="62507"/>
                </a:lnTo>
                <a:lnTo>
                  <a:pt x="107156" y="62507"/>
                </a:lnTo>
                <a:lnTo>
                  <a:pt x="116085" y="71437"/>
                </a:lnTo>
                <a:lnTo>
                  <a:pt x="116085" y="71437"/>
                </a:lnTo>
                <a:lnTo>
                  <a:pt x="116085" y="80367"/>
                </a:lnTo>
                <a:lnTo>
                  <a:pt x="116085" y="89296"/>
                </a:lnTo>
                <a:lnTo>
                  <a:pt x="107156" y="107156"/>
                </a:lnTo>
                <a:lnTo>
                  <a:pt x="98226" y="125015"/>
                </a:lnTo>
                <a:lnTo>
                  <a:pt x="98226" y="133945"/>
                </a:lnTo>
                <a:lnTo>
                  <a:pt x="80367" y="160734"/>
                </a:lnTo>
                <a:lnTo>
                  <a:pt x="71437" y="178593"/>
                </a:lnTo>
                <a:lnTo>
                  <a:pt x="44648" y="214312"/>
                </a:lnTo>
                <a:lnTo>
                  <a:pt x="26789" y="241101"/>
                </a:lnTo>
                <a:lnTo>
                  <a:pt x="0" y="250031"/>
                </a:lnTo>
                <a:lnTo>
                  <a:pt x="0"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Freeform 149"/>
          <p:cNvSpPr/>
          <p:nvPr/>
        </p:nvSpPr>
        <p:spPr>
          <a:xfrm>
            <a:off x="7277695" y="3500437"/>
            <a:ext cx="8931" cy="71439"/>
          </a:xfrm>
          <a:custGeom>
            <a:avLst/>
            <a:gdLst/>
            <a:ahLst/>
            <a:cxnLst/>
            <a:rect l="0" t="0" r="0" b="0"/>
            <a:pathLst>
              <a:path w="8931" h="71439">
                <a:moveTo>
                  <a:pt x="8930" y="0"/>
                </a:moveTo>
                <a:lnTo>
                  <a:pt x="8930" y="0"/>
                </a:lnTo>
                <a:lnTo>
                  <a:pt x="8930" y="0"/>
                </a:lnTo>
                <a:lnTo>
                  <a:pt x="0" y="0"/>
                </a:lnTo>
                <a:lnTo>
                  <a:pt x="0" y="0"/>
                </a:lnTo>
                <a:lnTo>
                  <a:pt x="8930" y="0"/>
                </a:lnTo>
                <a:lnTo>
                  <a:pt x="8930" y="8930"/>
                </a:lnTo>
                <a:lnTo>
                  <a:pt x="8930" y="17859"/>
                </a:lnTo>
                <a:lnTo>
                  <a:pt x="8930" y="26789"/>
                </a:lnTo>
                <a:lnTo>
                  <a:pt x="8930" y="44649"/>
                </a:lnTo>
                <a:lnTo>
                  <a:pt x="8930" y="53578"/>
                </a:lnTo>
                <a:lnTo>
                  <a:pt x="8930" y="62508"/>
                </a:lnTo>
                <a:lnTo>
                  <a:pt x="0" y="71438"/>
                </a:lnTo>
                <a:lnTo>
                  <a:pt x="0" y="71438"/>
                </a:lnTo>
                <a:lnTo>
                  <a:pt x="0" y="62508"/>
                </a:lnTo>
                <a:lnTo>
                  <a:pt x="8930" y="53578"/>
                </a:lnTo>
                <a:lnTo>
                  <a:pt x="8930" y="35719"/>
                </a:lnTo>
                <a:lnTo>
                  <a:pt x="8930" y="26789"/>
                </a:lnTo>
                <a:lnTo>
                  <a:pt x="8930" y="17859"/>
                </a:lnTo>
                <a:lnTo>
                  <a:pt x="8930" y="17859"/>
                </a:lnTo>
                <a:lnTo>
                  <a:pt x="8930" y="26789"/>
                </a:lnTo>
                <a:lnTo>
                  <a:pt x="8930" y="35719"/>
                </a:lnTo>
                <a:lnTo>
                  <a:pt x="8930"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Freeform 150"/>
          <p:cNvSpPr/>
          <p:nvPr/>
        </p:nvSpPr>
        <p:spPr>
          <a:xfrm>
            <a:off x="7241977" y="3473648"/>
            <a:ext cx="187524" cy="258962"/>
          </a:xfrm>
          <a:custGeom>
            <a:avLst/>
            <a:gdLst/>
            <a:ahLst/>
            <a:cxnLst/>
            <a:rect l="0" t="0" r="0" b="0"/>
            <a:pathLst>
              <a:path w="187524" h="258962">
                <a:moveTo>
                  <a:pt x="35718" y="17859"/>
                </a:moveTo>
                <a:lnTo>
                  <a:pt x="35718" y="17859"/>
                </a:lnTo>
                <a:lnTo>
                  <a:pt x="35718" y="17859"/>
                </a:lnTo>
                <a:lnTo>
                  <a:pt x="35718" y="17859"/>
                </a:lnTo>
                <a:lnTo>
                  <a:pt x="35718" y="8930"/>
                </a:lnTo>
                <a:lnTo>
                  <a:pt x="35718" y="8930"/>
                </a:lnTo>
                <a:lnTo>
                  <a:pt x="35718" y="0"/>
                </a:lnTo>
                <a:lnTo>
                  <a:pt x="35718" y="0"/>
                </a:lnTo>
                <a:lnTo>
                  <a:pt x="35718" y="0"/>
                </a:lnTo>
                <a:lnTo>
                  <a:pt x="35718" y="0"/>
                </a:lnTo>
                <a:lnTo>
                  <a:pt x="35718" y="0"/>
                </a:lnTo>
                <a:lnTo>
                  <a:pt x="35718" y="0"/>
                </a:lnTo>
                <a:lnTo>
                  <a:pt x="35718" y="8930"/>
                </a:lnTo>
                <a:lnTo>
                  <a:pt x="44648" y="17859"/>
                </a:lnTo>
                <a:lnTo>
                  <a:pt x="44648" y="35719"/>
                </a:lnTo>
                <a:lnTo>
                  <a:pt x="44648" y="62508"/>
                </a:lnTo>
                <a:lnTo>
                  <a:pt x="35718" y="98227"/>
                </a:lnTo>
                <a:lnTo>
                  <a:pt x="35718" y="133945"/>
                </a:lnTo>
                <a:lnTo>
                  <a:pt x="26789" y="178594"/>
                </a:lnTo>
                <a:lnTo>
                  <a:pt x="17859" y="205383"/>
                </a:lnTo>
                <a:lnTo>
                  <a:pt x="8929" y="241102"/>
                </a:lnTo>
                <a:lnTo>
                  <a:pt x="0" y="250031"/>
                </a:lnTo>
                <a:lnTo>
                  <a:pt x="0" y="258961"/>
                </a:lnTo>
                <a:lnTo>
                  <a:pt x="0" y="250031"/>
                </a:lnTo>
                <a:lnTo>
                  <a:pt x="8929" y="241102"/>
                </a:lnTo>
                <a:lnTo>
                  <a:pt x="26789" y="214313"/>
                </a:lnTo>
                <a:lnTo>
                  <a:pt x="53578" y="187523"/>
                </a:lnTo>
                <a:lnTo>
                  <a:pt x="89296" y="169664"/>
                </a:lnTo>
                <a:lnTo>
                  <a:pt x="116086" y="151805"/>
                </a:lnTo>
                <a:lnTo>
                  <a:pt x="142875" y="142875"/>
                </a:lnTo>
                <a:lnTo>
                  <a:pt x="169664" y="142875"/>
                </a:lnTo>
                <a:lnTo>
                  <a:pt x="187523" y="151805"/>
                </a:lnTo>
                <a:lnTo>
                  <a:pt x="187523"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Freeform 151"/>
          <p:cNvSpPr/>
          <p:nvPr/>
        </p:nvSpPr>
        <p:spPr>
          <a:xfrm>
            <a:off x="7286625" y="3455789"/>
            <a:ext cx="133946" cy="98227"/>
          </a:xfrm>
          <a:custGeom>
            <a:avLst/>
            <a:gdLst/>
            <a:ahLst/>
            <a:cxnLst/>
            <a:rect l="0" t="0" r="0" b="0"/>
            <a:pathLst>
              <a:path w="133946" h="98227">
                <a:moveTo>
                  <a:pt x="0" y="98226"/>
                </a:moveTo>
                <a:lnTo>
                  <a:pt x="8930" y="98226"/>
                </a:lnTo>
                <a:lnTo>
                  <a:pt x="17859" y="89297"/>
                </a:lnTo>
                <a:lnTo>
                  <a:pt x="44648" y="80367"/>
                </a:lnTo>
                <a:lnTo>
                  <a:pt x="62508" y="71437"/>
                </a:lnTo>
                <a:lnTo>
                  <a:pt x="89297" y="62507"/>
                </a:lnTo>
                <a:lnTo>
                  <a:pt x="107156" y="44648"/>
                </a:lnTo>
                <a:lnTo>
                  <a:pt x="125016" y="26789"/>
                </a:lnTo>
                <a:lnTo>
                  <a:pt x="133945" y="17859"/>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7277695" y="3375421"/>
            <a:ext cx="98228" cy="26791"/>
          </a:xfrm>
          <a:custGeom>
            <a:avLst/>
            <a:gdLst/>
            <a:ahLst/>
            <a:cxnLst/>
            <a:rect l="0" t="0" r="0" b="0"/>
            <a:pathLst>
              <a:path w="98228" h="26791">
                <a:moveTo>
                  <a:pt x="0" y="26790"/>
                </a:moveTo>
                <a:lnTo>
                  <a:pt x="8930" y="26790"/>
                </a:lnTo>
                <a:lnTo>
                  <a:pt x="8930" y="26790"/>
                </a:lnTo>
                <a:lnTo>
                  <a:pt x="17860" y="17860"/>
                </a:lnTo>
                <a:lnTo>
                  <a:pt x="35719" y="8930"/>
                </a:lnTo>
                <a:lnTo>
                  <a:pt x="53578" y="8930"/>
                </a:lnTo>
                <a:lnTo>
                  <a:pt x="80368" y="0"/>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4" name="Freeform 153"/>
          <p:cNvSpPr/>
          <p:nvPr/>
        </p:nvSpPr>
        <p:spPr>
          <a:xfrm>
            <a:off x="7483078" y="3473648"/>
            <a:ext cx="89298" cy="187524"/>
          </a:xfrm>
          <a:custGeom>
            <a:avLst/>
            <a:gdLst/>
            <a:ahLst/>
            <a:cxnLst/>
            <a:rect l="0" t="0" r="0" b="0"/>
            <a:pathLst>
              <a:path w="89298" h="187524">
                <a:moveTo>
                  <a:pt x="35719" y="0"/>
                </a:moveTo>
                <a:lnTo>
                  <a:pt x="35719" y="0"/>
                </a:lnTo>
                <a:lnTo>
                  <a:pt x="26789" y="8930"/>
                </a:lnTo>
                <a:lnTo>
                  <a:pt x="17860" y="17859"/>
                </a:lnTo>
                <a:lnTo>
                  <a:pt x="8930" y="35719"/>
                </a:lnTo>
                <a:lnTo>
                  <a:pt x="0" y="62508"/>
                </a:lnTo>
                <a:lnTo>
                  <a:pt x="0" y="107156"/>
                </a:lnTo>
                <a:lnTo>
                  <a:pt x="0" y="133945"/>
                </a:lnTo>
                <a:lnTo>
                  <a:pt x="0" y="169664"/>
                </a:lnTo>
                <a:lnTo>
                  <a:pt x="17860" y="178594"/>
                </a:lnTo>
                <a:lnTo>
                  <a:pt x="35719" y="187523"/>
                </a:lnTo>
                <a:lnTo>
                  <a:pt x="53578" y="178594"/>
                </a:lnTo>
                <a:lnTo>
                  <a:pt x="71438" y="151805"/>
                </a:lnTo>
                <a:lnTo>
                  <a:pt x="89297" y="125016"/>
                </a:lnTo>
                <a:lnTo>
                  <a:pt x="89297"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5" name="Freeform 154"/>
          <p:cNvSpPr/>
          <p:nvPr/>
        </p:nvSpPr>
        <p:spPr>
          <a:xfrm>
            <a:off x="7617023" y="3286125"/>
            <a:ext cx="35720" cy="321469"/>
          </a:xfrm>
          <a:custGeom>
            <a:avLst/>
            <a:gdLst/>
            <a:ahLst/>
            <a:cxnLst/>
            <a:rect l="0" t="0" r="0" b="0"/>
            <a:pathLst>
              <a:path w="35720" h="321469">
                <a:moveTo>
                  <a:pt x="8930" y="0"/>
                </a:moveTo>
                <a:lnTo>
                  <a:pt x="8930" y="8929"/>
                </a:lnTo>
                <a:lnTo>
                  <a:pt x="8930" y="17859"/>
                </a:lnTo>
                <a:lnTo>
                  <a:pt x="0" y="35718"/>
                </a:lnTo>
                <a:lnTo>
                  <a:pt x="0" y="62507"/>
                </a:lnTo>
                <a:lnTo>
                  <a:pt x="8930" y="107156"/>
                </a:lnTo>
                <a:lnTo>
                  <a:pt x="8930" y="142875"/>
                </a:lnTo>
                <a:lnTo>
                  <a:pt x="17860" y="196453"/>
                </a:lnTo>
                <a:lnTo>
                  <a:pt x="17860" y="241101"/>
                </a:lnTo>
                <a:lnTo>
                  <a:pt x="26790" y="276820"/>
                </a:lnTo>
                <a:lnTo>
                  <a:pt x="35719" y="312539"/>
                </a:lnTo>
                <a:lnTo>
                  <a:pt x="35719" y="321468"/>
                </a:lnTo>
                <a:lnTo>
                  <a:pt x="35719" y="3214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6" name="Freeform 155"/>
          <p:cNvSpPr/>
          <p:nvPr/>
        </p:nvSpPr>
        <p:spPr>
          <a:xfrm>
            <a:off x="7697391" y="3491507"/>
            <a:ext cx="35719" cy="125017"/>
          </a:xfrm>
          <a:custGeom>
            <a:avLst/>
            <a:gdLst/>
            <a:ahLst/>
            <a:cxnLst/>
            <a:rect l="0" t="0" r="0" b="0"/>
            <a:pathLst>
              <a:path w="35719" h="125017">
                <a:moveTo>
                  <a:pt x="17859" y="0"/>
                </a:moveTo>
                <a:lnTo>
                  <a:pt x="8929" y="8930"/>
                </a:lnTo>
                <a:lnTo>
                  <a:pt x="8929" y="26789"/>
                </a:lnTo>
                <a:lnTo>
                  <a:pt x="0" y="44649"/>
                </a:lnTo>
                <a:lnTo>
                  <a:pt x="0" y="71438"/>
                </a:lnTo>
                <a:lnTo>
                  <a:pt x="0" y="89297"/>
                </a:lnTo>
                <a:lnTo>
                  <a:pt x="8929" y="107157"/>
                </a:lnTo>
                <a:lnTo>
                  <a:pt x="17859" y="116086"/>
                </a:lnTo>
                <a:lnTo>
                  <a:pt x="26789" y="125016"/>
                </a:lnTo>
                <a:lnTo>
                  <a:pt x="35718" y="107157"/>
                </a:lnTo>
                <a:lnTo>
                  <a:pt x="35718"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7" name="Freeform 156"/>
          <p:cNvSpPr/>
          <p:nvPr/>
        </p:nvSpPr>
        <p:spPr>
          <a:xfrm>
            <a:off x="7706320" y="3348632"/>
            <a:ext cx="26790" cy="26790"/>
          </a:xfrm>
          <a:custGeom>
            <a:avLst/>
            <a:gdLst/>
            <a:ahLst/>
            <a:cxnLst/>
            <a:rect l="0" t="0" r="0" b="0"/>
            <a:pathLst>
              <a:path w="26790" h="26790">
                <a:moveTo>
                  <a:pt x="8930" y="0"/>
                </a:moveTo>
                <a:lnTo>
                  <a:pt x="0" y="0"/>
                </a:lnTo>
                <a:lnTo>
                  <a:pt x="0" y="8930"/>
                </a:lnTo>
                <a:lnTo>
                  <a:pt x="0" y="17860"/>
                </a:lnTo>
                <a:lnTo>
                  <a:pt x="0" y="26789"/>
                </a:lnTo>
                <a:lnTo>
                  <a:pt x="0" y="26789"/>
                </a:lnTo>
                <a:lnTo>
                  <a:pt x="17860" y="26789"/>
                </a:lnTo>
                <a:lnTo>
                  <a:pt x="26789" y="26789"/>
                </a:lnTo>
                <a:lnTo>
                  <a:pt x="2678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Freeform 157"/>
          <p:cNvSpPr/>
          <p:nvPr/>
        </p:nvSpPr>
        <p:spPr>
          <a:xfrm>
            <a:off x="7804547" y="3384351"/>
            <a:ext cx="107157" cy="348259"/>
          </a:xfrm>
          <a:custGeom>
            <a:avLst/>
            <a:gdLst/>
            <a:ahLst/>
            <a:cxnLst/>
            <a:rect l="0" t="0" r="0" b="0"/>
            <a:pathLst>
              <a:path w="107157" h="348259">
                <a:moveTo>
                  <a:pt x="8930" y="80367"/>
                </a:moveTo>
                <a:lnTo>
                  <a:pt x="8930" y="80367"/>
                </a:lnTo>
                <a:lnTo>
                  <a:pt x="8930" y="80367"/>
                </a:lnTo>
                <a:lnTo>
                  <a:pt x="0" y="89297"/>
                </a:lnTo>
                <a:lnTo>
                  <a:pt x="0" y="98227"/>
                </a:lnTo>
                <a:lnTo>
                  <a:pt x="8930" y="116086"/>
                </a:lnTo>
                <a:lnTo>
                  <a:pt x="8930" y="142875"/>
                </a:lnTo>
                <a:lnTo>
                  <a:pt x="17859" y="178594"/>
                </a:lnTo>
                <a:lnTo>
                  <a:pt x="26789" y="214313"/>
                </a:lnTo>
                <a:lnTo>
                  <a:pt x="35719" y="250031"/>
                </a:lnTo>
                <a:lnTo>
                  <a:pt x="35719" y="285750"/>
                </a:lnTo>
                <a:lnTo>
                  <a:pt x="35719" y="312539"/>
                </a:lnTo>
                <a:lnTo>
                  <a:pt x="35719" y="339328"/>
                </a:lnTo>
                <a:lnTo>
                  <a:pt x="26789" y="348258"/>
                </a:lnTo>
                <a:lnTo>
                  <a:pt x="17859" y="348258"/>
                </a:lnTo>
                <a:lnTo>
                  <a:pt x="17859" y="339328"/>
                </a:lnTo>
                <a:lnTo>
                  <a:pt x="8930" y="303610"/>
                </a:lnTo>
                <a:lnTo>
                  <a:pt x="8930" y="258961"/>
                </a:lnTo>
                <a:lnTo>
                  <a:pt x="8930" y="205383"/>
                </a:lnTo>
                <a:lnTo>
                  <a:pt x="17859" y="151805"/>
                </a:lnTo>
                <a:lnTo>
                  <a:pt x="26789" y="98227"/>
                </a:lnTo>
                <a:lnTo>
                  <a:pt x="44648" y="44649"/>
                </a:lnTo>
                <a:lnTo>
                  <a:pt x="62508" y="17860"/>
                </a:lnTo>
                <a:lnTo>
                  <a:pt x="80367" y="0"/>
                </a:lnTo>
                <a:lnTo>
                  <a:pt x="98226" y="0"/>
                </a:lnTo>
                <a:lnTo>
                  <a:pt x="107156" y="17860"/>
                </a:lnTo>
                <a:lnTo>
                  <a:pt x="107156" y="35719"/>
                </a:lnTo>
                <a:lnTo>
                  <a:pt x="98226" y="71438"/>
                </a:lnTo>
                <a:lnTo>
                  <a:pt x="89297" y="107156"/>
                </a:lnTo>
                <a:lnTo>
                  <a:pt x="80367" y="142875"/>
                </a:lnTo>
                <a:lnTo>
                  <a:pt x="62508" y="169664"/>
                </a:lnTo>
                <a:lnTo>
                  <a:pt x="53578" y="187524"/>
                </a:lnTo>
                <a:lnTo>
                  <a:pt x="53578" y="187524"/>
                </a:lnTo>
                <a:lnTo>
                  <a:pt x="53578" y="178594"/>
                </a:lnTo>
                <a:lnTo>
                  <a:pt x="53578"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9" name="Freeform 158"/>
          <p:cNvSpPr/>
          <p:nvPr/>
        </p:nvSpPr>
        <p:spPr>
          <a:xfrm>
            <a:off x="7929563" y="3357562"/>
            <a:ext cx="142876" cy="205384"/>
          </a:xfrm>
          <a:custGeom>
            <a:avLst/>
            <a:gdLst/>
            <a:ahLst/>
            <a:cxnLst/>
            <a:rect l="0" t="0" r="0" b="0"/>
            <a:pathLst>
              <a:path w="142876" h="205384">
                <a:moveTo>
                  <a:pt x="89296" y="0"/>
                </a:moveTo>
                <a:lnTo>
                  <a:pt x="89296" y="0"/>
                </a:lnTo>
                <a:lnTo>
                  <a:pt x="80367" y="0"/>
                </a:lnTo>
                <a:lnTo>
                  <a:pt x="62507" y="17859"/>
                </a:lnTo>
                <a:lnTo>
                  <a:pt x="44648" y="35719"/>
                </a:lnTo>
                <a:lnTo>
                  <a:pt x="35718" y="53578"/>
                </a:lnTo>
                <a:lnTo>
                  <a:pt x="17859" y="80367"/>
                </a:lnTo>
                <a:lnTo>
                  <a:pt x="8929" y="98227"/>
                </a:lnTo>
                <a:lnTo>
                  <a:pt x="0" y="116086"/>
                </a:lnTo>
                <a:lnTo>
                  <a:pt x="8929" y="125016"/>
                </a:lnTo>
                <a:lnTo>
                  <a:pt x="26789" y="125016"/>
                </a:lnTo>
                <a:lnTo>
                  <a:pt x="44648" y="125016"/>
                </a:lnTo>
                <a:lnTo>
                  <a:pt x="71437" y="125016"/>
                </a:lnTo>
                <a:lnTo>
                  <a:pt x="98226" y="116086"/>
                </a:lnTo>
                <a:lnTo>
                  <a:pt x="116085" y="116086"/>
                </a:lnTo>
                <a:lnTo>
                  <a:pt x="133945" y="125016"/>
                </a:lnTo>
                <a:lnTo>
                  <a:pt x="142875" y="133945"/>
                </a:lnTo>
                <a:lnTo>
                  <a:pt x="142875" y="142875"/>
                </a:lnTo>
                <a:lnTo>
                  <a:pt x="125015" y="160734"/>
                </a:lnTo>
                <a:lnTo>
                  <a:pt x="107156" y="178594"/>
                </a:lnTo>
                <a:lnTo>
                  <a:pt x="89296" y="196453"/>
                </a:lnTo>
                <a:lnTo>
                  <a:pt x="62507" y="205383"/>
                </a:lnTo>
                <a:lnTo>
                  <a:pt x="53578" y="205383"/>
                </a:lnTo>
                <a:lnTo>
                  <a:pt x="35718" y="187524"/>
                </a:lnTo>
                <a:lnTo>
                  <a:pt x="35718"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Freeform 159"/>
          <p:cNvSpPr/>
          <p:nvPr/>
        </p:nvSpPr>
        <p:spPr>
          <a:xfrm>
            <a:off x="8045648" y="3357562"/>
            <a:ext cx="125017" cy="169665"/>
          </a:xfrm>
          <a:custGeom>
            <a:avLst/>
            <a:gdLst/>
            <a:ahLst/>
            <a:cxnLst/>
            <a:rect l="0" t="0" r="0" b="0"/>
            <a:pathLst>
              <a:path w="125017" h="169665">
                <a:moveTo>
                  <a:pt x="17860" y="71438"/>
                </a:moveTo>
                <a:lnTo>
                  <a:pt x="8930" y="80367"/>
                </a:lnTo>
                <a:lnTo>
                  <a:pt x="8930" y="89297"/>
                </a:lnTo>
                <a:lnTo>
                  <a:pt x="0" y="98227"/>
                </a:lnTo>
                <a:lnTo>
                  <a:pt x="0" y="107156"/>
                </a:lnTo>
                <a:lnTo>
                  <a:pt x="0" y="107156"/>
                </a:lnTo>
                <a:lnTo>
                  <a:pt x="17860" y="107156"/>
                </a:lnTo>
                <a:lnTo>
                  <a:pt x="35719" y="98227"/>
                </a:lnTo>
                <a:lnTo>
                  <a:pt x="62508" y="89297"/>
                </a:lnTo>
                <a:lnTo>
                  <a:pt x="80368" y="71438"/>
                </a:lnTo>
                <a:lnTo>
                  <a:pt x="98227" y="53578"/>
                </a:lnTo>
                <a:lnTo>
                  <a:pt x="116086" y="35719"/>
                </a:lnTo>
                <a:lnTo>
                  <a:pt x="125016" y="26789"/>
                </a:lnTo>
                <a:lnTo>
                  <a:pt x="125016" y="8930"/>
                </a:lnTo>
                <a:lnTo>
                  <a:pt x="116086" y="0"/>
                </a:lnTo>
                <a:lnTo>
                  <a:pt x="107157" y="0"/>
                </a:lnTo>
                <a:lnTo>
                  <a:pt x="98227" y="8930"/>
                </a:lnTo>
                <a:lnTo>
                  <a:pt x="89297" y="26789"/>
                </a:lnTo>
                <a:lnTo>
                  <a:pt x="80368" y="44649"/>
                </a:lnTo>
                <a:lnTo>
                  <a:pt x="80368" y="71438"/>
                </a:lnTo>
                <a:lnTo>
                  <a:pt x="80368" y="107156"/>
                </a:lnTo>
                <a:lnTo>
                  <a:pt x="98227" y="142875"/>
                </a:lnTo>
                <a:lnTo>
                  <a:pt x="116086" y="160734"/>
                </a:lnTo>
                <a:lnTo>
                  <a:pt x="125016" y="169664"/>
                </a:lnTo>
                <a:lnTo>
                  <a:pt x="125016"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Freeform 160"/>
          <p:cNvSpPr/>
          <p:nvPr/>
        </p:nvSpPr>
        <p:spPr>
          <a:xfrm>
            <a:off x="7063383" y="3670101"/>
            <a:ext cx="1303734" cy="160736"/>
          </a:xfrm>
          <a:custGeom>
            <a:avLst/>
            <a:gdLst/>
            <a:ahLst/>
            <a:cxnLst/>
            <a:rect l="0" t="0" r="0" b="0"/>
            <a:pathLst>
              <a:path w="1303734" h="160736">
                <a:moveTo>
                  <a:pt x="8930" y="133945"/>
                </a:moveTo>
                <a:lnTo>
                  <a:pt x="8930" y="133945"/>
                </a:lnTo>
                <a:lnTo>
                  <a:pt x="0" y="133945"/>
                </a:lnTo>
                <a:lnTo>
                  <a:pt x="0" y="133945"/>
                </a:lnTo>
                <a:lnTo>
                  <a:pt x="0" y="133945"/>
                </a:lnTo>
                <a:lnTo>
                  <a:pt x="0" y="142875"/>
                </a:lnTo>
                <a:lnTo>
                  <a:pt x="0" y="142875"/>
                </a:lnTo>
                <a:lnTo>
                  <a:pt x="17859" y="151805"/>
                </a:lnTo>
                <a:lnTo>
                  <a:pt x="35719" y="151805"/>
                </a:lnTo>
                <a:lnTo>
                  <a:pt x="80367" y="160735"/>
                </a:lnTo>
                <a:lnTo>
                  <a:pt x="125015" y="160735"/>
                </a:lnTo>
                <a:lnTo>
                  <a:pt x="178594" y="160735"/>
                </a:lnTo>
                <a:lnTo>
                  <a:pt x="250031" y="160735"/>
                </a:lnTo>
                <a:lnTo>
                  <a:pt x="321469" y="142875"/>
                </a:lnTo>
                <a:lnTo>
                  <a:pt x="401836" y="133945"/>
                </a:lnTo>
                <a:lnTo>
                  <a:pt x="482203" y="107156"/>
                </a:lnTo>
                <a:lnTo>
                  <a:pt x="562570" y="89297"/>
                </a:lnTo>
                <a:lnTo>
                  <a:pt x="625078" y="71438"/>
                </a:lnTo>
                <a:lnTo>
                  <a:pt x="696515" y="53578"/>
                </a:lnTo>
                <a:lnTo>
                  <a:pt x="750094" y="35719"/>
                </a:lnTo>
                <a:lnTo>
                  <a:pt x="803672" y="26789"/>
                </a:lnTo>
                <a:lnTo>
                  <a:pt x="839390" y="17860"/>
                </a:lnTo>
                <a:lnTo>
                  <a:pt x="884039" y="8930"/>
                </a:lnTo>
                <a:lnTo>
                  <a:pt x="919758" y="8930"/>
                </a:lnTo>
                <a:lnTo>
                  <a:pt x="955476" y="8930"/>
                </a:lnTo>
                <a:lnTo>
                  <a:pt x="991195" y="17860"/>
                </a:lnTo>
                <a:lnTo>
                  <a:pt x="1026914" y="26789"/>
                </a:lnTo>
                <a:lnTo>
                  <a:pt x="1062633" y="26789"/>
                </a:lnTo>
                <a:lnTo>
                  <a:pt x="1098351" y="35719"/>
                </a:lnTo>
                <a:lnTo>
                  <a:pt x="1134069" y="44649"/>
                </a:lnTo>
                <a:lnTo>
                  <a:pt x="1160858" y="44649"/>
                </a:lnTo>
                <a:lnTo>
                  <a:pt x="1187647" y="44649"/>
                </a:lnTo>
                <a:lnTo>
                  <a:pt x="1223366" y="44649"/>
                </a:lnTo>
                <a:lnTo>
                  <a:pt x="1241226" y="35719"/>
                </a:lnTo>
                <a:lnTo>
                  <a:pt x="1268015" y="26789"/>
                </a:lnTo>
                <a:lnTo>
                  <a:pt x="1285874" y="8930"/>
                </a:lnTo>
                <a:lnTo>
                  <a:pt x="1303733" y="0"/>
                </a:lnTo>
                <a:lnTo>
                  <a:pt x="1303733" y="0"/>
                </a:lnTo>
                <a:lnTo>
                  <a:pt x="130373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2" name="Freeform 161"/>
          <p:cNvSpPr/>
          <p:nvPr/>
        </p:nvSpPr>
        <p:spPr>
          <a:xfrm>
            <a:off x="7036594" y="4063007"/>
            <a:ext cx="232173" cy="276822"/>
          </a:xfrm>
          <a:custGeom>
            <a:avLst/>
            <a:gdLst/>
            <a:ahLst/>
            <a:cxnLst/>
            <a:rect l="0" t="0" r="0" b="0"/>
            <a:pathLst>
              <a:path w="232173" h="276822">
                <a:moveTo>
                  <a:pt x="196453" y="0"/>
                </a:moveTo>
                <a:lnTo>
                  <a:pt x="196453" y="0"/>
                </a:lnTo>
                <a:lnTo>
                  <a:pt x="196453" y="8930"/>
                </a:lnTo>
                <a:lnTo>
                  <a:pt x="196453" y="17860"/>
                </a:lnTo>
                <a:lnTo>
                  <a:pt x="196453" y="35719"/>
                </a:lnTo>
                <a:lnTo>
                  <a:pt x="205383" y="53579"/>
                </a:lnTo>
                <a:lnTo>
                  <a:pt x="214312" y="80368"/>
                </a:lnTo>
                <a:lnTo>
                  <a:pt x="223242" y="107157"/>
                </a:lnTo>
                <a:lnTo>
                  <a:pt x="232172" y="142875"/>
                </a:lnTo>
                <a:lnTo>
                  <a:pt x="232172" y="169664"/>
                </a:lnTo>
                <a:lnTo>
                  <a:pt x="232172" y="205383"/>
                </a:lnTo>
                <a:lnTo>
                  <a:pt x="223242" y="223243"/>
                </a:lnTo>
                <a:lnTo>
                  <a:pt x="205383" y="250032"/>
                </a:lnTo>
                <a:lnTo>
                  <a:pt x="187523" y="267891"/>
                </a:lnTo>
                <a:lnTo>
                  <a:pt x="160734" y="276821"/>
                </a:lnTo>
                <a:lnTo>
                  <a:pt x="133945" y="276821"/>
                </a:lnTo>
                <a:lnTo>
                  <a:pt x="98226" y="267891"/>
                </a:lnTo>
                <a:lnTo>
                  <a:pt x="62508" y="250032"/>
                </a:lnTo>
                <a:lnTo>
                  <a:pt x="26789" y="214313"/>
                </a:lnTo>
                <a:lnTo>
                  <a:pt x="0" y="178594"/>
                </a:lnTo>
                <a:lnTo>
                  <a:pt x="0"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3" name="Freeform 162"/>
          <p:cNvSpPr/>
          <p:nvPr/>
        </p:nvSpPr>
        <p:spPr>
          <a:xfrm>
            <a:off x="6991945" y="3937992"/>
            <a:ext cx="366119" cy="196454"/>
          </a:xfrm>
          <a:custGeom>
            <a:avLst/>
            <a:gdLst/>
            <a:ahLst/>
            <a:cxnLst/>
            <a:rect l="0" t="0" r="0" b="0"/>
            <a:pathLst>
              <a:path w="366119" h="196454">
                <a:moveTo>
                  <a:pt x="0" y="196453"/>
                </a:moveTo>
                <a:lnTo>
                  <a:pt x="0" y="196453"/>
                </a:lnTo>
                <a:lnTo>
                  <a:pt x="0" y="187523"/>
                </a:lnTo>
                <a:lnTo>
                  <a:pt x="8930" y="178594"/>
                </a:lnTo>
                <a:lnTo>
                  <a:pt x="26789" y="160734"/>
                </a:lnTo>
                <a:lnTo>
                  <a:pt x="44649" y="133945"/>
                </a:lnTo>
                <a:lnTo>
                  <a:pt x="80368" y="107156"/>
                </a:lnTo>
                <a:lnTo>
                  <a:pt x="125016" y="71437"/>
                </a:lnTo>
                <a:lnTo>
                  <a:pt x="169664" y="44648"/>
                </a:lnTo>
                <a:lnTo>
                  <a:pt x="214313" y="17859"/>
                </a:lnTo>
                <a:lnTo>
                  <a:pt x="267891" y="0"/>
                </a:lnTo>
                <a:lnTo>
                  <a:pt x="303610" y="0"/>
                </a:lnTo>
                <a:lnTo>
                  <a:pt x="339328" y="0"/>
                </a:lnTo>
                <a:lnTo>
                  <a:pt x="366118" y="17859"/>
                </a:lnTo>
                <a:lnTo>
                  <a:pt x="366118"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4" name="Freeform 163"/>
          <p:cNvSpPr/>
          <p:nvPr/>
        </p:nvSpPr>
        <p:spPr>
          <a:xfrm>
            <a:off x="7366992" y="4027289"/>
            <a:ext cx="232173" cy="285751"/>
          </a:xfrm>
          <a:custGeom>
            <a:avLst/>
            <a:gdLst/>
            <a:ahLst/>
            <a:cxnLst/>
            <a:rect l="0" t="0" r="0" b="0"/>
            <a:pathLst>
              <a:path w="232173" h="285751">
                <a:moveTo>
                  <a:pt x="8930" y="8929"/>
                </a:moveTo>
                <a:lnTo>
                  <a:pt x="0" y="8929"/>
                </a:lnTo>
                <a:lnTo>
                  <a:pt x="0" y="0"/>
                </a:lnTo>
                <a:lnTo>
                  <a:pt x="0" y="0"/>
                </a:lnTo>
                <a:lnTo>
                  <a:pt x="8930" y="0"/>
                </a:lnTo>
                <a:lnTo>
                  <a:pt x="8930" y="8929"/>
                </a:lnTo>
                <a:lnTo>
                  <a:pt x="8930" y="26789"/>
                </a:lnTo>
                <a:lnTo>
                  <a:pt x="8930" y="44648"/>
                </a:lnTo>
                <a:lnTo>
                  <a:pt x="17860" y="80367"/>
                </a:lnTo>
                <a:lnTo>
                  <a:pt x="26789" y="125015"/>
                </a:lnTo>
                <a:lnTo>
                  <a:pt x="26789" y="169664"/>
                </a:lnTo>
                <a:lnTo>
                  <a:pt x="35719" y="214312"/>
                </a:lnTo>
                <a:lnTo>
                  <a:pt x="35719" y="241101"/>
                </a:lnTo>
                <a:lnTo>
                  <a:pt x="44649" y="267890"/>
                </a:lnTo>
                <a:lnTo>
                  <a:pt x="53578" y="285750"/>
                </a:lnTo>
                <a:lnTo>
                  <a:pt x="53578" y="285750"/>
                </a:lnTo>
                <a:lnTo>
                  <a:pt x="71438" y="267890"/>
                </a:lnTo>
                <a:lnTo>
                  <a:pt x="80367" y="250031"/>
                </a:lnTo>
                <a:lnTo>
                  <a:pt x="89297" y="214312"/>
                </a:lnTo>
                <a:lnTo>
                  <a:pt x="98227" y="178593"/>
                </a:lnTo>
                <a:lnTo>
                  <a:pt x="98227" y="133945"/>
                </a:lnTo>
                <a:lnTo>
                  <a:pt x="98227" y="89297"/>
                </a:lnTo>
                <a:lnTo>
                  <a:pt x="98227" y="44648"/>
                </a:lnTo>
                <a:lnTo>
                  <a:pt x="98227" y="17859"/>
                </a:lnTo>
                <a:lnTo>
                  <a:pt x="98227" y="8929"/>
                </a:lnTo>
                <a:lnTo>
                  <a:pt x="98227" y="17859"/>
                </a:lnTo>
                <a:lnTo>
                  <a:pt x="98227" y="44648"/>
                </a:lnTo>
                <a:lnTo>
                  <a:pt x="107156" y="80367"/>
                </a:lnTo>
                <a:lnTo>
                  <a:pt x="116086" y="116086"/>
                </a:lnTo>
                <a:lnTo>
                  <a:pt x="133946" y="160734"/>
                </a:lnTo>
                <a:lnTo>
                  <a:pt x="151805" y="196453"/>
                </a:lnTo>
                <a:lnTo>
                  <a:pt x="169664" y="214312"/>
                </a:lnTo>
                <a:lnTo>
                  <a:pt x="187524" y="232172"/>
                </a:lnTo>
                <a:lnTo>
                  <a:pt x="205383" y="232172"/>
                </a:lnTo>
                <a:lnTo>
                  <a:pt x="223242" y="223242"/>
                </a:lnTo>
                <a:lnTo>
                  <a:pt x="232172" y="205382"/>
                </a:lnTo>
                <a:lnTo>
                  <a:pt x="232172" y="2053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5" name="Freeform 164"/>
          <p:cNvSpPr/>
          <p:nvPr/>
        </p:nvSpPr>
        <p:spPr>
          <a:xfrm>
            <a:off x="7554516" y="3937992"/>
            <a:ext cx="160735" cy="312540"/>
          </a:xfrm>
          <a:custGeom>
            <a:avLst/>
            <a:gdLst/>
            <a:ahLst/>
            <a:cxnLst/>
            <a:rect l="0" t="0" r="0" b="0"/>
            <a:pathLst>
              <a:path w="160735" h="312540">
                <a:moveTo>
                  <a:pt x="35718" y="44648"/>
                </a:moveTo>
                <a:lnTo>
                  <a:pt x="35718" y="44648"/>
                </a:lnTo>
                <a:lnTo>
                  <a:pt x="26789" y="53578"/>
                </a:lnTo>
                <a:lnTo>
                  <a:pt x="26789" y="71437"/>
                </a:lnTo>
                <a:lnTo>
                  <a:pt x="35718" y="89297"/>
                </a:lnTo>
                <a:lnTo>
                  <a:pt x="44648" y="116086"/>
                </a:lnTo>
                <a:lnTo>
                  <a:pt x="53578" y="151804"/>
                </a:lnTo>
                <a:lnTo>
                  <a:pt x="53578" y="187523"/>
                </a:lnTo>
                <a:lnTo>
                  <a:pt x="62507" y="223242"/>
                </a:lnTo>
                <a:lnTo>
                  <a:pt x="62507" y="250031"/>
                </a:lnTo>
                <a:lnTo>
                  <a:pt x="71437" y="276820"/>
                </a:lnTo>
                <a:lnTo>
                  <a:pt x="71437" y="294679"/>
                </a:lnTo>
                <a:lnTo>
                  <a:pt x="62507" y="303609"/>
                </a:lnTo>
                <a:lnTo>
                  <a:pt x="62507" y="303609"/>
                </a:lnTo>
                <a:lnTo>
                  <a:pt x="53578" y="285750"/>
                </a:lnTo>
                <a:lnTo>
                  <a:pt x="44648" y="258961"/>
                </a:lnTo>
                <a:lnTo>
                  <a:pt x="26789" y="223242"/>
                </a:lnTo>
                <a:lnTo>
                  <a:pt x="17859" y="187523"/>
                </a:lnTo>
                <a:lnTo>
                  <a:pt x="8929" y="142875"/>
                </a:lnTo>
                <a:lnTo>
                  <a:pt x="0" y="98226"/>
                </a:lnTo>
                <a:lnTo>
                  <a:pt x="0" y="62508"/>
                </a:lnTo>
                <a:lnTo>
                  <a:pt x="0" y="44648"/>
                </a:lnTo>
                <a:lnTo>
                  <a:pt x="8929" y="35719"/>
                </a:lnTo>
                <a:lnTo>
                  <a:pt x="17859" y="44648"/>
                </a:lnTo>
                <a:lnTo>
                  <a:pt x="26789" y="62508"/>
                </a:lnTo>
                <a:lnTo>
                  <a:pt x="44648" y="98226"/>
                </a:lnTo>
                <a:lnTo>
                  <a:pt x="62507" y="142875"/>
                </a:lnTo>
                <a:lnTo>
                  <a:pt x="80367" y="187523"/>
                </a:lnTo>
                <a:lnTo>
                  <a:pt x="98226" y="232172"/>
                </a:lnTo>
                <a:lnTo>
                  <a:pt x="107156" y="267890"/>
                </a:lnTo>
                <a:lnTo>
                  <a:pt x="125015" y="294679"/>
                </a:lnTo>
                <a:lnTo>
                  <a:pt x="133945" y="303609"/>
                </a:lnTo>
                <a:lnTo>
                  <a:pt x="142875" y="312539"/>
                </a:lnTo>
                <a:lnTo>
                  <a:pt x="151804" y="303609"/>
                </a:lnTo>
                <a:lnTo>
                  <a:pt x="160734" y="276820"/>
                </a:lnTo>
                <a:lnTo>
                  <a:pt x="160734" y="241101"/>
                </a:lnTo>
                <a:lnTo>
                  <a:pt x="160734" y="205383"/>
                </a:lnTo>
                <a:lnTo>
                  <a:pt x="151804" y="160734"/>
                </a:lnTo>
                <a:lnTo>
                  <a:pt x="142875" y="107156"/>
                </a:lnTo>
                <a:lnTo>
                  <a:pt x="133945" y="71437"/>
                </a:lnTo>
                <a:lnTo>
                  <a:pt x="125015" y="35719"/>
                </a:lnTo>
                <a:lnTo>
                  <a:pt x="125015" y="8929"/>
                </a:lnTo>
                <a:lnTo>
                  <a:pt x="125015" y="0"/>
                </a:lnTo>
                <a:lnTo>
                  <a:pt x="125015" y="8929"/>
                </a:lnTo>
                <a:lnTo>
                  <a:pt x="125015" y="26789"/>
                </a:lnTo>
                <a:lnTo>
                  <a:pt x="133945" y="53578"/>
                </a:lnTo>
                <a:lnTo>
                  <a:pt x="142875" y="89297"/>
                </a:lnTo>
                <a:lnTo>
                  <a:pt x="142875" y="116086"/>
                </a:lnTo>
                <a:lnTo>
                  <a:pt x="151804" y="142875"/>
                </a:lnTo>
                <a:lnTo>
                  <a:pt x="160734" y="160734"/>
                </a:lnTo>
                <a:lnTo>
                  <a:pt x="160734"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6" name="Freeform 165"/>
          <p:cNvSpPr/>
          <p:nvPr/>
        </p:nvSpPr>
        <p:spPr>
          <a:xfrm>
            <a:off x="7786688" y="4000500"/>
            <a:ext cx="53579" cy="250032"/>
          </a:xfrm>
          <a:custGeom>
            <a:avLst/>
            <a:gdLst/>
            <a:ahLst/>
            <a:cxnLst/>
            <a:rect l="0" t="0" r="0" b="0"/>
            <a:pathLst>
              <a:path w="53579" h="250032">
                <a:moveTo>
                  <a:pt x="0" y="98226"/>
                </a:moveTo>
                <a:lnTo>
                  <a:pt x="0" y="107156"/>
                </a:lnTo>
                <a:lnTo>
                  <a:pt x="0" y="116086"/>
                </a:lnTo>
                <a:lnTo>
                  <a:pt x="8929" y="133945"/>
                </a:lnTo>
                <a:lnTo>
                  <a:pt x="8929" y="160734"/>
                </a:lnTo>
                <a:lnTo>
                  <a:pt x="17859" y="187523"/>
                </a:lnTo>
                <a:lnTo>
                  <a:pt x="26789" y="205382"/>
                </a:lnTo>
                <a:lnTo>
                  <a:pt x="35718" y="232171"/>
                </a:lnTo>
                <a:lnTo>
                  <a:pt x="35718" y="241101"/>
                </a:lnTo>
                <a:lnTo>
                  <a:pt x="44648" y="250031"/>
                </a:lnTo>
                <a:lnTo>
                  <a:pt x="44648" y="250031"/>
                </a:lnTo>
                <a:lnTo>
                  <a:pt x="53578" y="241101"/>
                </a:lnTo>
                <a:lnTo>
                  <a:pt x="53578" y="223242"/>
                </a:lnTo>
                <a:lnTo>
                  <a:pt x="44648" y="196453"/>
                </a:lnTo>
                <a:lnTo>
                  <a:pt x="44648" y="160734"/>
                </a:lnTo>
                <a:lnTo>
                  <a:pt x="35718" y="107156"/>
                </a:lnTo>
                <a:lnTo>
                  <a:pt x="26789" y="53578"/>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7" name="Freeform 166"/>
          <p:cNvSpPr/>
          <p:nvPr/>
        </p:nvSpPr>
        <p:spPr>
          <a:xfrm>
            <a:off x="7768828" y="3929062"/>
            <a:ext cx="44650" cy="8931"/>
          </a:xfrm>
          <a:custGeom>
            <a:avLst/>
            <a:gdLst/>
            <a:ahLst/>
            <a:cxnLst/>
            <a:rect l="0" t="0" r="0" b="0"/>
            <a:pathLst>
              <a:path w="44650" h="8931">
                <a:moveTo>
                  <a:pt x="8930" y="8930"/>
                </a:moveTo>
                <a:lnTo>
                  <a:pt x="0" y="8930"/>
                </a:lnTo>
                <a:lnTo>
                  <a:pt x="0" y="8930"/>
                </a:lnTo>
                <a:lnTo>
                  <a:pt x="0" y="8930"/>
                </a:lnTo>
                <a:lnTo>
                  <a:pt x="0" y="8930"/>
                </a:lnTo>
                <a:lnTo>
                  <a:pt x="8930" y="8930"/>
                </a:lnTo>
                <a:lnTo>
                  <a:pt x="17860" y="8930"/>
                </a:lnTo>
                <a:lnTo>
                  <a:pt x="26789" y="0"/>
                </a:lnTo>
                <a:lnTo>
                  <a:pt x="35719" y="0"/>
                </a:lnTo>
                <a:lnTo>
                  <a:pt x="44649" y="0"/>
                </a:lnTo>
                <a:lnTo>
                  <a:pt x="4464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8" name="Freeform 167"/>
          <p:cNvSpPr/>
          <p:nvPr/>
        </p:nvSpPr>
        <p:spPr>
          <a:xfrm>
            <a:off x="7884914" y="3857625"/>
            <a:ext cx="142876" cy="366118"/>
          </a:xfrm>
          <a:custGeom>
            <a:avLst/>
            <a:gdLst/>
            <a:ahLst/>
            <a:cxnLst/>
            <a:rect l="0" t="0" r="0" b="0"/>
            <a:pathLst>
              <a:path w="142876" h="366118">
                <a:moveTo>
                  <a:pt x="0" y="0"/>
                </a:moveTo>
                <a:lnTo>
                  <a:pt x="0" y="0"/>
                </a:lnTo>
                <a:lnTo>
                  <a:pt x="0" y="0"/>
                </a:lnTo>
                <a:lnTo>
                  <a:pt x="0" y="0"/>
                </a:lnTo>
                <a:lnTo>
                  <a:pt x="8930" y="8929"/>
                </a:lnTo>
                <a:lnTo>
                  <a:pt x="8930" y="8929"/>
                </a:lnTo>
                <a:lnTo>
                  <a:pt x="8930" y="26789"/>
                </a:lnTo>
                <a:lnTo>
                  <a:pt x="8930" y="35718"/>
                </a:lnTo>
                <a:lnTo>
                  <a:pt x="17859" y="62507"/>
                </a:lnTo>
                <a:lnTo>
                  <a:pt x="26789" y="98226"/>
                </a:lnTo>
                <a:lnTo>
                  <a:pt x="26789" y="133945"/>
                </a:lnTo>
                <a:lnTo>
                  <a:pt x="35719" y="178593"/>
                </a:lnTo>
                <a:lnTo>
                  <a:pt x="44649" y="223242"/>
                </a:lnTo>
                <a:lnTo>
                  <a:pt x="53578" y="267890"/>
                </a:lnTo>
                <a:lnTo>
                  <a:pt x="62508" y="312539"/>
                </a:lnTo>
                <a:lnTo>
                  <a:pt x="71438" y="339328"/>
                </a:lnTo>
                <a:lnTo>
                  <a:pt x="80367" y="357187"/>
                </a:lnTo>
                <a:lnTo>
                  <a:pt x="89297" y="366117"/>
                </a:lnTo>
                <a:lnTo>
                  <a:pt x="98227" y="366117"/>
                </a:lnTo>
                <a:lnTo>
                  <a:pt x="116086" y="357187"/>
                </a:lnTo>
                <a:lnTo>
                  <a:pt x="125016" y="339328"/>
                </a:lnTo>
                <a:lnTo>
                  <a:pt x="133945" y="321468"/>
                </a:lnTo>
                <a:lnTo>
                  <a:pt x="133945" y="285750"/>
                </a:lnTo>
                <a:lnTo>
                  <a:pt x="142875" y="258961"/>
                </a:lnTo>
                <a:lnTo>
                  <a:pt x="133945" y="232171"/>
                </a:lnTo>
                <a:lnTo>
                  <a:pt x="133945" y="205382"/>
                </a:lnTo>
                <a:lnTo>
                  <a:pt x="133945" y="2053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9" name="Freeform 168"/>
          <p:cNvSpPr/>
          <p:nvPr/>
        </p:nvSpPr>
        <p:spPr>
          <a:xfrm>
            <a:off x="7858125" y="3991570"/>
            <a:ext cx="151806" cy="44649"/>
          </a:xfrm>
          <a:custGeom>
            <a:avLst/>
            <a:gdLst/>
            <a:ahLst/>
            <a:cxnLst/>
            <a:rect l="0" t="0" r="0" b="0"/>
            <a:pathLst>
              <a:path w="151806" h="44649">
                <a:moveTo>
                  <a:pt x="0" y="44648"/>
                </a:moveTo>
                <a:lnTo>
                  <a:pt x="0" y="44648"/>
                </a:lnTo>
                <a:lnTo>
                  <a:pt x="8930" y="44648"/>
                </a:lnTo>
                <a:lnTo>
                  <a:pt x="17859" y="44648"/>
                </a:lnTo>
                <a:lnTo>
                  <a:pt x="44648" y="35719"/>
                </a:lnTo>
                <a:lnTo>
                  <a:pt x="62508" y="26789"/>
                </a:lnTo>
                <a:lnTo>
                  <a:pt x="80367" y="17859"/>
                </a:lnTo>
                <a:lnTo>
                  <a:pt x="107156" y="17859"/>
                </a:lnTo>
                <a:lnTo>
                  <a:pt x="125016" y="8930"/>
                </a:lnTo>
                <a:lnTo>
                  <a:pt x="142875" y="8930"/>
                </a:lnTo>
                <a:lnTo>
                  <a:pt x="151805" y="8930"/>
                </a:lnTo>
                <a:lnTo>
                  <a:pt x="151805" y="8930"/>
                </a:lnTo>
                <a:lnTo>
                  <a:pt x="151805" y="8930"/>
                </a:lnTo>
                <a:lnTo>
                  <a:pt x="151805" y="0"/>
                </a:lnTo>
                <a:lnTo>
                  <a:pt x="15180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0" name="Freeform 169"/>
          <p:cNvSpPr/>
          <p:nvPr/>
        </p:nvSpPr>
        <p:spPr>
          <a:xfrm>
            <a:off x="5072063" y="3955851"/>
            <a:ext cx="44649" cy="17861"/>
          </a:xfrm>
          <a:custGeom>
            <a:avLst/>
            <a:gdLst/>
            <a:ahLst/>
            <a:cxnLst/>
            <a:rect l="0" t="0" r="0" b="0"/>
            <a:pathLst>
              <a:path w="44649" h="17861">
                <a:moveTo>
                  <a:pt x="17859" y="17860"/>
                </a:moveTo>
                <a:lnTo>
                  <a:pt x="17859" y="17860"/>
                </a:lnTo>
                <a:lnTo>
                  <a:pt x="8929" y="17860"/>
                </a:lnTo>
                <a:lnTo>
                  <a:pt x="8929" y="8930"/>
                </a:lnTo>
                <a:lnTo>
                  <a:pt x="0" y="8930"/>
                </a:lnTo>
                <a:lnTo>
                  <a:pt x="0" y="0"/>
                </a:lnTo>
                <a:lnTo>
                  <a:pt x="0" y="0"/>
                </a:lnTo>
                <a:lnTo>
                  <a:pt x="0" y="0"/>
                </a:lnTo>
                <a:lnTo>
                  <a:pt x="8929" y="0"/>
                </a:lnTo>
                <a:lnTo>
                  <a:pt x="17859" y="0"/>
                </a:lnTo>
                <a:lnTo>
                  <a:pt x="35718" y="0"/>
                </a:lnTo>
                <a:lnTo>
                  <a:pt x="44648" y="0"/>
                </a:lnTo>
                <a:lnTo>
                  <a:pt x="4464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1" name="Freeform 170"/>
          <p:cNvSpPr/>
          <p:nvPr/>
        </p:nvSpPr>
        <p:spPr>
          <a:xfrm>
            <a:off x="5241727" y="3982640"/>
            <a:ext cx="116087" cy="53579"/>
          </a:xfrm>
          <a:custGeom>
            <a:avLst/>
            <a:gdLst/>
            <a:ahLst/>
            <a:cxnLst/>
            <a:rect l="0" t="0" r="0" b="0"/>
            <a:pathLst>
              <a:path w="116087" h="53579">
                <a:moveTo>
                  <a:pt x="0" y="53578"/>
                </a:moveTo>
                <a:lnTo>
                  <a:pt x="0" y="53578"/>
                </a:lnTo>
                <a:lnTo>
                  <a:pt x="8929" y="53578"/>
                </a:lnTo>
                <a:lnTo>
                  <a:pt x="17859" y="44649"/>
                </a:lnTo>
                <a:lnTo>
                  <a:pt x="35718" y="44649"/>
                </a:lnTo>
                <a:lnTo>
                  <a:pt x="62507" y="35719"/>
                </a:lnTo>
                <a:lnTo>
                  <a:pt x="89296" y="1786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2" name="Freeform 171"/>
          <p:cNvSpPr/>
          <p:nvPr/>
        </p:nvSpPr>
        <p:spPr>
          <a:xfrm>
            <a:off x="5572125" y="4054078"/>
            <a:ext cx="98228" cy="35719"/>
          </a:xfrm>
          <a:custGeom>
            <a:avLst/>
            <a:gdLst/>
            <a:ahLst/>
            <a:cxnLst/>
            <a:rect l="0" t="0" r="0" b="0"/>
            <a:pathLst>
              <a:path w="98228" h="35719">
                <a:moveTo>
                  <a:pt x="0" y="26789"/>
                </a:moveTo>
                <a:lnTo>
                  <a:pt x="0" y="35718"/>
                </a:lnTo>
                <a:lnTo>
                  <a:pt x="17859" y="35718"/>
                </a:lnTo>
                <a:lnTo>
                  <a:pt x="44648" y="26789"/>
                </a:lnTo>
                <a:lnTo>
                  <a:pt x="71438" y="17859"/>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3" name="Freeform 172"/>
          <p:cNvSpPr/>
          <p:nvPr/>
        </p:nvSpPr>
        <p:spPr>
          <a:xfrm>
            <a:off x="5929313" y="4080867"/>
            <a:ext cx="80368" cy="35720"/>
          </a:xfrm>
          <a:custGeom>
            <a:avLst/>
            <a:gdLst/>
            <a:ahLst/>
            <a:cxnLst/>
            <a:rect l="0" t="0" r="0" b="0"/>
            <a:pathLst>
              <a:path w="80368" h="35720">
                <a:moveTo>
                  <a:pt x="0" y="35719"/>
                </a:moveTo>
                <a:lnTo>
                  <a:pt x="0" y="35719"/>
                </a:lnTo>
                <a:lnTo>
                  <a:pt x="17859" y="35719"/>
                </a:lnTo>
                <a:lnTo>
                  <a:pt x="35718" y="26789"/>
                </a:lnTo>
                <a:lnTo>
                  <a:pt x="53578" y="17859"/>
                </a:lnTo>
                <a:lnTo>
                  <a:pt x="80367" y="0"/>
                </a:lnTo>
                <a:lnTo>
                  <a:pt x="803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4" name="Freeform 173"/>
          <p:cNvSpPr/>
          <p:nvPr/>
        </p:nvSpPr>
        <p:spPr>
          <a:xfrm>
            <a:off x="6277570" y="4107656"/>
            <a:ext cx="80369" cy="44649"/>
          </a:xfrm>
          <a:custGeom>
            <a:avLst/>
            <a:gdLst/>
            <a:ahLst/>
            <a:cxnLst/>
            <a:rect l="0" t="0" r="0" b="0"/>
            <a:pathLst>
              <a:path w="80369" h="44649">
                <a:moveTo>
                  <a:pt x="0" y="44648"/>
                </a:moveTo>
                <a:lnTo>
                  <a:pt x="8930" y="44648"/>
                </a:lnTo>
                <a:lnTo>
                  <a:pt x="17860" y="35719"/>
                </a:lnTo>
                <a:lnTo>
                  <a:pt x="35719" y="26789"/>
                </a:lnTo>
                <a:lnTo>
                  <a:pt x="53578" y="17859"/>
                </a:lnTo>
                <a:lnTo>
                  <a:pt x="80368" y="0"/>
                </a:lnTo>
                <a:lnTo>
                  <a:pt x="8036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5" name="Freeform 174"/>
          <p:cNvSpPr/>
          <p:nvPr/>
        </p:nvSpPr>
        <p:spPr>
          <a:xfrm>
            <a:off x="6527602" y="4134445"/>
            <a:ext cx="151805" cy="62509"/>
          </a:xfrm>
          <a:custGeom>
            <a:avLst/>
            <a:gdLst/>
            <a:ahLst/>
            <a:cxnLst/>
            <a:rect l="0" t="0" r="0" b="0"/>
            <a:pathLst>
              <a:path w="151805" h="62509">
                <a:moveTo>
                  <a:pt x="0" y="35719"/>
                </a:moveTo>
                <a:lnTo>
                  <a:pt x="8929" y="44648"/>
                </a:lnTo>
                <a:lnTo>
                  <a:pt x="8929" y="44648"/>
                </a:lnTo>
                <a:lnTo>
                  <a:pt x="26789" y="53578"/>
                </a:lnTo>
                <a:lnTo>
                  <a:pt x="44648" y="62508"/>
                </a:lnTo>
                <a:lnTo>
                  <a:pt x="71437" y="53578"/>
                </a:lnTo>
                <a:lnTo>
                  <a:pt x="98226" y="44648"/>
                </a:lnTo>
                <a:lnTo>
                  <a:pt x="116086" y="26789"/>
                </a:lnTo>
                <a:lnTo>
                  <a:pt x="133945" y="17859"/>
                </a:lnTo>
                <a:lnTo>
                  <a:pt x="151804" y="0"/>
                </a:lnTo>
                <a:lnTo>
                  <a:pt x="15180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6" name="Freeform 175"/>
          <p:cNvSpPr/>
          <p:nvPr/>
        </p:nvSpPr>
        <p:spPr>
          <a:xfrm>
            <a:off x="6795492" y="4223742"/>
            <a:ext cx="125017" cy="71438"/>
          </a:xfrm>
          <a:custGeom>
            <a:avLst/>
            <a:gdLst/>
            <a:ahLst/>
            <a:cxnLst/>
            <a:rect l="0" t="0" r="0" b="0"/>
            <a:pathLst>
              <a:path w="125017" h="71438">
                <a:moveTo>
                  <a:pt x="0" y="0"/>
                </a:moveTo>
                <a:lnTo>
                  <a:pt x="8930" y="8929"/>
                </a:lnTo>
                <a:lnTo>
                  <a:pt x="17860" y="26789"/>
                </a:lnTo>
                <a:lnTo>
                  <a:pt x="44649" y="44648"/>
                </a:lnTo>
                <a:lnTo>
                  <a:pt x="71438" y="62508"/>
                </a:lnTo>
                <a:lnTo>
                  <a:pt x="98227" y="71437"/>
                </a:lnTo>
                <a:lnTo>
                  <a:pt x="116086" y="62508"/>
                </a:lnTo>
                <a:lnTo>
                  <a:pt x="125016" y="44648"/>
                </a:lnTo>
                <a:lnTo>
                  <a:pt x="125016"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7" name="Freeform 176"/>
          <p:cNvSpPr/>
          <p:nvPr/>
        </p:nvSpPr>
        <p:spPr>
          <a:xfrm>
            <a:off x="7331273" y="4411265"/>
            <a:ext cx="303611" cy="410767"/>
          </a:xfrm>
          <a:custGeom>
            <a:avLst/>
            <a:gdLst/>
            <a:ahLst/>
            <a:cxnLst/>
            <a:rect l="0" t="0" r="0" b="0"/>
            <a:pathLst>
              <a:path w="303611" h="410767">
                <a:moveTo>
                  <a:pt x="0" y="125016"/>
                </a:moveTo>
                <a:lnTo>
                  <a:pt x="0" y="125016"/>
                </a:lnTo>
                <a:lnTo>
                  <a:pt x="0" y="116086"/>
                </a:lnTo>
                <a:lnTo>
                  <a:pt x="0" y="116086"/>
                </a:lnTo>
                <a:lnTo>
                  <a:pt x="0" y="107156"/>
                </a:lnTo>
                <a:lnTo>
                  <a:pt x="0" y="107156"/>
                </a:lnTo>
                <a:lnTo>
                  <a:pt x="0" y="107156"/>
                </a:lnTo>
                <a:lnTo>
                  <a:pt x="0" y="107156"/>
                </a:lnTo>
                <a:lnTo>
                  <a:pt x="0" y="107156"/>
                </a:lnTo>
                <a:lnTo>
                  <a:pt x="0" y="116086"/>
                </a:lnTo>
                <a:lnTo>
                  <a:pt x="0" y="133946"/>
                </a:lnTo>
                <a:lnTo>
                  <a:pt x="0" y="160735"/>
                </a:lnTo>
                <a:lnTo>
                  <a:pt x="0" y="196453"/>
                </a:lnTo>
                <a:lnTo>
                  <a:pt x="8930" y="241102"/>
                </a:lnTo>
                <a:lnTo>
                  <a:pt x="17860" y="285750"/>
                </a:lnTo>
                <a:lnTo>
                  <a:pt x="26790" y="330399"/>
                </a:lnTo>
                <a:lnTo>
                  <a:pt x="35719" y="366117"/>
                </a:lnTo>
                <a:lnTo>
                  <a:pt x="35719" y="392906"/>
                </a:lnTo>
                <a:lnTo>
                  <a:pt x="35719" y="410766"/>
                </a:lnTo>
                <a:lnTo>
                  <a:pt x="44649" y="410766"/>
                </a:lnTo>
                <a:lnTo>
                  <a:pt x="44649" y="392906"/>
                </a:lnTo>
                <a:lnTo>
                  <a:pt x="44649" y="366117"/>
                </a:lnTo>
                <a:lnTo>
                  <a:pt x="35719" y="330399"/>
                </a:lnTo>
                <a:lnTo>
                  <a:pt x="35719" y="294680"/>
                </a:lnTo>
                <a:lnTo>
                  <a:pt x="26790" y="250031"/>
                </a:lnTo>
                <a:lnTo>
                  <a:pt x="26790" y="205383"/>
                </a:lnTo>
                <a:lnTo>
                  <a:pt x="26790" y="160735"/>
                </a:lnTo>
                <a:lnTo>
                  <a:pt x="26790" y="125016"/>
                </a:lnTo>
                <a:lnTo>
                  <a:pt x="26790" y="89297"/>
                </a:lnTo>
                <a:lnTo>
                  <a:pt x="26790" y="80367"/>
                </a:lnTo>
                <a:lnTo>
                  <a:pt x="35719" y="71438"/>
                </a:lnTo>
                <a:lnTo>
                  <a:pt x="44649" y="89297"/>
                </a:lnTo>
                <a:lnTo>
                  <a:pt x="53579" y="107156"/>
                </a:lnTo>
                <a:lnTo>
                  <a:pt x="62508" y="151805"/>
                </a:lnTo>
                <a:lnTo>
                  <a:pt x="80368" y="196453"/>
                </a:lnTo>
                <a:lnTo>
                  <a:pt x="89297" y="241102"/>
                </a:lnTo>
                <a:lnTo>
                  <a:pt x="98227" y="276821"/>
                </a:lnTo>
                <a:lnTo>
                  <a:pt x="107157" y="312539"/>
                </a:lnTo>
                <a:lnTo>
                  <a:pt x="116086" y="339328"/>
                </a:lnTo>
                <a:lnTo>
                  <a:pt x="125016" y="357188"/>
                </a:lnTo>
                <a:lnTo>
                  <a:pt x="133946" y="366117"/>
                </a:lnTo>
                <a:lnTo>
                  <a:pt x="133946" y="357188"/>
                </a:lnTo>
                <a:lnTo>
                  <a:pt x="142875" y="339328"/>
                </a:lnTo>
                <a:lnTo>
                  <a:pt x="142875" y="303610"/>
                </a:lnTo>
                <a:lnTo>
                  <a:pt x="151805" y="258961"/>
                </a:lnTo>
                <a:lnTo>
                  <a:pt x="151805" y="205383"/>
                </a:lnTo>
                <a:lnTo>
                  <a:pt x="151805" y="151805"/>
                </a:lnTo>
                <a:lnTo>
                  <a:pt x="160735" y="89297"/>
                </a:lnTo>
                <a:lnTo>
                  <a:pt x="160735" y="44649"/>
                </a:lnTo>
                <a:lnTo>
                  <a:pt x="169665" y="8930"/>
                </a:lnTo>
                <a:lnTo>
                  <a:pt x="178594" y="0"/>
                </a:lnTo>
                <a:lnTo>
                  <a:pt x="187524" y="17860"/>
                </a:lnTo>
                <a:lnTo>
                  <a:pt x="196454" y="53578"/>
                </a:lnTo>
                <a:lnTo>
                  <a:pt x="205383" y="107156"/>
                </a:lnTo>
                <a:lnTo>
                  <a:pt x="223243" y="169664"/>
                </a:lnTo>
                <a:lnTo>
                  <a:pt x="232172" y="241102"/>
                </a:lnTo>
                <a:lnTo>
                  <a:pt x="241102" y="294680"/>
                </a:lnTo>
                <a:lnTo>
                  <a:pt x="258961" y="339328"/>
                </a:lnTo>
                <a:lnTo>
                  <a:pt x="267891" y="366117"/>
                </a:lnTo>
                <a:lnTo>
                  <a:pt x="276821" y="383977"/>
                </a:lnTo>
                <a:lnTo>
                  <a:pt x="285750" y="375047"/>
                </a:lnTo>
                <a:lnTo>
                  <a:pt x="294680" y="357188"/>
                </a:lnTo>
                <a:lnTo>
                  <a:pt x="294680" y="330399"/>
                </a:lnTo>
                <a:lnTo>
                  <a:pt x="303610" y="303610"/>
                </a:lnTo>
                <a:lnTo>
                  <a:pt x="303610" y="30361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8" name="Freeform 177"/>
          <p:cNvSpPr/>
          <p:nvPr/>
        </p:nvSpPr>
        <p:spPr>
          <a:xfrm>
            <a:off x="7643813" y="4598789"/>
            <a:ext cx="89297" cy="116087"/>
          </a:xfrm>
          <a:custGeom>
            <a:avLst/>
            <a:gdLst/>
            <a:ahLst/>
            <a:cxnLst/>
            <a:rect l="0" t="0" r="0" b="0"/>
            <a:pathLst>
              <a:path w="89297" h="116087">
                <a:moveTo>
                  <a:pt x="8929" y="62507"/>
                </a:moveTo>
                <a:lnTo>
                  <a:pt x="8929" y="62507"/>
                </a:lnTo>
                <a:lnTo>
                  <a:pt x="8929" y="80367"/>
                </a:lnTo>
                <a:lnTo>
                  <a:pt x="17859" y="98226"/>
                </a:lnTo>
                <a:lnTo>
                  <a:pt x="26789" y="107156"/>
                </a:lnTo>
                <a:lnTo>
                  <a:pt x="35718" y="116086"/>
                </a:lnTo>
                <a:lnTo>
                  <a:pt x="53578" y="116086"/>
                </a:lnTo>
                <a:lnTo>
                  <a:pt x="62507" y="107156"/>
                </a:lnTo>
                <a:lnTo>
                  <a:pt x="71437" y="89297"/>
                </a:lnTo>
                <a:lnTo>
                  <a:pt x="89296" y="71437"/>
                </a:lnTo>
                <a:lnTo>
                  <a:pt x="89296" y="53578"/>
                </a:lnTo>
                <a:lnTo>
                  <a:pt x="89296" y="35718"/>
                </a:lnTo>
                <a:lnTo>
                  <a:pt x="80367" y="17859"/>
                </a:lnTo>
                <a:lnTo>
                  <a:pt x="62507" y="8929"/>
                </a:lnTo>
                <a:lnTo>
                  <a:pt x="44648" y="0"/>
                </a:lnTo>
                <a:lnTo>
                  <a:pt x="17859" y="8929"/>
                </a:lnTo>
                <a:lnTo>
                  <a:pt x="0" y="17859"/>
                </a:lnTo>
                <a:lnTo>
                  <a:pt x="0" y="35718"/>
                </a:lnTo>
                <a:lnTo>
                  <a:pt x="0" y="44648"/>
                </a:lnTo>
                <a:lnTo>
                  <a:pt x="17859" y="53578"/>
                </a:lnTo>
                <a:lnTo>
                  <a:pt x="1785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9" name="Freeform 178"/>
          <p:cNvSpPr/>
          <p:nvPr/>
        </p:nvSpPr>
        <p:spPr>
          <a:xfrm>
            <a:off x="7840266" y="4500562"/>
            <a:ext cx="125016" cy="169665"/>
          </a:xfrm>
          <a:custGeom>
            <a:avLst/>
            <a:gdLst/>
            <a:ahLst/>
            <a:cxnLst/>
            <a:rect l="0" t="0" r="0" b="0"/>
            <a:pathLst>
              <a:path w="125016" h="169665">
                <a:moveTo>
                  <a:pt x="17859" y="0"/>
                </a:moveTo>
                <a:lnTo>
                  <a:pt x="17859" y="0"/>
                </a:lnTo>
                <a:lnTo>
                  <a:pt x="8929" y="17859"/>
                </a:lnTo>
                <a:lnTo>
                  <a:pt x="8929" y="35719"/>
                </a:lnTo>
                <a:lnTo>
                  <a:pt x="0" y="71438"/>
                </a:lnTo>
                <a:lnTo>
                  <a:pt x="0" y="98227"/>
                </a:lnTo>
                <a:lnTo>
                  <a:pt x="0" y="125016"/>
                </a:lnTo>
                <a:lnTo>
                  <a:pt x="8929" y="151805"/>
                </a:lnTo>
                <a:lnTo>
                  <a:pt x="17859" y="169664"/>
                </a:lnTo>
                <a:lnTo>
                  <a:pt x="35718" y="169664"/>
                </a:lnTo>
                <a:lnTo>
                  <a:pt x="62507" y="169664"/>
                </a:lnTo>
                <a:lnTo>
                  <a:pt x="89297" y="160734"/>
                </a:lnTo>
                <a:lnTo>
                  <a:pt x="107156" y="151805"/>
                </a:lnTo>
                <a:lnTo>
                  <a:pt x="125015" y="125016"/>
                </a:lnTo>
                <a:lnTo>
                  <a:pt x="125015"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0" name="Freeform 179"/>
          <p:cNvSpPr/>
          <p:nvPr/>
        </p:nvSpPr>
        <p:spPr>
          <a:xfrm>
            <a:off x="7911703" y="4455914"/>
            <a:ext cx="71439" cy="205383"/>
          </a:xfrm>
          <a:custGeom>
            <a:avLst/>
            <a:gdLst/>
            <a:ahLst/>
            <a:cxnLst/>
            <a:rect l="0" t="0" r="0" b="0"/>
            <a:pathLst>
              <a:path w="71439" h="205383">
                <a:moveTo>
                  <a:pt x="0" y="0"/>
                </a:moveTo>
                <a:lnTo>
                  <a:pt x="0" y="8929"/>
                </a:lnTo>
                <a:lnTo>
                  <a:pt x="8930" y="26789"/>
                </a:lnTo>
                <a:lnTo>
                  <a:pt x="8930" y="44648"/>
                </a:lnTo>
                <a:lnTo>
                  <a:pt x="17860" y="80367"/>
                </a:lnTo>
                <a:lnTo>
                  <a:pt x="26789" y="116086"/>
                </a:lnTo>
                <a:lnTo>
                  <a:pt x="26789" y="142875"/>
                </a:lnTo>
                <a:lnTo>
                  <a:pt x="35719" y="169664"/>
                </a:lnTo>
                <a:lnTo>
                  <a:pt x="44649" y="196453"/>
                </a:lnTo>
                <a:lnTo>
                  <a:pt x="53578" y="205382"/>
                </a:lnTo>
                <a:lnTo>
                  <a:pt x="53578" y="205382"/>
                </a:lnTo>
                <a:lnTo>
                  <a:pt x="62508" y="196453"/>
                </a:lnTo>
                <a:lnTo>
                  <a:pt x="71438" y="178593"/>
                </a:lnTo>
                <a:lnTo>
                  <a:pt x="71438" y="151804"/>
                </a:lnTo>
                <a:lnTo>
                  <a:pt x="71438"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1" name="Freeform 180"/>
          <p:cNvSpPr/>
          <p:nvPr/>
        </p:nvSpPr>
        <p:spPr>
          <a:xfrm>
            <a:off x="7974211" y="4429125"/>
            <a:ext cx="107157" cy="169665"/>
          </a:xfrm>
          <a:custGeom>
            <a:avLst/>
            <a:gdLst/>
            <a:ahLst/>
            <a:cxnLst/>
            <a:rect l="0" t="0" r="0" b="0"/>
            <a:pathLst>
              <a:path w="107157" h="169665">
                <a:moveTo>
                  <a:pt x="44648" y="0"/>
                </a:moveTo>
                <a:lnTo>
                  <a:pt x="35719" y="8929"/>
                </a:lnTo>
                <a:lnTo>
                  <a:pt x="26789" y="26789"/>
                </a:lnTo>
                <a:lnTo>
                  <a:pt x="17859" y="44648"/>
                </a:lnTo>
                <a:lnTo>
                  <a:pt x="8930" y="71437"/>
                </a:lnTo>
                <a:lnTo>
                  <a:pt x="8930" y="98226"/>
                </a:lnTo>
                <a:lnTo>
                  <a:pt x="0" y="116086"/>
                </a:lnTo>
                <a:lnTo>
                  <a:pt x="8930" y="133945"/>
                </a:lnTo>
                <a:lnTo>
                  <a:pt x="17859" y="151804"/>
                </a:lnTo>
                <a:lnTo>
                  <a:pt x="26789" y="160734"/>
                </a:lnTo>
                <a:lnTo>
                  <a:pt x="53578" y="169664"/>
                </a:lnTo>
                <a:lnTo>
                  <a:pt x="71437" y="169664"/>
                </a:lnTo>
                <a:lnTo>
                  <a:pt x="89297" y="169664"/>
                </a:lnTo>
                <a:lnTo>
                  <a:pt x="107156" y="160734"/>
                </a:lnTo>
                <a:lnTo>
                  <a:pt x="107156"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2" name="Freeform 181"/>
          <p:cNvSpPr/>
          <p:nvPr/>
        </p:nvSpPr>
        <p:spPr>
          <a:xfrm>
            <a:off x="8099227" y="4491632"/>
            <a:ext cx="71438" cy="116087"/>
          </a:xfrm>
          <a:custGeom>
            <a:avLst/>
            <a:gdLst/>
            <a:ahLst/>
            <a:cxnLst/>
            <a:rect l="0" t="0" r="0" b="0"/>
            <a:pathLst>
              <a:path w="71438" h="116087">
                <a:moveTo>
                  <a:pt x="0" y="0"/>
                </a:moveTo>
                <a:lnTo>
                  <a:pt x="0" y="8930"/>
                </a:lnTo>
                <a:lnTo>
                  <a:pt x="0" y="17860"/>
                </a:lnTo>
                <a:lnTo>
                  <a:pt x="8929" y="35719"/>
                </a:lnTo>
                <a:lnTo>
                  <a:pt x="8929" y="62508"/>
                </a:lnTo>
                <a:lnTo>
                  <a:pt x="17859" y="80368"/>
                </a:lnTo>
                <a:lnTo>
                  <a:pt x="35718" y="98227"/>
                </a:lnTo>
                <a:lnTo>
                  <a:pt x="44648" y="107157"/>
                </a:lnTo>
                <a:lnTo>
                  <a:pt x="53578" y="116086"/>
                </a:lnTo>
                <a:lnTo>
                  <a:pt x="62507" y="116086"/>
                </a:lnTo>
                <a:lnTo>
                  <a:pt x="62507" y="107157"/>
                </a:lnTo>
                <a:lnTo>
                  <a:pt x="71437" y="89297"/>
                </a:lnTo>
                <a:lnTo>
                  <a:pt x="71437"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3" name="Freeform 182"/>
          <p:cNvSpPr/>
          <p:nvPr/>
        </p:nvSpPr>
        <p:spPr>
          <a:xfrm>
            <a:off x="8036719" y="4384476"/>
            <a:ext cx="62509" cy="17861"/>
          </a:xfrm>
          <a:custGeom>
            <a:avLst/>
            <a:gdLst/>
            <a:ahLst/>
            <a:cxnLst/>
            <a:rect l="0" t="0" r="0" b="0"/>
            <a:pathLst>
              <a:path w="62509" h="17861">
                <a:moveTo>
                  <a:pt x="17859" y="0"/>
                </a:moveTo>
                <a:lnTo>
                  <a:pt x="8929" y="0"/>
                </a:lnTo>
                <a:lnTo>
                  <a:pt x="8929" y="8930"/>
                </a:lnTo>
                <a:lnTo>
                  <a:pt x="0" y="8930"/>
                </a:lnTo>
                <a:lnTo>
                  <a:pt x="0" y="17860"/>
                </a:lnTo>
                <a:lnTo>
                  <a:pt x="8929" y="17860"/>
                </a:lnTo>
                <a:lnTo>
                  <a:pt x="17859" y="17860"/>
                </a:lnTo>
                <a:lnTo>
                  <a:pt x="35719" y="17860"/>
                </a:lnTo>
                <a:lnTo>
                  <a:pt x="53578" y="8930"/>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4" name="Freeform 183"/>
          <p:cNvSpPr/>
          <p:nvPr/>
        </p:nvSpPr>
        <p:spPr>
          <a:xfrm>
            <a:off x="8206382" y="4268390"/>
            <a:ext cx="107157" cy="330400"/>
          </a:xfrm>
          <a:custGeom>
            <a:avLst/>
            <a:gdLst/>
            <a:ahLst/>
            <a:cxnLst/>
            <a:rect l="0" t="0" r="0" b="0"/>
            <a:pathLst>
              <a:path w="107157" h="330400">
                <a:moveTo>
                  <a:pt x="17859" y="0"/>
                </a:moveTo>
                <a:lnTo>
                  <a:pt x="8930" y="0"/>
                </a:lnTo>
                <a:lnTo>
                  <a:pt x="8930" y="0"/>
                </a:lnTo>
                <a:lnTo>
                  <a:pt x="8930" y="0"/>
                </a:lnTo>
                <a:lnTo>
                  <a:pt x="0" y="0"/>
                </a:lnTo>
                <a:lnTo>
                  <a:pt x="0" y="17860"/>
                </a:lnTo>
                <a:lnTo>
                  <a:pt x="0" y="35719"/>
                </a:lnTo>
                <a:lnTo>
                  <a:pt x="8930" y="71438"/>
                </a:lnTo>
                <a:lnTo>
                  <a:pt x="8930" y="107156"/>
                </a:lnTo>
                <a:lnTo>
                  <a:pt x="26789" y="151805"/>
                </a:lnTo>
                <a:lnTo>
                  <a:pt x="35719" y="205383"/>
                </a:lnTo>
                <a:lnTo>
                  <a:pt x="44648" y="241102"/>
                </a:lnTo>
                <a:lnTo>
                  <a:pt x="62508" y="276821"/>
                </a:lnTo>
                <a:lnTo>
                  <a:pt x="71438" y="303610"/>
                </a:lnTo>
                <a:lnTo>
                  <a:pt x="89297" y="321469"/>
                </a:lnTo>
                <a:lnTo>
                  <a:pt x="98227" y="330399"/>
                </a:lnTo>
                <a:lnTo>
                  <a:pt x="107156" y="330399"/>
                </a:lnTo>
                <a:lnTo>
                  <a:pt x="107156" y="321469"/>
                </a:lnTo>
                <a:lnTo>
                  <a:pt x="107156" y="32146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5" name="Freeform 184"/>
          <p:cNvSpPr/>
          <p:nvPr/>
        </p:nvSpPr>
        <p:spPr>
          <a:xfrm>
            <a:off x="8134945" y="4438054"/>
            <a:ext cx="151805" cy="8931"/>
          </a:xfrm>
          <a:custGeom>
            <a:avLst/>
            <a:gdLst/>
            <a:ahLst/>
            <a:cxnLst/>
            <a:rect l="0" t="0" r="0" b="0"/>
            <a:pathLst>
              <a:path w="151805" h="8931">
                <a:moveTo>
                  <a:pt x="0" y="0"/>
                </a:moveTo>
                <a:lnTo>
                  <a:pt x="0" y="0"/>
                </a:lnTo>
                <a:lnTo>
                  <a:pt x="8930" y="0"/>
                </a:lnTo>
                <a:lnTo>
                  <a:pt x="17860" y="0"/>
                </a:lnTo>
                <a:lnTo>
                  <a:pt x="44649" y="0"/>
                </a:lnTo>
                <a:lnTo>
                  <a:pt x="71437" y="8930"/>
                </a:lnTo>
                <a:lnTo>
                  <a:pt x="98226" y="8930"/>
                </a:lnTo>
                <a:lnTo>
                  <a:pt x="116085" y="8930"/>
                </a:lnTo>
                <a:lnTo>
                  <a:pt x="133945" y="8930"/>
                </a:lnTo>
                <a:lnTo>
                  <a:pt x="151804" y="8930"/>
                </a:lnTo>
                <a:lnTo>
                  <a:pt x="151804"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6" name="Freeform 185"/>
          <p:cNvSpPr/>
          <p:nvPr/>
        </p:nvSpPr>
        <p:spPr>
          <a:xfrm>
            <a:off x="8295679" y="4429125"/>
            <a:ext cx="89298" cy="89297"/>
          </a:xfrm>
          <a:custGeom>
            <a:avLst/>
            <a:gdLst/>
            <a:ahLst/>
            <a:cxnLst/>
            <a:rect l="0" t="0" r="0" b="0"/>
            <a:pathLst>
              <a:path w="89298" h="89297">
                <a:moveTo>
                  <a:pt x="0" y="44648"/>
                </a:moveTo>
                <a:lnTo>
                  <a:pt x="0" y="53578"/>
                </a:lnTo>
                <a:lnTo>
                  <a:pt x="8930" y="62507"/>
                </a:lnTo>
                <a:lnTo>
                  <a:pt x="8930" y="71437"/>
                </a:lnTo>
                <a:lnTo>
                  <a:pt x="17859" y="80367"/>
                </a:lnTo>
                <a:lnTo>
                  <a:pt x="26789" y="89296"/>
                </a:lnTo>
                <a:lnTo>
                  <a:pt x="35719" y="89296"/>
                </a:lnTo>
                <a:lnTo>
                  <a:pt x="53578" y="89296"/>
                </a:lnTo>
                <a:lnTo>
                  <a:pt x="62508" y="89296"/>
                </a:lnTo>
                <a:lnTo>
                  <a:pt x="80367" y="80367"/>
                </a:lnTo>
                <a:lnTo>
                  <a:pt x="89297" y="71437"/>
                </a:lnTo>
                <a:lnTo>
                  <a:pt x="89297" y="62507"/>
                </a:lnTo>
                <a:lnTo>
                  <a:pt x="89297" y="44648"/>
                </a:lnTo>
                <a:lnTo>
                  <a:pt x="80367" y="35718"/>
                </a:lnTo>
                <a:lnTo>
                  <a:pt x="62508" y="17859"/>
                </a:lnTo>
                <a:lnTo>
                  <a:pt x="44648" y="8929"/>
                </a:lnTo>
                <a:lnTo>
                  <a:pt x="35719" y="0"/>
                </a:lnTo>
                <a:lnTo>
                  <a:pt x="17859" y="8929"/>
                </a:lnTo>
                <a:lnTo>
                  <a:pt x="17859" y="17859"/>
                </a:lnTo>
                <a:lnTo>
                  <a:pt x="17859" y="26789"/>
                </a:lnTo>
                <a:lnTo>
                  <a:pt x="1785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9" name="Freeform 188"/>
          <p:cNvSpPr/>
          <p:nvPr/>
        </p:nvSpPr>
        <p:spPr>
          <a:xfrm>
            <a:off x="5286375" y="2777133"/>
            <a:ext cx="3545086" cy="1625204"/>
          </a:xfrm>
          <a:custGeom>
            <a:avLst/>
            <a:gdLst/>
            <a:ahLst/>
            <a:cxnLst/>
            <a:rect l="0" t="0" r="0" b="0"/>
            <a:pathLst>
              <a:path w="3545086" h="1625204">
                <a:moveTo>
                  <a:pt x="3170038" y="1598413"/>
                </a:moveTo>
                <a:lnTo>
                  <a:pt x="3178968" y="1607343"/>
                </a:lnTo>
                <a:lnTo>
                  <a:pt x="3178968" y="1607343"/>
                </a:lnTo>
                <a:lnTo>
                  <a:pt x="3187898" y="1616273"/>
                </a:lnTo>
                <a:lnTo>
                  <a:pt x="3205757" y="1625203"/>
                </a:lnTo>
                <a:lnTo>
                  <a:pt x="3223616" y="1616273"/>
                </a:lnTo>
                <a:lnTo>
                  <a:pt x="3241476" y="1607343"/>
                </a:lnTo>
                <a:lnTo>
                  <a:pt x="3259335" y="1580554"/>
                </a:lnTo>
                <a:lnTo>
                  <a:pt x="3277195" y="1553765"/>
                </a:lnTo>
                <a:lnTo>
                  <a:pt x="3286124" y="1518046"/>
                </a:lnTo>
                <a:lnTo>
                  <a:pt x="3295054" y="1491257"/>
                </a:lnTo>
                <a:lnTo>
                  <a:pt x="3303984" y="1464468"/>
                </a:lnTo>
                <a:lnTo>
                  <a:pt x="3303984" y="1446609"/>
                </a:lnTo>
                <a:lnTo>
                  <a:pt x="3303984" y="1437679"/>
                </a:lnTo>
                <a:lnTo>
                  <a:pt x="3312913" y="1428749"/>
                </a:lnTo>
                <a:lnTo>
                  <a:pt x="3312913" y="1419820"/>
                </a:lnTo>
                <a:lnTo>
                  <a:pt x="3330773" y="1410890"/>
                </a:lnTo>
                <a:lnTo>
                  <a:pt x="3348632" y="1393031"/>
                </a:lnTo>
                <a:lnTo>
                  <a:pt x="3366491" y="1366242"/>
                </a:lnTo>
                <a:lnTo>
                  <a:pt x="3384351" y="1321593"/>
                </a:lnTo>
                <a:lnTo>
                  <a:pt x="3411140" y="1276945"/>
                </a:lnTo>
                <a:lnTo>
                  <a:pt x="3428999" y="1214437"/>
                </a:lnTo>
                <a:lnTo>
                  <a:pt x="3446859" y="1151929"/>
                </a:lnTo>
                <a:lnTo>
                  <a:pt x="3455788" y="1089421"/>
                </a:lnTo>
                <a:lnTo>
                  <a:pt x="3455788" y="1026913"/>
                </a:lnTo>
                <a:lnTo>
                  <a:pt x="3464718" y="964406"/>
                </a:lnTo>
                <a:lnTo>
                  <a:pt x="3464718" y="892968"/>
                </a:lnTo>
                <a:lnTo>
                  <a:pt x="3473648" y="839390"/>
                </a:lnTo>
                <a:lnTo>
                  <a:pt x="3473648" y="776882"/>
                </a:lnTo>
                <a:lnTo>
                  <a:pt x="3482577" y="714374"/>
                </a:lnTo>
                <a:lnTo>
                  <a:pt x="3491507" y="660796"/>
                </a:lnTo>
                <a:lnTo>
                  <a:pt x="3500437" y="589359"/>
                </a:lnTo>
                <a:lnTo>
                  <a:pt x="3509366" y="535781"/>
                </a:lnTo>
                <a:lnTo>
                  <a:pt x="3518296" y="491132"/>
                </a:lnTo>
                <a:lnTo>
                  <a:pt x="3527226" y="455413"/>
                </a:lnTo>
                <a:lnTo>
                  <a:pt x="3527226" y="419695"/>
                </a:lnTo>
                <a:lnTo>
                  <a:pt x="3536155" y="375046"/>
                </a:lnTo>
                <a:lnTo>
                  <a:pt x="3545085" y="330398"/>
                </a:lnTo>
                <a:lnTo>
                  <a:pt x="3545085" y="267890"/>
                </a:lnTo>
                <a:lnTo>
                  <a:pt x="3536155" y="214312"/>
                </a:lnTo>
                <a:lnTo>
                  <a:pt x="3527226" y="169663"/>
                </a:lnTo>
                <a:lnTo>
                  <a:pt x="3518296" y="142874"/>
                </a:lnTo>
                <a:lnTo>
                  <a:pt x="3500437" y="125015"/>
                </a:lnTo>
                <a:lnTo>
                  <a:pt x="3491507" y="116085"/>
                </a:lnTo>
                <a:lnTo>
                  <a:pt x="3473648" y="107156"/>
                </a:lnTo>
                <a:lnTo>
                  <a:pt x="3464718" y="89296"/>
                </a:lnTo>
                <a:lnTo>
                  <a:pt x="3455788" y="71437"/>
                </a:lnTo>
                <a:lnTo>
                  <a:pt x="3446859" y="53578"/>
                </a:lnTo>
                <a:lnTo>
                  <a:pt x="3437929" y="35718"/>
                </a:lnTo>
                <a:lnTo>
                  <a:pt x="3420070" y="17859"/>
                </a:lnTo>
                <a:lnTo>
                  <a:pt x="3411140" y="8930"/>
                </a:lnTo>
                <a:lnTo>
                  <a:pt x="3384351" y="0"/>
                </a:lnTo>
                <a:lnTo>
                  <a:pt x="3366491" y="0"/>
                </a:lnTo>
                <a:lnTo>
                  <a:pt x="3339702" y="8930"/>
                </a:lnTo>
                <a:lnTo>
                  <a:pt x="3312913" y="17859"/>
                </a:lnTo>
                <a:lnTo>
                  <a:pt x="3295054" y="26788"/>
                </a:lnTo>
                <a:lnTo>
                  <a:pt x="3268265" y="35718"/>
                </a:lnTo>
                <a:lnTo>
                  <a:pt x="3250405" y="44648"/>
                </a:lnTo>
                <a:lnTo>
                  <a:pt x="3241476" y="44648"/>
                </a:lnTo>
                <a:lnTo>
                  <a:pt x="3223616" y="35718"/>
                </a:lnTo>
                <a:lnTo>
                  <a:pt x="3196827" y="26788"/>
                </a:lnTo>
                <a:lnTo>
                  <a:pt x="3178968" y="17859"/>
                </a:lnTo>
                <a:lnTo>
                  <a:pt x="3152179" y="17859"/>
                </a:lnTo>
                <a:lnTo>
                  <a:pt x="3134320" y="8930"/>
                </a:lnTo>
                <a:lnTo>
                  <a:pt x="3098601" y="26788"/>
                </a:lnTo>
                <a:lnTo>
                  <a:pt x="3071812" y="44648"/>
                </a:lnTo>
                <a:lnTo>
                  <a:pt x="3036093" y="80367"/>
                </a:lnTo>
                <a:lnTo>
                  <a:pt x="3009304" y="116085"/>
                </a:lnTo>
                <a:lnTo>
                  <a:pt x="2973585" y="142874"/>
                </a:lnTo>
                <a:lnTo>
                  <a:pt x="2946796" y="169663"/>
                </a:lnTo>
                <a:lnTo>
                  <a:pt x="2920007" y="187523"/>
                </a:lnTo>
                <a:lnTo>
                  <a:pt x="2902148" y="196453"/>
                </a:lnTo>
                <a:lnTo>
                  <a:pt x="2875359" y="196453"/>
                </a:lnTo>
                <a:lnTo>
                  <a:pt x="2848570" y="187523"/>
                </a:lnTo>
                <a:lnTo>
                  <a:pt x="2821781" y="169663"/>
                </a:lnTo>
                <a:lnTo>
                  <a:pt x="2794992" y="151804"/>
                </a:lnTo>
                <a:lnTo>
                  <a:pt x="2759273" y="142874"/>
                </a:lnTo>
                <a:lnTo>
                  <a:pt x="2723555" y="133945"/>
                </a:lnTo>
                <a:lnTo>
                  <a:pt x="2678906" y="133945"/>
                </a:lnTo>
                <a:lnTo>
                  <a:pt x="2643188" y="151804"/>
                </a:lnTo>
                <a:lnTo>
                  <a:pt x="2607469" y="169663"/>
                </a:lnTo>
                <a:lnTo>
                  <a:pt x="2571750" y="196453"/>
                </a:lnTo>
                <a:lnTo>
                  <a:pt x="2544961" y="214312"/>
                </a:lnTo>
                <a:lnTo>
                  <a:pt x="2527102" y="232171"/>
                </a:lnTo>
                <a:lnTo>
                  <a:pt x="2509242" y="241101"/>
                </a:lnTo>
                <a:lnTo>
                  <a:pt x="2491383" y="241101"/>
                </a:lnTo>
                <a:lnTo>
                  <a:pt x="2473523" y="232171"/>
                </a:lnTo>
                <a:lnTo>
                  <a:pt x="2455664" y="223242"/>
                </a:lnTo>
                <a:lnTo>
                  <a:pt x="2437805" y="214312"/>
                </a:lnTo>
                <a:lnTo>
                  <a:pt x="2411016" y="196453"/>
                </a:lnTo>
                <a:lnTo>
                  <a:pt x="2393156" y="187523"/>
                </a:lnTo>
                <a:lnTo>
                  <a:pt x="2366367" y="178593"/>
                </a:lnTo>
                <a:lnTo>
                  <a:pt x="2339578" y="169663"/>
                </a:lnTo>
                <a:lnTo>
                  <a:pt x="2312789" y="187523"/>
                </a:lnTo>
                <a:lnTo>
                  <a:pt x="2286000" y="196453"/>
                </a:lnTo>
                <a:lnTo>
                  <a:pt x="2268141" y="223242"/>
                </a:lnTo>
                <a:lnTo>
                  <a:pt x="2250281" y="250031"/>
                </a:lnTo>
                <a:lnTo>
                  <a:pt x="2232422" y="276820"/>
                </a:lnTo>
                <a:lnTo>
                  <a:pt x="2214563" y="285749"/>
                </a:lnTo>
                <a:lnTo>
                  <a:pt x="2205633" y="294679"/>
                </a:lnTo>
                <a:lnTo>
                  <a:pt x="2187773" y="294679"/>
                </a:lnTo>
                <a:lnTo>
                  <a:pt x="2169914" y="294679"/>
                </a:lnTo>
                <a:lnTo>
                  <a:pt x="2152055" y="285749"/>
                </a:lnTo>
                <a:lnTo>
                  <a:pt x="2125266" y="276820"/>
                </a:lnTo>
                <a:lnTo>
                  <a:pt x="2098477" y="267890"/>
                </a:lnTo>
                <a:lnTo>
                  <a:pt x="2071688" y="258960"/>
                </a:lnTo>
                <a:lnTo>
                  <a:pt x="2044898" y="258960"/>
                </a:lnTo>
                <a:lnTo>
                  <a:pt x="2018109" y="276820"/>
                </a:lnTo>
                <a:lnTo>
                  <a:pt x="1991320" y="294679"/>
                </a:lnTo>
                <a:lnTo>
                  <a:pt x="1973461" y="312538"/>
                </a:lnTo>
                <a:lnTo>
                  <a:pt x="1946672" y="348257"/>
                </a:lnTo>
                <a:lnTo>
                  <a:pt x="1928813" y="375046"/>
                </a:lnTo>
                <a:lnTo>
                  <a:pt x="1902023" y="401835"/>
                </a:lnTo>
                <a:lnTo>
                  <a:pt x="1884164" y="419695"/>
                </a:lnTo>
                <a:lnTo>
                  <a:pt x="1866305" y="428624"/>
                </a:lnTo>
                <a:lnTo>
                  <a:pt x="1848445" y="437554"/>
                </a:lnTo>
                <a:lnTo>
                  <a:pt x="1821656" y="437554"/>
                </a:lnTo>
                <a:lnTo>
                  <a:pt x="1794867" y="437554"/>
                </a:lnTo>
                <a:lnTo>
                  <a:pt x="1768078" y="437554"/>
                </a:lnTo>
                <a:lnTo>
                  <a:pt x="1741289" y="437554"/>
                </a:lnTo>
                <a:lnTo>
                  <a:pt x="1705570" y="437554"/>
                </a:lnTo>
                <a:lnTo>
                  <a:pt x="1678781" y="437554"/>
                </a:lnTo>
                <a:lnTo>
                  <a:pt x="1651992" y="446484"/>
                </a:lnTo>
                <a:lnTo>
                  <a:pt x="1616273" y="464343"/>
                </a:lnTo>
                <a:lnTo>
                  <a:pt x="1589484" y="491132"/>
                </a:lnTo>
                <a:lnTo>
                  <a:pt x="1562695" y="508992"/>
                </a:lnTo>
                <a:lnTo>
                  <a:pt x="1535906" y="535781"/>
                </a:lnTo>
                <a:lnTo>
                  <a:pt x="1509117" y="553640"/>
                </a:lnTo>
                <a:lnTo>
                  <a:pt x="1482328" y="571499"/>
                </a:lnTo>
                <a:lnTo>
                  <a:pt x="1464469" y="580429"/>
                </a:lnTo>
                <a:lnTo>
                  <a:pt x="1437680" y="580429"/>
                </a:lnTo>
                <a:lnTo>
                  <a:pt x="1401961" y="580429"/>
                </a:lnTo>
                <a:lnTo>
                  <a:pt x="1375172" y="589359"/>
                </a:lnTo>
                <a:lnTo>
                  <a:pt x="1339453" y="589359"/>
                </a:lnTo>
                <a:lnTo>
                  <a:pt x="1303734" y="589359"/>
                </a:lnTo>
                <a:lnTo>
                  <a:pt x="1268016" y="598288"/>
                </a:lnTo>
                <a:lnTo>
                  <a:pt x="1232297" y="616148"/>
                </a:lnTo>
                <a:lnTo>
                  <a:pt x="1196578" y="634007"/>
                </a:lnTo>
                <a:lnTo>
                  <a:pt x="1160859" y="651867"/>
                </a:lnTo>
                <a:lnTo>
                  <a:pt x="1125141" y="678656"/>
                </a:lnTo>
                <a:lnTo>
                  <a:pt x="1098352" y="696515"/>
                </a:lnTo>
                <a:lnTo>
                  <a:pt x="1062633" y="705445"/>
                </a:lnTo>
                <a:lnTo>
                  <a:pt x="1026914" y="723304"/>
                </a:lnTo>
                <a:lnTo>
                  <a:pt x="991195" y="732234"/>
                </a:lnTo>
                <a:lnTo>
                  <a:pt x="964406" y="741163"/>
                </a:lnTo>
                <a:lnTo>
                  <a:pt x="928688" y="741163"/>
                </a:lnTo>
                <a:lnTo>
                  <a:pt x="892969" y="750093"/>
                </a:lnTo>
                <a:lnTo>
                  <a:pt x="857250" y="750093"/>
                </a:lnTo>
                <a:lnTo>
                  <a:pt x="821531" y="759023"/>
                </a:lnTo>
                <a:lnTo>
                  <a:pt x="785813" y="767953"/>
                </a:lnTo>
                <a:lnTo>
                  <a:pt x="750094" y="785812"/>
                </a:lnTo>
                <a:lnTo>
                  <a:pt x="714375" y="812601"/>
                </a:lnTo>
                <a:lnTo>
                  <a:pt x="687586" y="830460"/>
                </a:lnTo>
                <a:lnTo>
                  <a:pt x="651867" y="848320"/>
                </a:lnTo>
                <a:lnTo>
                  <a:pt x="625078" y="857249"/>
                </a:lnTo>
                <a:lnTo>
                  <a:pt x="598289" y="866179"/>
                </a:lnTo>
                <a:lnTo>
                  <a:pt x="562570" y="866179"/>
                </a:lnTo>
                <a:lnTo>
                  <a:pt x="535781" y="875109"/>
                </a:lnTo>
                <a:lnTo>
                  <a:pt x="508992" y="875109"/>
                </a:lnTo>
                <a:lnTo>
                  <a:pt x="482203" y="875109"/>
                </a:lnTo>
                <a:lnTo>
                  <a:pt x="446484" y="875109"/>
                </a:lnTo>
                <a:lnTo>
                  <a:pt x="419695" y="884038"/>
                </a:lnTo>
                <a:lnTo>
                  <a:pt x="392906" y="892968"/>
                </a:lnTo>
                <a:lnTo>
                  <a:pt x="357188" y="910828"/>
                </a:lnTo>
                <a:lnTo>
                  <a:pt x="330398" y="919757"/>
                </a:lnTo>
                <a:lnTo>
                  <a:pt x="303609" y="937617"/>
                </a:lnTo>
                <a:lnTo>
                  <a:pt x="285750" y="946546"/>
                </a:lnTo>
                <a:lnTo>
                  <a:pt x="258961" y="955476"/>
                </a:lnTo>
                <a:lnTo>
                  <a:pt x="241102" y="964406"/>
                </a:lnTo>
                <a:lnTo>
                  <a:pt x="223242" y="964406"/>
                </a:lnTo>
                <a:lnTo>
                  <a:pt x="205383" y="955476"/>
                </a:lnTo>
                <a:lnTo>
                  <a:pt x="187523" y="955476"/>
                </a:lnTo>
                <a:lnTo>
                  <a:pt x="160734" y="946546"/>
                </a:lnTo>
                <a:lnTo>
                  <a:pt x="142875" y="946546"/>
                </a:lnTo>
                <a:lnTo>
                  <a:pt x="125016" y="946546"/>
                </a:lnTo>
                <a:lnTo>
                  <a:pt x="107156" y="955476"/>
                </a:lnTo>
                <a:lnTo>
                  <a:pt x="98227" y="973335"/>
                </a:lnTo>
                <a:lnTo>
                  <a:pt x="80367" y="982265"/>
                </a:lnTo>
                <a:lnTo>
                  <a:pt x="62508" y="1000124"/>
                </a:lnTo>
                <a:lnTo>
                  <a:pt x="62508" y="1009054"/>
                </a:lnTo>
                <a:lnTo>
                  <a:pt x="53578" y="1017984"/>
                </a:lnTo>
                <a:lnTo>
                  <a:pt x="44648" y="1026913"/>
                </a:lnTo>
                <a:lnTo>
                  <a:pt x="35719" y="1026913"/>
                </a:lnTo>
                <a:lnTo>
                  <a:pt x="35719" y="1017984"/>
                </a:lnTo>
                <a:lnTo>
                  <a:pt x="26789" y="1017984"/>
                </a:lnTo>
                <a:lnTo>
                  <a:pt x="26789" y="1009054"/>
                </a:lnTo>
                <a:lnTo>
                  <a:pt x="17859" y="1000124"/>
                </a:lnTo>
                <a:lnTo>
                  <a:pt x="8930" y="1000124"/>
                </a:lnTo>
                <a:lnTo>
                  <a:pt x="0" y="991195"/>
                </a:lnTo>
                <a:lnTo>
                  <a:pt x="0" y="991195"/>
                </a:lnTo>
                <a:lnTo>
                  <a:pt x="0" y="99119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0" name="Freeform 189"/>
          <p:cNvSpPr/>
          <p:nvPr/>
        </p:nvSpPr>
        <p:spPr>
          <a:xfrm>
            <a:off x="5197078" y="3643312"/>
            <a:ext cx="187525" cy="294681"/>
          </a:xfrm>
          <a:custGeom>
            <a:avLst/>
            <a:gdLst/>
            <a:ahLst/>
            <a:cxnLst/>
            <a:rect l="0" t="0" r="0" b="0"/>
            <a:pathLst>
              <a:path w="187525" h="294681">
                <a:moveTo>
                  <a:pt x="142875" y="26789"/>
                </a:moveTo>
                <a:lnTo>
                  <a:pt x="142875" y="26789"/>
                </a:lnTo>
                <a:lnTo>
                  <a:pt x="142875" y="26789"/>
                </a:lnTo>
                <a:lnTo>
                  <a:pt x="151805" y="17859"/>
                </a:lnTo>
                <a:lnTo>
                  <a:pt x="151805" y="17859"/>
                </a:lnTo>
                <a:lnTo>
                  <a:pt x="160735" y="8930"/>
                </a:lnTo>
                <a:lnTo>
                  <a:pt x="160735" y="0"/>
                </a:lnTo>
                <a:lnTo>
                  <a:pt x="160735" y="0"/>
                </a:lnTo>
                <a:lnTo>
                  <a:pt x="151805" y="0"/>
                </a:lnTo>
                <a:lnTo>
                  <a:pt x="142875" y="8930"/>
                </a:lnTo>
                <a:lnTo>
                  <a:pt x="125016" y="17859"/>
                </a:lnTo>
                <a:lnTo>
                  <a:pt x="107156" y="35719"/>
                </a:lnTo>
                <a:lnTo>
                  <a:pt x="89297" y="53578"/>
                </a:lnTo>
                <a:lnTo>
                  <a:pt x="62508" y="80367"/>
                </a:lnTo>
                <a:lnTo>
                  <a:pt x="44649" y="98227"/>
                </a:lnTo>
                <a:lnTo>
                  <a:pt x="35719" y="116086"/>
                </a:lnTo>
                <a:lnTo>
                  <a:pt x="17860" y="125016"/>
                </a:lnTo>
                <a:lnTo>
                  <a:pt x="0" y="133945"/>
                </a:lnTo>
                <a:lnTo>
                  <a:pt x="0" y="142875"/>
                </a:lnTo>
                <a:lnTo>
                  <a:pt x="0" y="151805"/>
                </a:lnTo>
                <a:lnTo>
                  <a:pt x="8930" y="160734"/>
                </a:lnTo>
                <a:lnTo>
                  <a:pt x="26789" y="187524"/>
                </a:lnTo>
                <a:lnTo>
                  <a:pt x="62508" y="214313"/>
                </a:lnTo>
                <a:lnTo>
                  <a:pt x="107156" y="250031"/>
                </a:lnTo>
                <a:lnTo>
                  <a:pt x="151805" y="285750"/>
                </a:lnTo>
                <a:lnTo>
                  <a:pt x="187524" y="294680"/>
                </a:lnTo>
                <a:lnTo>
                  <a:pt x="187524" y="29468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1" name="Freeform 190"/>
          <p:cNvSpPr/>
          <p:nvPr/>
        </p:nvSpPr>
        <p:spPr>
          <a:xfrm>
            <a:off x="5304234" y="3643312"/>
            <a:ext cx="71439" cy="250032"/>
          </a:xfrm>
          <a:custGeom>
            <a:avLst/>
            <a:gdLst/>
            <a:ahLst/>
            <a:cxnLst/>
            <a:rect l="0" t="0" r="0" b="0"/>
            <a:pathLst>
              <a:path w="71439" h="250032">
                <a:moveTo>
                  <a:pt x="0" y="53578"/>
                </a:moveTo>
                <a:lnTo>
                  <a:pt x="0" y="44649"/>
                </a:lnTo>
                <a:lnTo>
                  <a:pt x="0" y="35719"/>
                </a:lnTo>
                <a:lnTo>
                  <a:pt x="8930" y="26789"/>
                </a:lnTo>
                <a:lnTo>
                  <a:pt x="8930" y="17859"/>
                </a:lnTo>
                <a:lnTo>
                  <a:pt x="17860" y="8930"/>
                </a:lnTo>
                <a:lnTo>
                  <a:pt x="17860" y="8930"/>
                </a:lnTo>
                <a:lnTo>
                  <a:pt x="17860" y="0"/>
                </a:lnTo>
                <a:lnTo>
                  <a:pt x="17860" y="0"/>
                </a:lnTo>
                <a:lnTo>
                  <a:pt x="17860" y="0"/>
                </a:lnTo>
                <a:lnTo>
                  <a:pt x="17860" y="0"/>
                </a:lnTo>
                <a:lnTo>
                  <a:pt x="17860" y="8930"/>
                </a:lnTo>
                <a:lnTo>
                  <a:pt x="17860" y="17859"/>
                </a:lnTo>
                <a:lnTo>
                  <a:pt x="26789" y="35719"/>
                </a:lnTo>
                <a:lnTo>
                  <a:pt x="35719" y="71438"/>
                </a:lnTo>
                <a:lnTo>
                  <a:pt x="44649" y="116086"/>
                </a:lnTo>
                <a:lnTo>
                  <a:pt x="44649" y="169664"/>
                </a:lnTo>
                <a:lnTo>
                  <a:pt x="62508" y="214313"/>
                </a:lnTo>
                <a:lnTo>
                  <a:pt x="71438" y="241102"/>
                </a:lnTo>
                <a:lnTo>
                  <a:pt x="71438" y="250031"/>
                </a:lnTo>
                <a:lnTo>
                  <a:pt x="71438"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2" name="Freeform 191"/>
          <p:cNvSpPr/>
          <p:nvPr/>
        </p:nvSpPr>
        <p:spPr>
          <a:xfrm>
            <a:off x="6215063" y="3295054"/>
            <a:ext cx="44649" cy="17861"/>
          </a:xfrm>
          <a:custGeom>
            <a:avLst/>
            <a:gdLst/>
            <a:ahLst/>
            <a:cxnLst/>
            <a:rect l="0" t="0" r="0" b="0"/>
            <a:pathLst>
              <a:path w="44649" h="17861">
                <a:moveTo>
                  <a:pt x="8929" y="8930"/>
                </a:moveTo>
                <a:lnTo>
                  <a:pt x="8929" y="8930"/>
                </a:lnTo>
                <a:lnTo>
                  <a:pt x="0" y="8930"/>
                </a:lnTo>
                <a:lnTo>
                  <a:pt x="0" y="8930"/>
                </a:lnTo>
                <a:lnTo>
                  <a:pt x="8929" y="8930"/>
                </a:lnTo>
                <a:lnTo>
                  <a:pt x="8929" y="17860"/>
                </a:lnTo>
                <a:lnTo>
                  <a:pt x="8929" y="17860"/>
                </a:lnTo>
                <a:lnTo>
                  <a:pt x="17859" y="17860"/>
                </a:lnTo>
                <a:lnTo>
                  <a:pt x="26789" y="17860"/>
                </a:lnTo>
                <a:lnTo>
                  <a:pt x="26789" y="17860"/>
                </a:lnTo>
                <a:lnTo>
                  <a:pt x="35718" y="8930"/>
                </a:lnTo>
                <a:lnTo>
                  <a:pt x="44648" y="0"/>
                </a:lnTo>
                <a:lnTo>
                  <a:pt x="4464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3" name="Freeform 192"/>
          <p:cNvSpPr/>
          <p:nvPr/>
        </p:nvSpPr>
        <p:spPr>
          <a:xfrm>
            <a:off x="6331148" y="3295054"/>
            <a:ext cx="62509" cy="35720"/>
          </a:xfrm>
          <a:custGeom>
            <a:avLst/>
            <a:gdLst/>
            <a:ahLst/>
            <a:cxnLst/>
            <a:rect l="0" t="0" r="0" b="0"/>
            <a:pathLst>
              <a:path w="62509" h="35720">
                <a:moveTo>
                  <a:pt x="0" y="35719"/>
                </a:moveTo>
                <a:lnTo>
                  <a:pt x="0" y="26789"/>
                </a:lnTo>
                <a:lnTo>
                  <a:pt x="0" y="26789"/>
                </a:lnTo>
                <a:lnTo>
                  <a:pt x="8930" y="26789"/>
                </a:lnTo>
                <a:lnTo>
                  <a:pt x="17860" y="26789"/>
                </a:lnTo>
                <a:lnTo>
                  <a:pt x="26790" y="17860"/>
                </a:lnTo>
                <a:lnTo>
                  <a:pt x="35719" y="8930"/>
                </a:lnTo>
                <a:lnTo>
                  <a:pt x="44649" y="8930"/>
                </a:lnTo>
                <a:lnTo>
                  <a:pt x="53579" y="0"/>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4" name="Freeform 193"/>
          <p:cNvSpPr/>
          <p:nvPr/>
        </p:nvSpPr>
        <p:spPr>
          <a:xfrm>
            <a:off x="6456164" y="3303984"/>
            <a:ext cx="80368" cy="62509"/>
          </a:xfrm>
          <a:custGeom>
            <a:avLst/>
            <a:gdLst/>
            <a:ahLst/>
            <a:cxnLst/>
            <a:rect l="0" t="0" r="0" b="0"/>
            <a:pathLst>
              <a:path w="80368" h="62509">
                <a:moveTo>
                  <a:pt x="0" y="17859"/>
                </a:moveTo>
                <a:lnTo>
                  <a:pt x="0" y="17859"/>
                </a:lnTo>
                <a:lnTo>
                  <a:pt x="8930" y="8930"/>
                </a:lnTo>
                <a:lnTo>
                  <a:pt x="17859" y="8930"/>
                </a:lnTo>
                <a:lnTo>
                  <a:pt x="26789" y="0"/>
                </a:lnTo>
                <a:lnTo>
                  <a:pt x="35719" y="0"/>
                </a:lnTo>
                <a:lnTo>
                  <a:pt x="44649" y="0"/>
                </a:lnTo>
                <a:lnTo>
                  <a:pt x="53578" y="8930"/>
                </a:lnTo>
                <a:lnTo>
                  <a:pt x="53578" y="17859"/>
                </a:lnTo>
                <a:lnTo>
                  <a:pt x="62508" y="35719"/>
                </a:lnTo>
                <a:lnTo>
                  <a:pt x="71438" y="44648"/>
                </a:lnTo>
                <a:lnTo>
                  <a:pt x="80367" y="62508"/>
                </a:lnTo>
                <a:lnTo>
                  <a:pt x="80367"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5" name="Freeform 194"/>
          <p:cNvSpPr/>
          <p:nvPr/>
        </p:nvSpPr>
        <p:spPr>
          <a:xfrm>
            <a:off x="6643688" y="3321843"/>
            <a:ext cx="17860" cy="44650"/>
          </a:xfrm>
          <a:custGeom>
            <a:avLst/>
            <a:gdLst/>
            <a:ahLst/>
            <a:cxnLst/>
            <a:rect l="0" t="0" r="0" b="0"/>
            <a:pathLst>
              <a:path w="17860" h="44650">
                <a:moveTo>
                  <a:pt x="0" y="0"/>
                </a:moveTo>
                <a:lnTo>
                  <a:pt x="0" y="8930"/>
                </a:lnTo>
                <a:lnTo>
                  <a:pt x="8929" y="17860"/>
                </a:lnTo>
                <a:lnTo>
                  <a:pt x="8929" y="26789"/>
                </a:lnTo>
                <a:lnTo>
                  <a:pt x="17859" y="44649"/>
                </a:lnTo>
                <a:lnTo>
                  <a:pt x="17859" y="44649"/>
                </a:lnTo>
                <a:lnTo>
                  <a:pt x="17859" y="44649"/>
                </a:lnTo>
                <a:lnTo>
                  <a:pt x="17859" y="26789"/>
                </a:lnTo>
                <a:lnTo>
                  <a:pt x="1785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6" name="Freeform 195"/>
          <p:cNvSpPr/>
          <p:nvPr/>
        </p:nvSpPr>
        <p:spPr>
          <a:xfrm>
            <a:off x="6152555" y="3205757"/>
            <a:ext cx="142876" cy="196455"/>
          </a:xfrm>
          <a:custGeom>
            <a:avLst/>
            <a:gdLst/>
            <a:ahLst/>
            <a:cxnLst/>
            <a:rect l="0" t="0" r="0" b="0"/>
            <a:pathLst>
              <a:path w="142876" h="196455">
                <a:moveTo>
                  <a:pt x="98226" y="0"/>
                </a:moveTo>
                <a:lnTo>
                  <a:pt x="98226" y="0"/>
                </a:lnTo>
                <a:lnTo>
                  <a:pt x="89297" y="0"/>
                </a:lnTo>
                <a:lnTo>
                  <a:pt x="89297" y="0"/>
                </a:lnTo>
                <a:lnTo>
                  <a:pt x="89297" y="0"/>
                </a:lnTo>
                <a:lnTo>
                  <a:pt x="80367" y="8930"/>
                </a:lnTo>
                <a:lnTo>
                  <a:pt x="80367" y="17860"/>
                </a:lnTo>
                <a:lnTo>
                  <a:pt x="62508" y="26789"/>
                </a:lnTo>
                <a:lnTo>
                  <a:pt x="53578" y="35719"/>
                </a:lnTo>
                <a:lnTo>
                  <a:pt x="35718" y="44649"/>
                </a:lnTo>
                <a:lnTo>
                  <a:pt x="26789" y="53579"/>
                </a:lnTo>
                <a:lnTo>
                  <a:pt x="8929" y="62508"/>
                </a:lnTo>
                <a:lnTo>
                  <a:pt x="0" y="62508"/>
                </a:lnTo>
                <a:lnTo>
                  <a:pt x="0" y="71438"/>
                </a:lnTo>
                <a:lnTo>
                  <a:pt x="0" y="71438"/>
                </a:lnTo>
                <a:lnTo>
                  <a:pt x="8929" y="89297"/>
                </a:lnTo>
                <a:lnTo>
                  <a:pt x="26789" y="98227"/>
                </a:lnTo>
                <a:lnTo>
                  <a:pt x="53578" y="116086"/>
                </a:lnTo>
                <a:lnTo>
                  <a:pt x="71437" y="142875"/>
                </a:lnTo>
                <a:lnTo>
                  <a:pt x="98226" y="169664"/>
                </a:lnTo>
                <a:lnTo>
                  <a:pt x="125015" y="178594"/>
                </a:lnTo>
                <a:lnTo>
                  <a:pt x="133945" y="196454"/>
                </a:lnTo>
                <a:lnTo>
                  <a:pt x="142875" y="196454"/>
                </a:lnTo>
                <a:lnTo>
                  <a:pt x="142875" y="178594"/>
                </a:lnTo>
                <a:lnTo>
                  <a:pt x="142875"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7" name="Freeform 196"/>
          <p:cNvSpPr/>
          <p:nvPr/>
        </p:nvSpPr>
        <p:spPr>
          <a:xfrm>
            <a:off x="6420445" y="2893218"/>
            <a:ext cx="267892" cy="303611"/>
          </a:xfrm>
          <a:custGeom>
            <a:avLst/>
            <a:gdLst/>
            <a:ahLst/>
            <a:cxnLst/>
            <a:rect l="0" t="0" r="0" b="0"/>
            <a:pathLst>
              <a:path w="267892" h="303611">
                <a:moveTo>
                  <a:pt x="8930" y="303610"/>
                </a:moveTo>
                <a:lnTo>
                  <a:pt x="8930" y="303610"/>
                </a:lnTo>
                <a:lnTo>
                  <a:pt x="0" y="303610"/>
                </a:lnTo>
                <a:lnTo>
                  <a:pt x="0" y="303610"/>
                </a:lnTo>
                <a:lnTo>
                  <a:pt x="0" y="303610"/>
                </a:lnTo>
                <a:lnTo>
                  <a:pt x="8930" y="294680"/>
                </a:lnTo>
                <a:lnTo>
                  <a:pt x="17860" y="285750"/>
                </a:lnTo>
                <a:lnTo>
                  <a:pt x="35719" y="258961"/>
                </a:lnTo>
                <a:lnTo>
                  <a:pt x="62508" y="223243"/>
                </a:lnTo>
                <a:lnTo>
                  <a:pt x="98227" y="187524"/>
                </a:lnTo>
                <a:lnTo>
                  <a:pt x="133946" y="142875"/>
                </a:lnTo>
                <a:lnTo>
                  <a:pt x="169664" y="98227"/>
                </a:lnTo>
                <a:lnTo>
                  <a:pt x="196453" y="62508"/>
                </a:lnTo>
                <a:lnTo>
                  <a:pt x="223243" y="26789"/>
                </a:lnTo>
                <a:lnTo>
                  <a:pt x="241102" y="8930"/>
                </a:lnTo>
                <a:lnTo>
                  <a:pt x="250032" y="0"/>
                </a:lnTo>
                <a:lnTo>
                  <a:pt x="258961" y="8930"/>
                </a:lnTo>
                <a:lnTo>
                  <a:pt x="267891" y="17860"/>
                </a:lnTo>
                <a:lnTo>
                  <a:pt x="267891" y="26789"/>
                </a:lnTo>
                <a:lnTo>
                  <a:pt x="267891" y="35719"/>
                </a:lnTo>
                <a:lnTo>
                  <a:pt x="267891"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8" name="Freeform 197"/>
          <p:cNvSpPr/>
          <p:nvPr/>
        </p:nvSpPr>
        <p:spPr>
          <a:xfrm>
            <a:off x="6804422" y="2643188"/>
            <a:ext cx="187524" cy="339328"/>
          </a:xfrm>
          <a:custGeom>
            <a:avLst/>
            <a:gdLst/>
            <a:ahLst/>
            <a:cxnLst/>
            <a:rect l="0" t="0" r="0" b="0"/>
            <a:pathLst>
              <a:path w="187524" h="339328">
                <a:moveTo>
                  <a:pt x="98226" y="116085"/>
                </a:moveTo>
                <a:lnTo>
                  <a:pt x="98226" y="116085"/>
                </a:lnTo>
                <a:lnTo>
                  <a:pt x="89297" y="107156"/>
                </a:lnTo>
                <a:lnTo>
                  <a:pt x="89297" y="98226"/>
                </a:lnTo>
                <a:lnTo>
                  <a:pt x="89297" y="89296"/>
                </a:lnTo>
                <a:lnTo>
                  <a:pt x="89297" y="71437"/>
                </a:lnTo>
                <a:lnTo>
                  <a:pt x="80367" y="53578"/>
                </a:lnTo>
                <a:lnTo>
                  <a:pt x="80367" y="35718"/>
                </a:lnTo>
                <a:lnTo>
                  <a:pt x="80367" y="17859"/>
                </a:lnTo>
                <a:lnTo>
                  <a:pt x="71437" y="8929"/>
                </a:lnTo>
                <a:lnTo>
                  <a:pt x="62508" y="0"/>
                </a:lnTo>
                <a:lnTo>
                  <a:pt x="53578" y="8929"/>
                </a:lnTo>
                <a:lnTo>
                  <a:pt x="44648" y="26789"/>
                </a:lnTo>
                <a:lnTo>
                  <a:pt x="26789" y="62507"/>
                </a:lnTo>
                <a:lnTo>
                  <a:pt x="17859" y="107156"/>
                </a:lnTo>
                <a:lnTo>
                  <a:pt x="0" y="160733"/>
                </a:lnTo>
                <a:lnTo>
                  <a:pt x="0" y="223241"/>
                </a:lnTo>
                <a:lnTo>
                  <a:pt x="0" y="267890"/>
                </a:lnTo>
                <a:lnTo>
                  <a:pt x="8930" y="303608"/>
                </a:lnTo>
                <a:lnTo>
                  <a:pt x="26789" y="330398"/>
                </a:lnTo>
                <a:lnTo>
                  <a:pt x="44648" y="339327"/>
                </a:lnTo>
                <a:lnTo>
                  <a:pt x="71437" y="339327"/>
                </a:lnTo>
                <a:lnTo>
                  <a:pt x="107156" y="321468"/>
                </a:lnTo>
                <a:lnTo>
                  <a:pt x="133945" y="294679"/>
                </a:lnTo>
                <a:lnTo>
                  <a:pt x="160734" y="267890"/>
                </a:lnTo>
                <a:lnTo>
                  <a:pt x="178594" y="232171"/>
                </a:lnTo>
                <a:lnTo>
                  <a:pt x="187523" y="214312"/>
                </a:lnTo>
                <a:lnTo>
                  <a:pt x="178594" y="196452"/>
                </a:lnTo>
                <a:lnTo>
                  <a:pt x="160734" y="187523"/>
                </a:lnTo>
                <a:lnTo>
                  <a:pt x="142875" y="187523"/>
                </a:lnTo>
                <a:lnTo>
                  <a:pt x="107156" y="205382"/>
                </a:lnTo>
                <a:lnTo>
                  <a:pt x="80367" y="223241"/>
                </a:lnTo>
                <a:lnTo>
                  <a:pt x="62508" y="241101"/>
                </a:lnTo>
                <a:lnTo>
                  <a:pt x="44648" y="250030"/>
                </a:lnTo>
                <a:lnTo>
                  <a:pt x="35719" y="258960"/>
                </a:lnTo>
                <a:lnTo>
                  <a:pt x="35719" y="250030"/>
                </a:lnTo>
                <a:lnTo>
                  <a:pt x="35719" y="2500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9" name="Freeform 198"/>
          <p:cNvSpPr/>
          <p:nvPr/>
        </p:nvSpPr>
        <p:spPr>
          <a:xfrm>
            <a:off x="7018734" y="2714625"/>
            <a:ext cx="232173" cy="241102"/>
          </a:xfrm>
          <a:custGeom>
            <a:avLst/>
            <a:gdLst/>
            <a:ahLst/>
            <a:cxnLst/>
            <a:rect l="0" t="0" r="0" b="0"/>
            <a:pathLst>
              <a:path w="232173" h="241102">
                <a:moveTo>
                  <a:pt x="0" y="53578"/>
                </a:moveTo>
                <a:lnTo>
                  <a:pt x="0" y="44648"/>
                </a:lnTo>
                <a:lnTo>
                  <a:pt x="0" y="44648"/>
                </a:lnTo>
                <a:lnTo>
                  <a:pt x="0" y="53578"/>
                </a:lnTo>
                <a:lnTo>
                  <a:pt x="0" y="71438"/>
                </a:lnTo>
                <a:lnTo>
                  <a:pt x="8930" y="89296"/>
                </a:lnTo>
                <a:lnTo>
                  <a:pt x="17860" y="125015"/>
                </a:lnTo>
                <a:lnTo>
                  <a:pt x="26789" y="160734"/>
                </a:lnTo>
                <a:lnTo>
                  <a:pt x="35719" y="196453"/>
                </a:lnTo>
                <a:lnTo>
                  <a:pt x="35719" y="223242"/>
                </a:lnTo>
                <a:lnTo>
                  <a:pt x="44649" y="241101"/>
                </a:lnTo>
                <a:lnTo>
                  <a:pt x="62508" y="232171"/>
                </a:lnTo>
                <a:lnTo>
                  <a:pt x="71438" y="223242"/>
                </a:lnTo>
                <a:lnTo>
                  <a:pt x="89297" y="196453"/>
                </a:lnTo>
                <a:lnTo>
                  <a:pt x="98227" y="160734"/>
                </a:lnTo>
                <a:lnTo>
                  <a:pt x="116086" y="116086"/>
                </a:lnTo>
                <a:lnTo>
                  <a:pt x="125016" y="71438"/>
                </a:lnTo>
                <a:lnTo>
                  <a:pt x="142875" y="35719"/>
                </a:lnTo>
                <a:lnTo>
                  <a:pt x="151805" y="8930"/>
                </a:lnTo>
                <a:lnTo>
                  <a:pt x="151805" y="0"/>
                </a:lnTo>
                <a:lnTo>
                  <a:pt x="160735" y="8930"/>
                </a:lnTo>
                <a:lnTo>
                  <a:pt x="160735" y="35719"/>
                </a:lnTo>
                <a:lnTo>
                  <a:pt x="160735" y="71438"/>
                </a:lnTo>
                <a:lnTo>
                  <a:pt x="160735" y="107156"/>
                </a:lnTo>
                <a:lnTo>
                  <a:pt x="169664" y="151804"/>
                </a:lnTo>
                <a:lnTo>
                  <a:pt x="169664" y="169664"/>
                </a:lnTo>
                <a:lnTo>
                  <a:pt x="178594" y="187523"/>
                </a:lnTo>
                <a:lnTo>
                  <a:pt x="196454" y="196453"/>
                </a:lnTo>
                <a:lnTo>
                  <a:pt x="205383" y="187523"/>
                </a:lnTo>
                <a:lnTo>
                  <a:pt x="214313" y="169664"/>
                </a:lnTo>
                <a:lnTo>
                  <a:pt x="223243" y="133945"/>
                </a:lnTo>
                <a:lnTo>
                  <a:pt x="232172" y="98226"/>
                </a:lnTo>
                <a:lnTo>
                  <a:pt x="232172"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0" name="Freeform 199"/>
          <p:cNvSpPr/>
          <p:nvPr/>
        </p:nvSpPr>
        <p:spPr>
          <a:xfrm>
            <a:off x="7259836" y="2714625"/>
            <a:ext cx="214313" cy="151805"/>
          </a:xfrm>
          <a:custGeom>
            <a:avLst/>
            <a:gdLst/>
            <a:ahLst/>
            <a:cxnLst/>
            <a:rect l="0" t="0" r="0" b="0"/>
            <a:pathLst>
              <a:path w="214313" h="151805">
                <a:moveTo>
                  <a:pt x="17859" y="8930"/>
                </a:moveTo>
                <a:lnTo>
                  <a:pt x="8930" y="8930"/>
                </a:lnTo>
                <a:lnTo>
                  <a:pt x="8930" y="26789"/>
                </a:lnTo>
                <a:lnTo>
                  <a:pt x="0" y="44648"/>
                </a:lnTo>
                <a:lnTo>
                  <a:pt x="0" y="62508"/>
                </a:lnTo>
                <a:lnTo>
                  <a:pt x="8930" y="89296"/>
                </a:lnTo>
                <a:lnTo>
                  <a:pt x="8930" y="116086"/>
                </a:lnTo>
                <a:lnTo>
                  <a:pt x="17859" y="133945"/>
                </a:lnTo>
                <a:lnTo>
                  <a:pt x="26789" y="151804"/>
                </a:lnTo>
                <a:lnTo>
                  <a:pt x="26789" y="151804"/>
                </a:lnTo>
                <a:lnTo>
                  <a:pt x="35719" y="151804"/>
                </a:lnTo>
                <a:lnTo>
                  <a:pt x="44648" y="142875"/>
                </a:lnTo>
                <a:lnTo>
                  <a:pt x="53578" y="116086"/>
                </a:lnTo>
                <a:lnTo>
                  <a:pt x="71437" y="89296"/>
                </a:lnTo>
                <a:lnTo>
                  <a:pt x="89297" y="53578"/>
                </a:lnTo>
                <a:lnTo>
                  <a:pt x="98227" y="26789"/>
                </a:lnTo>
                <a:lnTo>
                  <a:pt x="116086" y="8930"/>
                </a:lnTo>
                <a:lnTo>
                  <a:pt x="125016" y="0"/>
                </a:lnTo>
                <a:lnTo>
                  <a:pt x="133945" y="0"/>
                </a:lnTo>
                <a:lnTo>
                  <a:pt x="142875" y="17859"/>
                </a:lnTo>
                <a:lnTo>
                  <a:pt x="142875" y="26789"/>
                </a:lnTo>
                <a:lnTo>
                  <a:pt x="151805" y="44648"/>
                </a:lnTo>
                <a:lnTo>
                  <a:pt x="160734" y="62508"/>
                </a:lnTo>
                <a:lnTo>
                  <a:pt x="160734" y="71438"/>
                </a:lnTo>
                <a:lnTo>
                  <a:pt x="178594" y="71438"/>
                </a:lnTo>
                <a:lnTo>
                  <a:pt x="187523" y="71438"/>
                </a:lnTo>
                <a:lnTo>
                  <a:pt x="196453" y="53578"/>
                </a:lnTo>
                <a:lnTo>
                  <a:pt x="214312" y="44648"/>
                </a:lnTo>
                <a:lnTo>
                  <a:pt x="214312"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1" name="Freeform 200"/>
          <p:cNvSpPr/>
          <p:nvPr/>
        </p:nvSpPr>
        <p:spPr>
          <a:xfrm>
            <a:off x="7518797" y="2455664"/>
            <a:ext cx="250032" cy="366118"/>
          </a:xfrm>
          <a:custGeom>
            <a:avLst/>
            <a:gdLst/>
            <a:ahLst/>
            <a:cxnLst/>
            <a:rect l="0" t="0" r="0" b="0"/>
            <a:pathLst>
              <a:path w="250032" h="366118">
                <a:moveTo>
                  <a:pt x="17859" y="169664"/>
                </a:moveTo>
                <a:lnTo>
                  <a:pt x="17859" y="160734"/>
                </a:lnTo>
                <a:lnTo>
                  <a:pt x="17859" y="160734"/>
                </a:lnTo>
                <a:lnTo>
                  <a:pt x="17859" y="169664"/>
                </a:lnTo>
                <a:lnTo>
                  <a:pt x="8930" y="178594"/>
                </a:lnTo>
                <a:lnTo>
                  <a:pt x="8930" y="205383"/>
                </a:lnTo>
                <a:lnTo>
                  <a:pt x="0" y="241102"/>
                </a:lnTo>
                <a:lnTo>
                  <a:pt x="0" y="285750"/>
                </a:lnTo>
                <a:lnTo>
                  <a:pt x="0" y="321469"/>
                </a:lnTo>
                <a:lnTo>
                  <a:pt x="0" y="348257"/>
                </a:lnTo>
                <a:lnTo>
                  <a:pt x="8930" y="357187"/>
                </a:lnTo>
                <a:lnTo>
                  <a:pt x="17859" y="366117"/>
                </a:lnTo>
                <a:lnTo>
                  <a:pt x="26789" y="357187"/>
                </a:lnTo>
                <a:lnTo>
                  <a:pt x="35719" y="330399"/>
                </a:lnTo>
                <a:lnTo>
                  <a:pt x="53578" y="303609"/>
                </a:lnTo>
                <a:lnTo>
                  <a:pt x="71437" y="258961"/>
                </a:lnTo>
                <a:lnTo>
                  <a:pt x="80367" y="214313"/>
                </a:lnTo>
                <a:lnTo>
                  <a:pt x="89297" y="160734"/>
                </a:lnTo>
                <a:lnTo>
                  <a:pt x="98226" y="107156"/>
                </a:lnTo>
                <a:lnTo>
                  <a:pt x="98226" y="62508"/>
                </a:lnTo>
                <a:lnTo>
                  <a:pt x="98226" y="17859"/>
                </a:lnTo>
                <a:lnTo>
                  <a:pt x="98226" y="0"/>
                </a:lnTo>
                <a:lnTo>
                  <a:pt x="89297" y="0"/>
                </a:lnTo>
                <a:lnTo>
                  <a:pt x="80367" y="17859"/>
                </a:lnTo>
                <a:lnTo>
                  <a:pt x="71437" y="53578"/>
                </a:lnTo>
                <a:lnTo>
                  <a:pt x="62508" y="98227"/>
                </a:lnTo>
                <a:lnTo>
                  <a:pt x="53578" y="160734"/>
                </a:lnTo>
                <a:lnTo>
                  <a:pt x="53578" y="223242"/>
                </a:lnTo>
                <a:lnTo>
                  <a:pt x="62508" y="276820"/>
                </a:lnTo>
                <a:lnTo>
                  <a:pt x="80367" y="321469"/>
                </a:lnTo>
                <a:lnTo>
                  <a:pt x="98226" y="348257"/>
                </a:lnTo>
                <a:lnTo>
                  <a:pt x="133945" y="357187"/>
                </a:lnTo>
                <a:lnTo>
                  <a:pt x="160734" y="348257"/>
                </a:lnTo>
                <a:lnTo>
                  <a:pt x="196453" y="330399"/>
                </a:lnTo>
                <a:lnTo>
                  <a:pt x="223242" y="303609"/>
                </a:lnTo>
                <a:lnTo>
                  <a:pt x="250031" y="267891"/>
                </a:lnTo>
                <a:lnTo>
                  <a:pt x="250031"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2" name="Freeform 201"/>
          <p:cNvSpPr/>
          <p:nvPr/>
        </p:nvSpPr>
        <p:spPr>
          <a:xfrm>
            <a:off x="7697391" y="2571750"/>
            <a:ext cx="160735" cy="187524"/>
          </a:xfrm>
          <a:custGeom>
            <a:avLst/>
            <a:gdLst/>
            <a:ahLst/>
            <a:cxnLst/>
            <a:rect l="0" t="0" r="0" b="0"/>
            <a:pathLst>
              <a:path w="160735" h="187524">
                <a:moveTo>
                  <a:pt x="44648" y="116086"/>
                </a:moveTo>
                <a:lnTo>
                  <a:pt x="35718" y="125016"/>
                </a:lnTo>
                <a:lnTo>
                  <a:pt x="26789" y="133945"/>
                </a:lnTo>
                <a:lnTo>
                  <a:pt x="8929" y="133945"/>
                </a:lnTo>
                <a:lnTo>
                  <a:pt x="8929" y="142875"/>
                </a:lnTo>
                <a:lnTo>
                  <a:pt x="0" y="142875"/>
                </a:lnTo>
                <a:lnTo>
                  <a:pt x="0" y="133945"/>
                </a:lnTo>
                <a:lnTo>
                  <a:pt x="8929" y="125016"/>
                </a:lnTo>
                <a:lnTo>
                  <a:pt x="26789" y="98227"/>
                </a:lnTo>
                <a:lnTo>
                  <a:pt x="35718" y="71438"/>
                </a:lnTo>
                <a:lnTo>
                  <a:pt x="44648" y="44648"/>
                </a:lnTo>
                <a:lnTo>
                  <a:pt x="53578" y="26789"/>
                </a:lnTo>
                <a:lnTo>
                  <a:pt x="53578" y="8930"/>
                </a:lnTo>
                <a:lnTo>
                  <a:pt x="53578" y="0"/>
                </a:lnTo>
                <a:lnTo>
                  <a:pt x="44648" y="8930"/>
                </a:lnTo>
                <a:lnTo>
                  <a:pt x="26789" y="26789"/>
                </a:lnTo>
                <a:lnTo>
                  <a:pt x="17859" y="53578"/>
                </a:lnTo>
                <a:lnTo>
                  <a:pt x="8929" y="89297"/>
                </a:lnTo>
                <a:lnTo>
                  <a:pt x="8929" y="125016"/>
                </a:lnTo>
                <a:lnTo>
                  <a:pt x="17859" y="151805"/>
                </a:lnTo>
                <a:lnTo>
                  <a:pt x="26789" y="169664"/>
                </a:lnTo>
                <a:lnTo>
                  <a:pt x="44648" y="187523"/>
                </a:lnTo>
                <a:lnTo>
                  <a:pt x="71437" y="187523"/>
                </a:lnTo>
                <a:lnTo>
                  <a:pt x="98226" y="169664"/>
                </a:lnTo>
                <a:lnTo>
                  <a:pt x="133945" y="160734"/>
                </a:lnTo>
                <a:lnTo>
                  <a:pt x="160734" y="133945"/>
                </a:lnTo>
                <a:lnTo>
                  <a:pt x="160734"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3" name="Freeform 202"/>
          <p:cNvSpPr/>
          <p:nvPr/>
        </p:nvSpPr>
        <p:spPr>
          <a:xfrm>
            <a:off x="7867055" y="2536031"/>
            <a:ext cx="205384" cy="187525"/>
          </a:xfrm>
          <a:custGeom>
            <a:avLst/>
            <a:gdLst/>
            <a:ahLst/>
            <a:cxnLst/>
            <a:rect l="0" t="0" r="0" b="0"/>
            <a:pathLst>
              <a:path w="205384" h="187525">
                <a:moveTo>
                  <a:pt x="62508" y="0"/>
                </a:moveTo>
                <a:lnTo>
                  <a:pt x="53578" y="0"/>
                </a:lnTo>
                <a:lnTo>
                  <a:pt x="44648" y="8930"/>
                </a:lnTo>
                <a:lnTo>
                  <a:pt x="44648" y="17860"/>
                </a:lnTo>
                <a:lnTo>
                  <a:pt x="35718" y="35719"/>
                </a:lnTo>
                <a:lnTo>
                  <a:pt x="17859" y="62508"/>
                </a:lnTo>
                <a:lnTo>
                  <a:pt x="8929" y="89297"/>
                </a:lnTo>
                <a:lnTo>
                  <a:pt x="0" y="125016"/>
                </a:lnTo>
                <a:lnTo>
                  <a:pt x="0" y="151805"/>
                </a:lnTo>
                <a:lnTo>
                  <a:pt x="0" y="178594"/>
                </a:lnTo>
                <a:lnTo>
                  <a:pt x="0" y="187524"/>
                </a:lnTo>
                <a:lnTo>
                  <a:pt x="17859" y="187524"/>
                </a:lnTo>
                <a:lnTo>
                  <a:pt x="26789" y="178594"/>
                </a:lnTo>
                <a:lnTo>
                  <a:pt x="44648" y="160735"/>
                </a:lnTo>
                <a:lnTo>
                  <a:pt x="71437" y="133946"/>
                </a:lnTo>
                <a:lnTo>
                  <a:pt x="89297" y="98227"/>
                </a:lnTo>
                <a:lnTo>
                  <a:pt x="98226" y="62508"/>
                </a:lnTo>
                <a:lnTo>
                  <a:pt x="107156" y="35719"/>
                </a:lnTo>
                <a:lnTo>
                  <a:pt x="116086" y="8930"/>
                </a:lnTo>
                <a:lnTo>
                  <a:pt x="116086" y="8930"/>
                </a:lnTo>
                <a:lnTo>
                  <a:pt x="116086" y="8930"/>
                </a:lnTo>
                <a:lnTo>
                  <a:pt x="116086" y="26789"/>
                </a:lnTo>
                <a:lnTo>
                  <a:pt x="116086" y="53578"/>
                </a:lnTo>
                <a:lnTo>
                  <a:pt x="116086" y="80367"/>
                </a:lnTo>
                <a:lnTo>
                  <a:pt x="125015" y="98227"/>
                </a:lnTo>
                <a:lnTo>
                  <a:pt x="133945" y="116086"/>
                </a:lnTo>
                <a:lnTo>
                  <a:pt x="151804" y="125016"/>
                </a:lnTo>
                <a:lnTo>
                  <a:pt x="169664" y="125016"/>
                </a:lnTo>
                <a:lnTo>
                  <a:pt x="187523" y="107157"/>
                </a:lnTo>
                <a:lnTo>
                  <a:pt x="205383" y="89297"/>
                </a:lnTo>
                <a:lnTo>
                  <a:pt x="205383"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4" name="Freeform 203"/>
          <p:cNvSpPr/>
          <p:nvPr/>
        </p:nvSpPr>
        <p:spPr>
          <a:xfrm>
            <a:off x="8090297" y="2500313"/>
            <a:ext cx="53579" cy="169665"/>
          </a:xfrm>
          <a:custGeom>
            <a:avLst/>
            <a:gdLst/>
            <a:ahLst/>
            <a:cxnLst/>
            <a:rect l="0" t="0" r="0" b="0"/>
            <a:pathLst>
              <a:path w="53579" h="169665">
                <a:moveTo>
                  <a:pt x="0" y="8929"/>
                </a:moveTo>
                <a:lnTo>
                  <a:pt x="0" y="8929"/>
                </a:lnTo>
                <a:lnTo>
                  <a:pt x="0" y="0"/>
                </a:lnTo>
                <a:lnTo>
                  <a:pt x="0" y="0"/>
                </a:lnTo>
                <a:lnTo>
                  <a:pt x="8930" y="0"/>
                </a:lnTo>
                <a:lnTo>
                  <a:pt x="8930" y="17859"/>
                </a:lnTo>
                <a:lnTo>
                  <a:pt x="17859" y="26789"/>
                </a:lnTo>
                <a:lnTo>
                  <a:pt x="26789" y="53578"/>
                </a:lnTo>
                <a:lnTo>
                  <a:pt x="26789" y="89296"/>
                </a:lnTo>
                <a:lnTo>
                  <a:pt x="26789" y="116085"/>
                </a:lnTo>
                <a:lnTo>
                  <a:pt x="26789" y="142875"/>
                </a:lnTo>
                <a:lnTo>
                  <a:pt x="26789" y="160734"/>
                </a:lnTo>
                <a:lnTo>
                  <a:pt x="26789" y="169664"/>
                </a:lnTo>
                <a:lnTo>
                  <a:pt x="26789" y="169664"/>
                </a:lnTo>
                <a:lnTo>
                  <a:pt x="35719" y="151804"/>
                </a:lnTo>
                <a:lnTo>
                  <a:pt x="35719" y="133945"/>
                </a:lnTo>
                <a:lnTo>
                  <a:pt x="44648" y="98226"/>
                </a:lnTo>
                <a:lnTo>
                  <a:pt x="53578" y="62507"/>
                </a:lnTo>
                <a:lnTo>
                  <a:pt x="53578"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 name="Freeform 204"/>
          <p:cNvSpPr/>
          <p:nvPr/>
        </p:nvSpPr>
        <p:spPr>
          <a:xfrm>
            <a:off x="8179594" y="2402086"/>
            <a:ext cx="125016" cy="214313"/>
          </a:xfrm>
          <a:custGeom>
            <a:avLst/>
            <a:gdLst/>
            <a:ahLst/>
            <a:cxnLst/>
            <a:rect l="0" t="0" r="0" b="0"/>
            <a:pathLst>
              <a:path w="125016" h="214313">
                <a:moveTo>
                  <a:pt x="98226" y="0"/>
                </a:moveTo>
                <a:lnTo>
                  <a:pt x="89296" y="8929"/>
                </a:lnTo>
                <a:lnTo>
                  <a:pt x="89296" y="8929"/>
                </a:lnTo>
                <a:lnTo>
                  <a:pt x="80366" y="17859"/>
                </a:lnTo>
                <a:lnTo>
                  <a:pt x="62507" y="26789"/>
                </a:lnTo>
                <a:lnTo>
                  <a:pt x="44647" y="44648"/>
                </a:lnTo>
                <a:lnTo>
                  <a:pt x="35718" y="62508"/>
                </a:lnTo>
                <a:lnTo>
                  <a:pt x="17858" y="89297"/>
                </a:lnTo>
                <a:lnTo>
                  <a:pt x="0" y="116086"/>
                </a:lnTo>
                <a:lnTo>
                  <a:pt x="0" y="151805"/>
                </a:lnTo>
                <a:lnTo>
                  <a:pt x="0" y="178594"/>
                </a:lnTo>
                <a:lnTo>
                  <a:pt x="8929" y="196453"/>
                </a:lnTo>
                <a:lnTo>
                  <a:pt x="17858" y="214312"/>
                </a:lnTo>
                <a:lnTo>
                  <a:pt x="35718" y="214312"/>
                </a:lnTo>
                <a:lnTo>
                  <a:pt x="62507" y="205383"/>
                </a:lnTo>
                <a:lnTo>
                  <a:pt x="80366" y="196453"/>
                </a:lnTo>
                <a:lnTo>
                  <a:pt x="98226" y="169664"/>
                </a:lnTo>
                <a:lnTo>
                  <a:pt x="125015" y="151805"/>
                </a:lnTo>
                <a:lnTo>
                  <a:pt x="125015"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6" name="Freeform 205"/>
          <p:cNvSpPr/>
          <p:nvPr/>
        </p:nvSpPr>
        <p:spPr>
          <a:xfrm>
            <a:off x="8072438" y="2482453"/>
            <a:ext cx="214312" cy="160736"/>
          </a:xfrm>
          <a:custGeom>
            <a:avLst/>
            <a:gdLst/>
            <a:ahLst/>
            <a:cxnLst/>
            <a:rect l="0" t="0" r="0" b="0"/>
            <a:pathLst>
              <a:path w="214312" h="160736">
                <a:moveTo>
                  <a:pt x="116085" y="8930"/>
                </a:moveTo>
                <a:lnTo>
                  <a:pt x="116085" y="8930"/>
                </a:lnTo>
                <a:lnTo>
                  <a:pt x="116085" y="8930"/>
                </a:lnTo>
                <a:lnTo>
                  <a:pt x="107156" y="8930"/>
                </a:lnTo>
                <a:lnTo>
                  <a:pt x="98226" y="0"/>
                </a:lnTo>
                <a:lnTo>
                  <a:pt x="89296" y="0"/>
                </a:lnTo>
                <a:lnTo>
                  <a:pt x="71437" y="0"/>
                </a:lnTo>
                <a:lnTo>
                  <a:pt x="62507" y="0"/>
                </a:lnTo>
                <a:lnTo>
                  <a:pt x="44648" y="0"/>
                </a:lnTo>
                <a:lnTo>
                  <a:pt x="35718" y="8930"/>
                </a:lnTo>
                <a:lnTo>
                  <a:pt x="26789" y="17860"/>
                </a:lnTo>
                <a:lnTo>
                  <a:pt x="17859" y="35719"/>
                </a:lnTo>
                <a:lnTo>
                  <a:pt x="8929" y="53578"/>
                </a:lnTo>
                <a:lnTo>
                  <a:pt x="0" y="89297"/>
                </a:lnTo>
                <a:lnTo>
                  <a:pt x="0" y="116086"/>
                </a:lnTo>
                <a:lnTo>
                  <a:pt x="8929" y="142875"/>
                </a:lnTo>
                <a:lnTo>
                  <a:pt x="26789" y="151805"/>
                </a:lnTo>
                <a:lnTo>
                  <a:pt x="44648" y="160735"/>
                </a:lnTo>
                <a:lnTo>
                  <a:pt x="71437" y="151805"/>
                </a:lnTo>
                <a:lnTo>
                  <a:pt x="107156" y="142875"/>
                </a:lnTo>
                <a:lnTo>
                  <a:pt x="133944" y="116086"/>
                </a:lnTo>
                <a:lnTo>
                  <a:pt x="169663" y="98227"/>
                </a:lnTo>
                <a:lnTo>
                  <a:pt x="187522" y="71438"/>
                </a:lnTo>
                <a:lnTo>
                  <a:pt x="214311" y="53578"/>
                </a:lnTo>
                <a:lnTo>
                  <a:pt x="214311"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7" name="Freeform 206"/>
          <p:cNvSpPr/>
          <p:nvPr/>
        </p:nvSpPr>
        <p:spPr>
          <a:xfrm>
            <a:off x="8251030" y="2312789"/>
            <a:ext cx="187525" cy="276821"/>
          </a:xfrm>
          <a:custGeom>
            <a:avLst/>
            <a:gdLst/>
            <a:ahLst/>
            <a:cxnLst/>
            <a:rect l="0" t="0" r="0" b="0"/>
            <a:pathLst>
              <a:path w="187525" h="276821">
                <a:moveTo>
                  <a:pt x="26790" y="0"/>
                </a:moveTo>
                <a:lnTo>
                  <a:pt x="17860" y="0"/>
                </a:lnTo>
                <a:lnTo>
                  <a:pt x="17860" y="8930"/>
                </a:lnTo>
                <a:lnTo>
                  <a:pt x="8930" y="17859"/>
                </a:lnTo>
                <a:lnTo>
                  <a:pt x="8930" y="35719"/>
                </a:lnTo>
                <a:lnTo>
                  <a:pt x="0" y="53578"/>
                </a:lnTo>
                <a:lnTo>
                  <a:pt x="0" y="89297"/>
                </a:lnTo>
                <a:lnTo>
                  <a:pt x="0" y="125015"/>
                </a:lnTo>
                <a:lnTo>
                  <a:pt x="0" y="160734"/>
                </a:lnTo>
                <a:lnTo>
                  <a:pt x="0" y="196453"/>
                </a:lnTo>
                <a:lnTo>
                  <a:pt x="8930" y="223242"/>
                </a:lnTo>
                <a:lnTo>
                  <a:pt x="17860" y="250031"/>
                </a:lnTo>
                <a:lnTo>
                  <a:pt x="17860" y="267891"/>
                </a:lnTo>
                <a:lnTo>
                  <a:pt x="26790" y="276820"/>
                </a:lnTo>
                <a:lnTo>
                  <a:pt x="35719" y="267891"/>
                </a:lnTo>
                <a:lnTo>
                  <a:pt x="35719" y="258961"/>
                </a:lnTo>
                <a:lnTo>
                  <a:pt x="44649" y="241102"/>
                </a:lnTo>
                <a:lnTo>
                  <a:pt x="53579" y="214313"/>
                </a:lnTo>
                <a:lnTo>
                  <a:pt x="71438" y="187524"/>
                </a:lnTo>
                <a:lnTo>
                  <a:pt x="80368" y="160734"/>
                </a:lnTo>
                <a:lnTo>
                  <a:pt x="98227" y="142875"/>
                </a:lnTo>
                <a:lnTo>
                  <a:pt x="107157" y="133945"/>
                </a:lnTo>
                <a:lnTo>
                  <a:pt x="116086" y="133945"/>
                </a:lnTo>
                <a:lnTo>
                  <a:pt x="133946" y="151805"/>
                </a:lnTo>
                <a:lnTo>
                  <a:pt x="142875" y="169664"/>
                </a:lnTo>
                <a:lnTo>
                  <a:pt x="151805" y="187524"/>
                </a:lnTo>
                <a:lnTo>
                  <a:pt x="160735" y="205383"/>
                </a:lnTo>
                <a:lnTo>
                  <a:pt x="169665" y="223242"/>
                </a:lnTo>
                <a:lnTo>
                  <a:pt x="169665" y="232172"/>
                </a:lnTo>
                <a:lnTo>
                  <a:pt x="169665" y="241102"/>
                </a:lnTo>
                <a:lnTo>
                  <a:pt x="178594" y="241102"/>
                </a:lnTo>
                <a:lnTo>
                  <a:pt x="187524" y="241102"/>
                </a:lnTo>
                <a:lnTo>
                  <a:pt x="187524"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8" name="Freeform 207"/>
          <p:cNvSpPr/>
          <p:nvPr/>
        </p:nvSpPr>
        <p:spPr>
          <a:xfrm>
            <a:off x="8509991" y="2464594"/>
            <a:ext cx="26790" cy="35720"/>
          </a:xfrm>
          <a:custGeom>
            <a:avLst/>
            <a:gdLst/>
            <a:ahLst/>
            <a:cxnLst/>
            <a:rect l="0" t="0" r="0" b="0"/>
            <a:pathLst>
              <a:path w="26790" h="35720">
                <a:moveTo>
                  <a:pt x="26789" y="0"/>
                </a:moveTo>
                <a:lnTo>
                  <a:pt x="26789" y="0"/>
                </a:lnTo>
                <a:lnTo>
                  <a:pt x="26789" y="0"/>
                </a:lnTo>
                <a:lnTo>
                  <a:pt x="17860" y="0"/>
                </a:lnTo>
                <a:lnTo>
                  <a:pt x="17860" y="8929"/>
                </a:lnTo>
                <a:lnTo>
                  <a:pt x="8930" y="8929"/>
                </a:lnTo>
                <a:lnTo>
                  <a:pt x="8930" y="17859"/>
                </a:lnTo>
                <a:lnTo>
                  <a:pt x="0" y="26789"/>
                </a:lnTo>
                <a:lnTo>
                  <a:pt x="0" y="26789"/>
                </a:lnTo>
                <a:lnTo>
                  <a:pt x="0" y="35719"/>
                </a:lnTo>
                <a:lnTo>
                  <a:pt x="0" y="35719"/>
                </a:lnTo>
                <a:lnTo>
                  <a:pt x="8930" y="35719"/>
                </a:lnTo>
                <a:lnTo>
                  <a:pt x="8930" y="26789"/>
                </a:lnTo>
                <a:lnTo>
                  <a:pt x="17860" y="17859"/>
                </a:lnTo>
                <a:lnTo>
                  <a:pt x="17860"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9" name="Freeform 208"/>
          <p:cNvSpPr/>
          <p:nvPr/>
        </p:nvSpPr>
        <p:spPr>
          <a:xfrm>
            <a:off x="8518921" y="2330648"/>
            <a:ext cx="17860" cy="1"/>
          </a:xfrm>
          <a:custGeom>
            <a:avLst/>
            <a:gdLst/>
            <a:ahLst/>
            <a:cxnLst/>
            <a:rect l="0" t="0" r="0" b="0"/>
            <a:pathLst>
              <a:path w="17860" h="1">
                <a:moveTo>
                  <a:pt x="8930" y="0"/>
                </a:moveTo>
                <a:lnTo>
                  <a:pt x="0" y="0"/>
                </a:lnTo>
                <a:lnTo>
                  <a:pt x="0" y="0"/>
                </a:lnTo>
                <a:lnTo>
                  <a:pt x="0" y="0"/>
                </a:lnTo>
                <a:lnTo>
                  <a:pt x="0" y="0"/>
                </a:lnTo>
                <a:lnTo>
                  <a:pt x="0" y="0"/>
                </a:lnTo>
                <a:lnTo>
                  <a:pt x="0" y="0"/>
                </a:lnTo>
                <a:lnTo>
                  <a:pt x="8930" y="0"/>
                </a:lnTo>
                <a:lnTo>
                  <a:pt x="17859" y="0"/>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0" name="Freeform 209"/>
          <p:cNvSpPr/>
          <p:nvPr/>
        </p:nvSpPr>
        <p:spPr>
          <a:xfrm>
            <a:off x="8608218" y="2393156"/>
            <a:ext cx="98228" cy="151806"/>
          </a:xfrm>
          <a:custGeom>
            <a:avLst/>
            <a:gdLst/>
            <a:ahLst/>
            <a:cxnLst/>
            <a:rect l="0" t="0" r="0" b="0"/>
            <a:pathLst>
              <a:path w="98228" h="151806">
                <a:moveTo>
                  <a:pt x="8930" y="116086"/>
                </a:moveTo>
                <a:lnTo>
                  <a:pt x="17859" y="116086"/>
                </a:lnTo>
                <a:lnTo>
                  <a:pt x="17859" y="116086"/>
                </a:lnTo>
                <a:lnTo>
                  <a:pt x="17859" y="107157"/>
                </a:lnTo>
                <a:lnTo>
                  <a:pt x="17859" y="107157"/>
                </a:lnTo>
                <a:lnTo>
                  <a:pt x="17859" y="98227"/>
                </a:lnTo>
                <a:lnTo>
                  <a:pt x="26789" y="89297"/>
                </a:lnTo>
                <a:lnTo>
                  <a:pt x="26789" y="71438"/>
                </a:lnTo>
                <a:lnTo>
                  <a:pt x="35719" y="62508"/>
                </a:lnTo>
                <a:lnTo>
                  <a:pt x="44648" y="44648"/>
                </a:lnTo>
                <a:lnTo>
                  <a:pt x="44648" y="35719"/>
                </a:lnTo>
                <a:lnTo>
                  <a:pt x="53578" y="17859"/>
                </a:lnTo>
                <a:lnTo>
                  <a:pt x="53578" y="8930"/>
                </a:lnTo>
                <a:lnTo>
                  <a:pt x="53578" y="0"/>
                </a:lnTo>
                <a:lnTo>
                  <a:pt x="44648" y="0"/>
                </a:lnTo>
                <a:lnTo>
                  <a:pt x="44648" y="0"/>
                </a:lnTo>
                <a:lnTo>
                  <a:pt x="35719" y="17859"/>
                </a:lnTo>
                <a:lnTo>
                  <a:pt x="17859" y="44648"/>
                </a:lnTo>
                <a:lnTo>
                  <a:pt x="8930" y="71438"/>
                </a:lnTo>
                <a:lnTo>
                  <a:pt x="0" y="98227"/>
                </a:lnTo>
                <a:lnTo>
                  <a:pt x="0" y="125016"/>
                </a:lnTo>
                <a:lnTo>
                  <a:pt x="8930" y="142875"/>
                </a:lnTo>
                <a:lnTo>
                  <a:pt x="17859" y="151805"/>
                </a:lnTo>
                <a:lnTo>
                  <a:pt x="35719" y="151805"/>
                </a:lnTo>
                <a:lnTo>
                  <a:pt x="53578" y="151805"/>
                </a:lnTo>
                <a:lnTo>
                  <a:pt x="71437" y="142875"/>
                </a:lnTo>
                <a:lnTo>
                  <a:pt x="89297" y="133946"/>
                </a:lnTo>
                <a:lnTo>
                  <a:pt x="98227" y="125016"/>
                </a:lnTo>
                <a:lnTo>
                  <a:pt x="98227"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1" name="Freeform 210"/>
          <p:cNvSpPr/>
          <p:nvPr/>
        </p:nvSpPr>
        <p:spPr>
          <a:xfrm>
            <a:off x="6991945" y="2571750"/>
            <a:ext cx="1759149" cy="517922"/>
          </a:xfrm>
          <a:custGeom>
            <a:avLst/>
            <a:gdLst/>
            <a:ahLst/>
            <a:cxnLst/>
            <a:rect l="0" t="0" r="0" b="0"/>
            <a:pathLst>
              <a:path w="1759149" h="517922">
                <a:moveTo>
                  <a:pt x="8930" y="517921"/>
                </a:moveTo>
                <a:lnTo>
                  <a:pt x="0" y="508992"/>
                </a:lnTo>
                <a:lnTo>
                  <a:pt x="8930" y="508992"/>
                </a:lnTo>
                <a:lnTo>
                  <a:pt x="8930" y="508992"/>
                </a:lnTo>
                <a:lnTo>
                  <a:pt x="17860" y="500062"/>
                </a:lnTo>
                <a:lnTo>
                  <a:pt x="26789" y="491132"/>
                </a:lnTo>
                <a:lnTo>
                  <a:pt x="35719" y="482203"/>
                </a:lnTo>
                <a:lnTo>
                  <a:pt x="62508" y="482203"/>
                </a:lnTo>
                <a:lnTo>
                  <a:pt x="80368" y="473273"/>
                </a:lnTo>
                <a:lnTo>
                  <a:pt x="107157" y="464343"/>
                </a:lnTo>
                <a:lnTo>
                  <a:pt x="125016" y="455414"/>
                </a:lnTo>
                <a:lnTo>
                  <a:pt x="160735" y="455414"/>
                </a:lnTo>
                <a:lnTo>
                  <a:pt x="187524" y="446484"/>
                </a:lnTo>
                <a:lnTo>
                  <a:pt x="223243" y="437554"/>
                </a:lnTo>
                <a:lnTo>
                  <a:pt x="267891" y="428625"/>
                </a:lnTo>
                <a:lnTo>
                  <a:pt x="303610" y="410765"/>
                </a:lnTo>
                <a:lnTo>
                  <a:pt x="348258" y="401836"/>
                </a:lnTo>
                <a:lnTo>
                  <a:pt x="392907" y="392906"/>
                </a:lnTo>
                <a:lnTo>
                  <a:pt x="437555" y="375046"/>
                </a:lnTo>
                <a:lnTo>
                  <a:pt x="482203" y="366117"/>
                </a:lnTo>
                <a:lnTo>
                  <a:pt x="535782" y="348257"/>
                </a:lnTo>
                <a:lnTo>
                  <a:pt x="589360" y="339328"/>
                </a:lnTo>
                <a:lnTo>
                  <a:pt x="642938" y="321468"/>
                </a:lnTo>
                <a:lnTo>
                  <a:pt x="705446" y="312539"/>
                </a:lnTo>
                <a:lnTo>
                  <a:pt x="767953" y="294679"/>
                </a:lnTo>
                <a:lnTo>
                  <a:pt x="839391" y="267890"/>
                </a:lnTo>
                <a:lnTo>
                  <a:pt x="910828" y="241101"/>
                </a:lnTo>
                <a:lnTo>
                  <a:pt x="982266" y="214313"/>
                </a:lnTo>
                <a:lnTo>
                  <a:pt x="1053703" y="196453"/>
                </a:lnTo>
                <a:lnTo>
                  <a:pt x="1125141" y="169664"/>
                </a:lnTo>
                <a:lnTo>
                  <a:pt x="1196578" y="142875"/>
                </a:lnTo>
                <a:lnTo>
                  <a:pt x="1259085" y="125016"/>
                </a:lnTo>
                <a:lnTo>
                  <a:pt x="1330523" y="98227"/>
                </a:lnTo>
                <a:lnTo>
                  <a:pt x="1384101" y="80367"/>
                </a:lnTo>
                <a:lnTo>
                  <a:pt x="1446609" y="62508"/>
                </a:lnTo>
                <a:lnTo>
                  <a:pt x="1500187" y="44648"/>
                </a:lnTo>
                <a:lnTo>
                  <a:pt x="1553765" y="26789"/>
                </a:lnTo>
                <a:lnTo>
                  <a:pt x="1607343" y="17859"/>
                </a:lnTo>
                <a:lnTo>
                  <a:pt x="1651992" y="8930"/>
                </a:lnTo>
                <a:lnTo>
                  <a:pt x="1696640" y="8930"/>
                </a:lnTo>
                <a:lnTo>
                  <a:pt x="1732359" y="0"/>
                </a:lnTo>
                <a:lnTo>
                  <a:pt x="1759148" y="0"/>
                </a:lnTo>
                <a:lnTo>
                  <a:pt x="1759148" y="0"/>
                </a:lnTo>
                <a:lnTo>
                  <a:pt x="1750218" y="0"/>
                </a:lnTo>
                <a:lnTo>
                  <a:pt x="175021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2" name="Freeform 211"/>
          <p:cNvSpPr/>
          <p:nvPr/>
        </p:nvSpPr>
        <p:spPr>
          <a:xfrm>
            <a:off x="7420570" y="4964906"/>
            <a:ext cx="80369" cy="383978"/>
          </a:xfrm>
          <a:custGeom>
            <a:avLst/>
            <a:gdLst/>
            <a:ahLst/>
            <a:cxnLst/>
            <a:rect l="0" t="0" r="0" b="0"/>
            <a:pathLst>
              <a:path w="80369" h="383978">
                <a:moveTo>
                  <a:pt x="8930" y="17860"/>
                </a:moveTo>
                <a:lnTo>
                  <a:pt x="8930" y="17860"/>
                </a:lnTo>
                <a:lnTo>
                  <a:pt x="0" y="17860"/>
                </a:lnTo>
                <a:lnTo>
                  <a:pt x="0" y="8930"/>
                </a:lnTo>
                <a:lnTo>
                  <a:pt x="0" y="8930"/>
                </a:lnTo>
                <a:lnTo>
                  <a:pt x="0" y="0"/>
                </a:lnTo>
                <a:lnTo>
                  <a:pt x="0" y="0"/>
                </a:lnTo>
                <a:lnTo>
                  <a:pt x="0" y="8930"/>
                </a:lnTo>
                <a:lnTo>
                  <a:pt x="8930" y="17860"/>
                </a:lnTo>
                <a:lnTo>
                  <a:pt x="17860" y="44649"/>
                </a:lnTo>
                <a:lnTo>
                  <a:pt x="17860" y="80367"/>
                </a:lnTo>
                <a:lnTo>
                  <a:pt x="26789" y="133946"/>
                </a:lnTo>
                <a:lnTo>
                  <a:pt x="35719" y="196453"/>
                </a:lnTo>
                <a:lnTo>
                  <a:pt x="53578" y="250032"/>
                </a:lnTo>
                <a:lnTo>
                  <a:pt x="53578" y="303610"/>
                </a:lnTo>
                <a:lnTo>
                  <a:pt x="62508" y="339328"/>
                </a:lnTo>
                <a:lnTo>
                  <a:pt x="71438" y="366117"/>
                </a:lnTo>
                <a:lnTo>
                  <a:pt x="71438" y="383977"/>
                </a:lnTo>
                <a:lnTo>
                  <a:pt x="80368" y="383977"/>
                </a:lnTo>
                <a:lnTo>
                  <a:pt x="80368" y="366117"/>
                </a:lnTo>
                <a:lnTo>
                  <a:pt x="80368" y="339328"/>
                </a:lnTo>
                <a:lnTo>
                  <a:pt x="80368" y="294680"/>
                </a:lnTo>
                <a:lnTo>
                  <a:pt x="80368" y="29468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3" name="Freeform 212"/>
          <p:cNvSpPr/>
          <p:nvPr/>
        </p:nvSpPr>
        <p:spPr>
          <a:xfrm>
            <a:off x="7518797" y="4929188"/>
            <a:ext cx="125017" cy="375047"/>
          </a:xfrm>
          <a:custGeom>
            <a:avLst/>
            <a:gdLst/>
            <a:ahLst/>
            <a:cxnLst/>
            <a:rect l="0" t="0" r="0" b="0"/>
            <a:pathLst>
              <a:path w="125017" h="375047">
                <a:moveTo>
                  <a:pt x="0" y="0"/>
                </a:moveTo>
                <a:lnTo>
                  <a:pt x="0" y="0"/>
                </a:lnTo>
                <a:lnTo>
                  <a:pt x="0" y="0"/>
                </a:lnTo>
                <a:lnTo>
                  <a:pt x="0" y="0"/>
                </a:lnTo>
                <a:lnTo>
                  <a:pt x="0" y="0"/>
                </a:lnTo>
                <a:lnTo>
                  <a:pt x="0" y="8929"/>
                </a:lnTo>
                <a:lnTo>
                  <a:pt x="8930" y="26789"/>
                </a:lnTo>
                <a:lnTo>
                  <a:pt x="26789" y="53578"/>
                </a:lnTo>
                <a:lnTo>
                  <a:pt x="35719" y="98226"/>
                </a:lnTo>
                <a:lnTo>
                  <a:pt x="53578" y="151804"/>
                </a:lnTo>
                <a:lnTo>
                  <a:pt x="71437" y="214312"/>
                </a:lnTo>
                <a:lnTo>
                  <a:pt x="89297" y="267890"/>
                </a:lnTo>
                <a:lnTo>
                  <a:pt x="107156" y="312539"/>
                </a:lnTo>
                <a:lnTo>
                  <a:pt x="116086" y="348257"/>
                </a:lnTo>
                <a:lnTo>
                  <a:pt x="125016" y="366117"/>
                </a:lnTo>
                <a:lnTo>
                  <a:pt x="125016" y="375046"/>
                </a:lnTo>
                <a:lnTo>
                  <a:pt x="116086" y="375046"/>
                </a:lnTo>
                <a:lnTo>
                  <a:pt x="107156" y="375046"/>
                </a:lnTo>
                <a:lnTo>
                  <a:pt x="89297" y="366117"/>
                </a:lnTo>
                <a:lnTo>
                  <a:pt x="62508" y="339328"/>
                </a:lnTo>
                <a:lnTo>
                  <a:pt x="62508" y="33932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4" name="Freeform 213"/>
          <p:cNvSpPr/>
          <p:nvPr/>
        </p:nvSpPr>
        <p:spPr>
          <a:xfrm>
            <a:off x="7411641" y="5179219"/>
            <a:ext cx="160735" cy="62509"/>
          </a:xfrm>
          <a:custGeom>
            <a:avLst/>
            <a:gdLst/>
            <a:ahLst/>
            <a:cxnLst/>
            <a:rect l="0" t="0" r="0" b="0"/>
            <a:pathLst>
              <a:path w="160735" h="62509">
                <a:moveTo>
                  <a:pt x="0" y="53578"/>
                </a:moveTo>
                <a:lnTo>
                  <a:pt x="0" y="53578"/>
                </a:lnTo>
                <a:lnTo>
                  <a:pt x="17859" y="62508"/>
                </a:lnTo>
                <a:lnTo>
                  <a:pt x="35718" y="62508"/>
                </a:lnTo>
                <a:lnTo>
                  <a:pt x="62507" y="62508"/>
                </a:lnTo>
                <a:lnTo>
                  <a:pt x="89297" y="44648"/>
                </a:lnTo>
                <a:lnTo>
                  <a:pt x="125015" y="26789"/>
                </a:lnTo>
                <a:lnTo>
                  <a:pt x="160734" y="0"/>
                </a:lnTo>
                <a:lnTo>
                  <a:pt x="16073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5" name="Freeform 214"/>
          <p:cNvSpPr/>
          <p:nvPr/>
        </p:nvSpPr>
        <p:spPr>
          <a:xfrm>
            <a:off x="7697391" y="5054203"/>
            <a:ext cx="187524" cy="223243"/>
          </a:xfrm>
          <a:custGeom>
            <a:avLst/>
            <a:gdLst/>
            <a:ahLst/>
            <a:cxnLst/>
            <a:rect l="0" t="0" r="0" b="0"/>
            <a:pathLst>
              <a:path w="187524" h="223243">
                <a:moveTo>
                  <a:pt x="98226" y="35719"/>
                </a:moveTo>
                <a:lnTo>
                  <a:pt x="89297" y="35719"/>
                </a:lnTo>
                <a:lnTo>
                  <a:pt x="80367" y="26789"/>
                </a:lnTo>
                <a:lnTo>
                  <a:pt x="71437" y="17860"/>
                </a:lnTo>
                <a:lnTo>
                  <a:pt x="53578" y="8930"/>
                </a:lnTo>
                <a:lnTo>
                  <a:pt x="44648" y="0"/>
                </a:lnTo>
                <a:lnTo>
                  <a:pt x="35718" y="0"/>
                </a:lnTo>
                <a:lnTo>
                  <a:pt x="26789" y="0"/>
                </a:lnTo>
                <a:lnTo>
                  <a:pt x="17859" y="8930"/>
                </a:lnTo>
                <a:lnTo>
                  <a:pt x="8929" y="26789"/>
                </a:lnTo>
                <a:lnTo>
                  <a:pt x="8929" y="53578"/>
                </a:lnTo>
                <a:lnTo>
                  <a:pt x="0" y="80367"/>
                </a:lnTo>
                <a:lnTo>
                  <a:pt x="0" y="116086"/>
                </a:lnTo>
                <a:lnTo>
                  <a:pt x="0" y="151805"/>
                </a:lnTo>
                <a:lnTo>
                  <a:pt x="8929" y="187524"/>
                </a:lnTo>
                <a:lnTo>
                  <a:pt x="8929" y="205383"/>
                </a:lnTo>
                <a:lnTo>
                  <a:pt x="26789" y="223242"/>
                </a:lnTo>
                <a:lnTo>
                  <a:pt x="35718" y="223242"/>
                </a:lnTo>
                <a:lnTo>
                  <a:pt x="44648" y="205383"/>
                </a:lnTo>
                <a:lnTo>
                  <a:pt x="53578" y="187524"/>
                </a:lnTo>
                <a:lnTo>
                  <a:pt x="71437" y="151805"/>
                </a:lnTo>
                <a:lnTo>
                  <a:pt x="80367" y="125016"/>
                </a:lnTo>
                <a:lnTo>
                  <a:pt x="89297" y="89297"/>
                </a:lnTo>
                <a:lnTo>
                  <a:pt x="89297" y="62508"/>
                </a:lnTo>
                <a:lnTo>
                  <a:pt x="89297" y="44649"/>
                </a:lnTo>
                <a:lnTo>
                  <a:pt x="89297" y="35719"/>
                </a:lnTo>
                <a:lnTo>
                  <a:pt x="98226" y="53578"/>
                </a:lnTo>
                <a:lnTo>
                  <a:pt x="107156" y="80367"/>
                </a:lnTo>
                <a:lnTo>
                  <a:pt x="116086" y="107156"/>
                </a:lnTo>
                <a:lnTo>
                  <a:pt x="133945" y="142875"/>
                </a:lnTo>
                <a:lnTo>
                  <a:pt x="142875" y="169664"/>
                </a:lnTo>
                <a:lnTo>
                  <a:pt x="160734" y="196453"/>
                </a:lnTo>
                <a:lnTo>
                  <a:pt x="169664" y="205383"/>
                </a:lnTo>
                <a:lnTo>
                  <a:pt x="187523" y="205383"/>
                </a:lnTo>
                <a:lnTo>
                  <a:pt x="187523" y="196453"/>
                </a:lnTo>
                <a:lnTo>
                  <a:pt x="187523" y="169664"/>
                </a:lnTo>
                <a:lnTo>
                  <a:pt x="187523"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6" name="Freeform 215"/>
          <p:cNvSpPr/>
          <p:nvPr/>
        </p:nvSpPr>
        <p:spPr>
          <a:xfrm>
            <a:off x="7884914" y="4982766"/>
            <a:ext cx="205384" cy="258962"/>
          </a:xfrm>
          <a:custGeom>
            <a:avLst/>
            <a:gdLst/>
            <a:ahLst/>
            <a:cxnLst/>
            <a:rect l="0" t="0" r="0" b="0"/>
            <a:pathLst>
              <a:path w="205384" h="258962">
                <a:moveTo>
                  <a:pt x="8930" y="44648"/>
                </a:moveTo>
                <a:lnTo>
                  <a:pt x="0" y="53578"/>
                </a:lnTo>
                <a:lnTo>
                  <a:pt x="0" y="53578"/>
                </a:lnTo>
                <a:lnTo>
                  <a:pt x="0" y="71437"/>
                </a:lnTo>
                <a:lnTo>
                  <a:pt x="0" y="89297"/>
                </a:lnTo>
                <a:lnTo>
                  <a:pt x="0" y="107156"/>
                </a:lnTo>
                <a:lnTo>
                  <a:pt x="8930" y="133945"/>
                </a:lnTo>
                <a:lnTo>
                  <a:pt x="8930" y="160734"/>
                </a:lnTo>
                <a:lnTo>
                  <a:pt x="8930" y="187523"/>
                </a:lnTo>
                <a:lnTo>
                  <a:pt x="17859" y="214312"/>
                </a:lnTo>
                <a:lnTo>
                  <a:pt x="17859" y="241101"/>
                </a:lnTo>
                <a:lnTo>
                  <a:pt x="26789" y="250031"/>
                </a:lnTo>
                <a:lnTo>
                  <a:pt x="35719" y="258961"/>
                </a:lnTo>
                <a:lnTo>
                  <a:pt x="44649" y="258961"/>
                </a:lnTo>
                <a:lnTo>
                  <a:pt x="44649" y="241101"/>
                </a:lnTo>
                <a:lnTo>
                  <a:pt x="44649" y="223242"/>
                </a:lnTo>
                <a:lnTo>
                  <a:pt x="35719" y="187523"/>
                </a:lnTo>
                <a:lnTo>
                  <a:pt x="35719" y="151804"/>
                </a:lnTo>
                <a:lnTo>
                  <a:pt x="26789" y="107156"/>
                </a:lnTo>
                <a:lnTo>
                  <a:pt x="26789" y="71437"/>
                </a:lnTo>
                <a:lnTo>
                  <a:pt x="26789" y="35718"/>
                </a:lnTo>
                <a:lnTo>
                  <a:pt x="26789" y="17859"/>
                </a:lnTo>
                <a:lnTo>
                  <a:pt x="35719" y="26789"/>
                </a:lnTo>
                <a:lnTo>
                  <a:pt x="44649" y="44648"/>
                </a:lnTo>
                <a:lnTo>
                  <a:pt x="53578" y="80367"/>
                </a:lnTo>
                <a:lnTo>
                  <a:pt x="71438" y="116086"/>
                </a:lnTo>
                <a:lnTo>
                  <a:pt x="80367" y="160734"/>
                </a:lnTo>
                <a:lnTo>
                  <a:pt x="89297" y="205382"/>
                </a:lnTo>
                <a:lnTo>
                  <a:pt x="98227" y="232172"/>
                </a:lnTo>
                <a:lnTo>
                  <a:pt x="98227" y="241101"/>
                </a:lnTo>
                <a:lnTo>
                  <a:pt x="98227" y="250031"/>
                </a:lnTo>
                <a:lnTo>
                  <a:pt x="98227" y="232172"/>
                </a:lnTo>
                <a:lnTo>
                  <a:pt x="98227" y="214312"/>
                </a:lnTo>
                <a:lnTo>
                  <a:pt x="98227" y="169664"/>
                </a:lnTo>
                <a:lnTo>
                  <a:pt x="98227" y="116086"/>
                </a:lnTo>
                <a:lnTo>
                  <a:pt x="89297" y="71437"/>
                </a:lnTo>
                <a:lnTo>
                  <a:pt x="89297" y="26789"/>
                </a:lnTo>
                <a:lnTo>
                  <a:pt x="98227" y="8929"/>
                </a:lnTo>
                <a:lnTo>
                  <a:pt x="107156" y="0"/>
                </a:lnTo>
                <a:lnTo>
                  <a:pt x="116086" y="17859"/>
                </a:lnTo>
                <a:lnTo>
                  <a:pt x="133945" y="53578"/>
                </a:lnTo>
                <a:lnTo>
                  <a:pt x="151805" y="89297"/>
                </a:lnTo>
                <a:lnTo>
                  <a:pt x="160734" y="133945"/>
                </a:lnTo>
                <a:lnTo>
                  <a:pt x="178594" y="169664"/>
                </a:lnTo>
                <a:lnTo>
                  <a:pt x="187524" y="205382"/>
                </a:lnTo>
                <a:lnTo>
                  <a:pt x="196453" y="232172"/>
                </a:lnTo>
                <a:lnTo>
                  <a:pt x="205383" y="241101"/>
                </a:lnTo>
                <a:lnTo>
                  <a:pt x="205383" y="232172"/>
                </a:lnTo>
                <a:lnTo>
                  <a:pt x="205383" y="214312"/>
                </a:lnTo>
                <a:lnTo>
                  <a:pt x="196453" y="187523"/>
                </a:lnTo>
                <a:lnTo>
                  <a:pt x="196453"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7" name="Freeform 216"/>
          <p:cNvSpPr/>
          <p:nvPr/>
        </p:nvSpPr>
        <p:spPr>
          <a:xfrm>
            <a:off x="8099227" y="4955977"/>
            <a:ext cx="142875" cy="276821"/>
          </a:xfrm>
          <a:custGeom>
            <a:avLst/>
            <a:gdLst/>
            <a:ahLst/>
            <a:cxnLst/>
            <a:rect l="0" t="0" r="0" b="0"/>
            <a:pathLst>
              <a:path w="142875" h="276821">
                <a:moveTo>
                  <a:pt x="0" y="0"/>
                </a:moveTo>
                <a:lnTo>
                  <a:pt x="0" y="8929"/>
                </a:lnTo>
                <a:lnTo>
                  <a:pt x="0" y="26789"/>
                </a:lnTo>
                <a:lnTo>
                  <a:pt x="0" y="62507"/>
                </a:lnTo>
                <a:lnTo>
                  <a:pt x="8929" y="107156"/>
                </a:lnTo>
                <a:lnTo>
                  <a:pt x="17859" y="160734"/>
                </a:lnTo>
                <a:lnTo>
                  <a:pt x="26789" y="205382"/>
                </a:lnTo>
                <a:lnTo>
                  <a:pt x="44648" y="241101"/>
                </a:lnTo>
                <a:lnTo>
                  <a:pt x="53578" y="267890"/>
                </a:lnTo>
                <a:lnTo>
                  <a:pt x="71437" y="276820"/>
                </a:lnTo>
                <a:lnTo>
                  <a:pt x="98225" y="267890"/>
                </a:lnTo>
                <a:lnTo>
                  <a:pt x="116085" y="258961"/>
                </a:lnTo>
                <a:lnTo>
                  <a:pt x="133944" y="232171"/>
                </a:lnTo>
                <a:lnTo>
                  <a:pt x="142874" y="196453"/>
                </a:lnTo>
                <a:lnTo>
                  <a:pt x="142874"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8" name="Freeform 217"/>
          <p:cNvSpPr/>
          <p:nvPr/>
        </p:nvSpPr>
        <p:spPr>
          <a:xfrm>
            <a:off x="8224241" y="4929188"/>
            <a:ext cx="71439" cy="223243"/>
          </a:xfrm>
          <a:custGeom>
            <a:avLst/>
            <a:gdLst/>
            <a:ahLst/>
            <a:cxnLst/>
            <a:rect l="0" t="0" r="0" b="0"/>
            <a:pathLst>
              <a:path w="71439" h="223243">
                <a:moveTo>
                  <a:pt x="0" y="44648"/>
                </a:moveTo>
                <a:lnTo>
                  <a:pt x="0" y="44648"/>
                </a:lnTo>
                <a:lnTo>
                  <a:pt x="0" y="53578"/>
                </a:lnTo>
                <a:lnTo>
                  <a:pt x="0" y="71437"/>
                </a:lnTo>
                <a:lnTo>
                  <a:pt x="8930" y="98226"/>
                </a:lnTo>
                <a:lnTo>
                  <a:pt x="17860" y="116085"/>
                </a:lnTo>
                <a:lnTo>
                  <a:pt x="26789" y="151804"/>
                </a:lnTo>
                <a:lnTo>
                  <a:pt x="44649" y="178593"/>
                </a:lnTo>
                <a:lnTo>
                  <a:pt x="53579" y="196453"/>
                </a:lnTo>
                <a:lnTo>
                  <a:pt x="53579" y="214312"/>
                </a:lnTo>
                <a:lnTo>
                  <a:pt x="62508" y="223242"/>
                </a:lnTo>
                <a:lnTo>
                  <a:pt x="62508" y="223242"/>
                </a:lnTo>
                <a:lnTo>
                  <a:pt x="62508" y="214312"/>
                </a:lnTo>
                <a:lnTo>
                  <a:pt x="53579" y="196453"/>
                </a:lnTo>
                <a:lnTo>
                  <a:pt x="53579" y="169664"/>
                </a:lnTo>
                <a:lnTo>
                  <a:pt x="44649" y="133945"/>
                </a:lnTo>
                <a:lnTo>
                  <a:pt x="44649" y="89296"/>
                </a:lnTo>
                <a:lnTo>
                  <a:pt x="44649" y="53578"/>
                </a:lnTo>
                <a:lnTo>
                  <a:pt x="44649" y="26789"/>
                </a:lnTo>
                <a:lnTo>
                  <a:pt x="53579" y="8929"/>
                </a:lnTo>
                <a:lnTo>
                  <a:pt x="62508" y="0"/>
                </a:lnTo>
                <a:lnTo>
                  <a:pt x="71438" y="0"/>
                </a:lnTo>
                <a:lnTo>
                  <a:pt x="7143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9" name="Freeform 218"/>
          <p:cNvSpPr/>
          <p:nvPr/>
        </p:nvSpPr>
        <p:spPr>
          <a:xfrm>
            <a:off x="8322468" y="4911328"/>
            <a:ext cx="133946" cy="214314"/>
          </a:xfrm>
          <a:custGeom>
            <a:avLst/>
            <a:gdLst/>
            <a:ahLst/>
            <a:cxnLst/>
            <a:rect l="0" t="0" r="0" b="0"/>
            <a:pathLst>
              <a:path w="133946" h="214314">
                <a:moveTo>
                  <a:pt x="0" y="125016"/>
                </a:moveTo>
                <a:lnTo>
                  <a:pt x="0" y="125016"/>
                </a:lnTo>
                <a:lnTo>
                  <a:pt x="0" y="125016"/>
                </a:lnTo>
                <a:lnTo>
                  <a:pt x="8930" y="133945"/>
                </a:lnTo>
                <a:lnTo>
                  <a:pt x="8930" y="125016"/>
                </a:lnTo>
                <a:lnTo>
                  <a:pt x="17859" y="125016"/>
                </a:lnTo>
                <a:lnTo>
                  <a:pt x="26789" y="116086"/>
                </a:lnTo>
                <a:lnTo>
                  <a:pt x="44648" y="98227"/>
                </a:lnTo>
                <a:lnTo>
                  <a:pt x="44648" y="80367"/>
                </a:lnTo>
                <a:lnTo>
                  <a:pt x="62508" y="53578"/>
                </a:lnTo>
                <a:lnTo>
                  <a:pt x="62508" y="35719"/>
                </a:lnTo>
                <a:lnTo>
                  <a:pt x="62508" y="17860"/>
                </a:lnTo>
                <a:lnTo>
                  <a:pt x="62508" y="8930"/>
                </a:lnTo>
                <a:lnTo>
                  <a:pt x="44648" y="0"/>
                </a:lnTo>
                <a:lnTo>
                  <a:pt x="35719" y="0"/>
                </a:lnTo>
                <a:lnTo>
                  <a:pt x="26789" y="17860"/>
                </a:lnTo>
                <a:lnTo>
                  <a:pt x="17859" y="35719"/>
                </a:lnTo>
                <a:lnTo>
                  <a:pt x="17859" y="71438"/>
                </a:lnTo>
                <a:lnTo>
                  <a:pt x="17859" y="116086"/>
                </a:lnTo>
                <a:lnTo>
                  <a:pt x="17859" y="151805"/>
                </a:lnTo>
                <a:lnTo>
                  <a:pt x="35719" y="187524"/>
                </a:lnTo>
                <a:lnTo>
                  <a:pt x="44648" y="205383"/>
                </a:lnTo>
                <a:lnTo>
                  <a:pt x="71437" y="214313"/>
                </a:lnTo>
                <a:lnTo>
                  <a:pt x="89297" y="214313"/>
                </a:lnTo>
                <a:lnTo>
                  <a:pt x="107156" y="205383"/>
                </a:lnTo>
                <a:lnTo>
                  <a:pt x="133945" y="178594"/>
                </a:lnTo>
                <a:lnTo>
                  <a:pt x="133945"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0" name="Freeform 219"/>
          <p:cNvSpPr/>
          <p:nvPr/>
        </p:nvSpPr>
        <p:spPr>
          <a:xfrm>
            <a:off x="8429624" y="4857750"/>
            <a:ext cx="80368" cy="232173"/>
          </a:xfrm>
          <a:custGeom>
            <a:avLst/>
            <a:gdLst/>
            <a:ahLst/>
            <a:cxnLst/>
            <a:rect l="0" t="0" r="0" b="0"/>
            <a:pathLst>
              <a:path w="80368" h="232173">
                <a:moveTo>
                  <a:pt x="53578" y="0"/>
                </a:moveTo>
                <a:lnTo>
                  <a:pt x="53578" y="0"/>
                </a:lnTo>
                <a:lnTo>
                  <a:pt x="44649" y="0"/>
                </a:lnTo>
                <a:lnTo>
                  <a:pt x="44649" y="0"/>
                </a:lnTo>
                <a:lnTo>
                  <a:pt x="35719" y="0"/>
                </a:lnTo>
                <a:lnTo>
                  <a:pt x="26789" y="8929"/>
                </a:lnTo>
                <a:lnTo>
                  <a:pt x="17860" y="26789"/>
                </a:lnTo>
                <a:lnTo>
                  <a:pt x="8930" y="44648"/>
                </a:lnTo>
                <a:lnTo>
                  <a:pt x="8930" y="62508"/>
                </a:lnTo>
                <a:lnTo>
                  <a:pt x="17860" y="71438"/>
                </a:lnTo>
                <a:lnTo>
                  <a:pt x="26789" y="98227"/>
                </a:lnTo>
                <a:lnTo>
                  <a:pt x="35719" y="116086"/>
                </a:lnTo>
                <a:lnTo>
                  <a:pt x="44649" y="125016"/>
                </a:lnTo>
                <a:lnTo>
                  <a:pt x="62508" y="142875"/>
                </a:lnTo>
                <a:lnTo>
                  <a:pt x="71438" y="160734"/>
                </a:lnTo>
                <a:lnTo>
                  <a:pt x="80367" y="178594"/>
                </a:lnTo>
                <a:lnTo>
                  <a:pt x="80367" y="196453"/>
                </a:lnTo>
                <a:lnTo>
                  <a:pt x="80367" y="214313"/>
                </a:lnTo>
                <a:lnTo>
                  <a:pt x="71438" y="223242"/>
                </a:lnTo>
                <a:lnTo>
                  <a:pt x="53578" y="232172"/>
                </a:lnTo>
                <a:lnTo>
                  <a:pt x="44649" y="232172"/>
                </a:lnTo>
                <a:lnTo>
                  <a:pt x="26789" y="223242"/>
                </a:lnTo>
                <a:lnTo>
                  <a:pt x="8930" y="205383"/>
                </a:lnTo>
                <a:lnTo>
                  <a:pt x="0" y="187523"/>
                </a:lnTo>
                <a:lnTo>
                  <a:pt x="0" y="160734"/>
                </a:lnTo>
                <a:lnTo>
                  <a:pt x="0" y="133945"/>
                </a:lnTo>
                <a:lnTo>
                  <a:pt x="0"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1" name="Freeform 220"/>
          <p:cNvSpPr/>
          <p:nvPr/>
        </p:nvSpPr>
        <p:spPr>
          <a:xfrm>
            <a:off x="8492132" y="4714875"/>
            <a:ext cx="125017" cy="267892"/>
          </a:xfrm>
          <a:custGeom>
            <a:avLst/>
            <a:gdLst/>
            <a:ahLst/>
            <a:cxnLst/>
            <a:rect l="0" t="0" r="0" b="0"/>
            <a:pathLst>
              <a:path w="125017" h="267892">
                <a:moveTo>
                  <a:pt x="0" y="0"/>
                </a:moveTo>
                <a:lnTo>
                  <a:pt x="0" y="0"/>
                </a:lnTo>
                <a:lnTo>
                  <a:pt x="0" y="0"/>
                </a:lnTo>
                <a:lnTo>
                  <a:pt x="0" y="0"/>
                </a:lnTo>
                <a:lnTo>
                  <a:pt x="0" y="0"/>
                </a:lnTo>
                <a:lnTo>
                  <a:pt x="0" y="0"/>
                </a:lnTo>
                <a:lnTo>
                  <a:pt x="0" y="8929"/>
                </a:lnTo>
                <a:lnTo>
                  <a:pt x="0" y="26789"/>
                </a:lnTo>
                <a:lnTo>
                  <a:pt x="8930" y="53578"/>
                </a:lnTo>
                <a:lnTo>
                  <a:pt x="17859" y="80367"/>
                </a:lnTo>
                <a:lnTo>
                  <a:pt x="26789" y="116086"/>
                </a:lnTo>
                <a:lnTo>
                  <a:pt x="44648" y="151804"/>
                </a:lnTo>
                <a:lnTo>
                  <a:pt x="62508" y="187523"/>
                </a:lnTo>
                <a:lnTo>
                  <a:pt x="71438" y="214313"/>
                </a:lnTo>
                <a:lnTo>
                  <a:pt x="89297" y="232172"/>
                </a:lnTo>
                <a:lnTo>
                  <a:pt x="107156" y="250031"/>
                </a:lnTo>
                <a:lnTo>
                  <a:pt x="116086" y="258961"/>
                </a:lnTo>
                <a:lnTo>
                  <a:pt x="125016" y="267891"/>
                </a:lnTo>
                <a:lnTo>
                  <a:pt x="125016" y="258961"/>
                </a:lnTo>
                <a:lnTo>
                  <a:pt x="125016" y="250031"/>
                </a:lnTo>
                <a:lnTo>
                  <a:pt x="107156" y="241102"/>
                </a:lnTo>
                <a:lnTo>
                  <a:pt x="89297" y="223242"/>
                </a:lnTo>
                <a:lnTo>
                  <a:pt x="89297"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2" name="Freeform 221"/>
          <p:cNvSpPr/>
          <p:nvPr/>
        </p:nvSpPr>
        <p:spPr>
          <a:xfrm>
            <a:off x="8465343" y="4813101"/>
            <a:ext cx="116087" cy="62509"/>
          </a:xfrm>
          <a:custGeom>
            <a:avLst/>
            <a:gdLst/>
            <a:ahLst/>
            <a:cxnLst/>
            <a:rect l="0" t="0" r="0" b="0"/>
            <a:pathLst>
              <a:path w="116087" h="62509">
                <a:moveTo>
                  <a:pt x="0" y="62508"/>
                </a:moveTo>
                <a:lnTo>
                  <a:pt x="8930" y="62508"/>
                </a:lnTo>
                <a:lnTo>
                  <a:pt x="17859" y="53578"/>
                </a:lnTo>
                <a:lnTo>
                  <a:pt x="35719" y="44649"/>
                </a:lnTo>
                <a:lnTo>
                  <a:pt x="53578" y="35719"/>
                </a:lnTo>
                <a:lnTo>
                  <a:pt x="80367" y="17860"/>
                </a:lnTo>
                <a:lnTo>
                  <a:pt x="98227" y="893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3" name="Freeform 222"/>
          <p:cNvSpPr/>
          <p:nvPr/>
        </p:nvSpPr>
        <p:spPr>
          <a:xfrm>
            <a:off x="7768828" y="5500688"/>
            <a:ext cx="107157" cy="35719"/>
          </a:xfrm>
          <a:custGeom>
            <a:avLst/>
            <a:gdLst/>
            <a:ahLst/>
            <a:cxnLst/>
            <a:rect l="0" t="0" r="0" b="0"/>
            <a:pathLst>
              <a:path w="107157" h="35719">
                <a:moveTo>
                  <a:pt x="0" y="35718"/>
                </a:moveTo>
                <a:lnTo>
                  <a:pt x="0" y="26789"/>
                </a:lnTo>
                <a:lnTo>
                  <a:pt x="0" y="26789"/>
                </a:lnTo>
                <a:lnTo>
                  <a:pt x="17860" y="26789"/>
                </a:lnTo>
                <a:lnTo>
                  <a:pt x="26789" y="17859"/>
                </a:lnTo>
                <a:lnTo>
                  <a:pt x="44649" y="17859"/>
                </a:lnTo>
                <a:lnTo>
                  <a:pt x="62508" y="8929"/>
                </a:lnTo>
                <a:lnTo>
                  <a:pt x="80367" y="8929"/>
                </a:lnTo>
                <a:lnTo>
                  <a:pt x="89297" y="0"/>
                </a:lnTo>
                <a:lnTo>
                  <a:pt x="107156" y="0"/>
                </a:lnTo>
                <a:lnTo>
                  <a:pt x="10715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4" name="Freeform 223"/>
          <p:cNvSpPr/>
          <p:nvPr/>
        </p:nvSpPr>
        <p:spPr>
          <a:xfrm>
            <a:off x="7956352" y="5366742"/>
            <a:ext cx="232172" cy="205384"/>
          </a:xfrm>
          <a:custGeom>
            <a:avLst/>
            <a:gdLst/>
            <a:ahLst/>
            <a:cxnLst/>
            <a:rect l="0" t="0" r="0" b="0"/>
            <a:pathLst>
              <a:path w="232172" h="205384">
                <a:moveTo>
                  <a:pt x="0" y="53578"/>
                </a:moveTo>
                <a:lnTo>
                  <a:pt x="0" y="44649"/>
                </a:lnTo>
                <a:lnTo>
                  <a:pt x="0" y="44649"/>
                </a:lnTo>
                <a:lnTo>
                  <a:pt x="0" y="44649"/>
                </a:lnTo>
                <a:lnTo>
                  <a:pt x="8929" y="44649"/>
                </a:lnTo>
                <a:lnTo>
                  <a:pt x="8929" y="44649"/>
                </a:lnTo>
                <a:lnTo>
                  <a:pt x="17859" y="53578"/>
                </a:lnTo>
                <a:lnTo>
                  <a:pt x="17859" y="80367"/>
                </a:lnTo>
                <a:lnTo>
                  <a:pt x="26789" y="107156"/>
                </a:lnTo>
                <a:lnTo>
                  <a:pt x="35718" y="133946"/>
                </a:lnTo>
                <a:lnTo>
                  <a:pt x="44648" y="160735"/>
                </a:lnTo>
                <a:lnTo>
                  <a:pt x="53578" y="178594"/>
                </a:lnTo>
                <a:lnTo>
                  <a:pt x="53578" y="196453"/>
                </a:lnTo>
                <a:lnTo>
                  <a:pt x="62507" y="205383"/>
                </a:lnTo>
                <a:lnTo>
                  <a:pt x="62507" y="196453"/>
                </a:lnTo>
                <a:lnTo>
                  <a:pt x="62507" y="187524"/>
                </a:lnTo>
                <a:lnTo>
                  <a:pt x="62507" y="160735"/>
                </a:lnTo>
                <a:lnTo>
                  <a:pt x="62507" y="133946"/>
                </a:lnTo>
                <a:lnTo>
                  <a:pt x="71437" y="98227"/>
                </a:lnTo>
                <a:lnTo>
                  <a:pt x="71437" y="71438"/>
                </a:lnTo>
                <a:lnTo>
                  <a:pt x="71437" y="44649"/>
                </a:lnTo>
                <a:lnTo>
                  <a:pt x="80367" y="35719"/>
                </a:lnTo>
                <a:lnTo>
                  <a:pt x="89296" y="26789"/>
                </a:lnTo>
                <a:lnTo>
                  <a:pt x="98226" y="35719"/>
                </a:lnTo>
                <a:lnTo>
                  <a:pt x="107156" y="53578"/>
                </a:lnTo>
                <a:lnTo>
                  <a:pt x="116086" y="71438"/>
                </a:lnTo>
                <a:lnTo>
                  <a:pt x="125015" y="98227"/>
                </a:lnTo>
                <a:lnTo>
                  <a:pt x="133945" y="116086"/>
                </a:lnTo>
                <a:lnTo>
                  <a:pt x="133945" y="133946"/>
                </a:lnTo>
                <a:lnTo>
                  <a:pt x="142875" y="151805"/>
                </a:lnTo>
                <a:lnTo>
                  <a:pt x="142875" y="151805"/>
                </a:lnTo>
                <a:lnTo>
                  <a:pt x="142875" y="142875"/>
                </a:lnTo>
                <a:lnTo>
                  <a:pt x="142875" y="125016"/>
                </a:lnTo>
                <a:lnTo>
                  <a:pt x="142875" y="107156"/>
                </a:lnTo>
                <a:lnTo>
                  <a:pt x="142875" y="71438"/>
                </a:lnTo>
                <a:lnTo>
                  <a:pt x="142875" y="44649"/>
                </a:lnTo>
                <a:lnTo>
                  <a:pt x="142875" y="17860"/>
                </a:lnTo>
                <a:lnTo>
                  <a:pt x="151804" y="8930"/>
                </a:lnTo>
                <a:lnTo>
                  <a:pt x="160734" y="0"/>
                </a:lnTo>
                <a:lnTo>
                  <a:pt x="169664" y="17860"/>
                </a:lnTo>
                <a:lnTo>
                  <a:pt x="187523" y="35719"/>
                </a:lnTo>
                <a:lnTo>
                  <a:pt x="196453" y="62508"/>
                </a:lnTo>
                <a:lnTo>
                  <a:pt x="205382" y="89297"/>
                </a:lnTo>
                <a:lnTo>
                  <a:pt x="214312" y="107156"/>
                </a:lnTo>
                <a:lnTo>
                  <a:pt x="223242" y="125016"/>
                </a:lnTo>
                <a:lnTo>
                  <a:pt x="232171" y="142875"/>
                </a:lnTo>
                <a:lnTo>
                  <a:pt x="232171" y="142875"/>
                </a:lnTo>
                <a:lnTo>
                  <a:pt x="232171" y="133946"/>
                </a:lnTo>
                <a:lnTo>
                  <a:pt x="232171"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5" name="Freeform 224"/>
          <p:cNvSpPr/>
          <p:nvPr/>
        </p:nvSpPr>
        <p:spPr>
          <a:xfrm>
            <a:off x="8268890" y="5322094"/>
            <a:ext cx="125016" cy="142876"/>
          </a:xfrm>
          <a:custGeom>
            <a:avLst/>
            <a:gdLst/>
            <a:ahLst/>
            <a:cxnLst/>
            <a:rect l="0" t="0" r="0" b="0"/>
            <a:pathLst>
              <a:path w="125016" h="142876">
                <a:moveTo>
                  <a:pt x="44648" y="53578"/>
                </a:moveTo>
                <a:lnTo>
                  <a:pt x="35719" y="53578"/>
                </a:lnTo>
                <a:lnTo>
                  <a:pt x="35719" y="35719"/>
                </a:lnTo>
                <a:lnTo>
                  <a:pt x="26789" y="26789"/>
                </a:lnTo>
                <a:lnTo>
                  <a:pt x="17859" y="8929"/>
                </a:lnTo>
                <a:lnTo>
                  <a:pt x="8930" y="0"/>
                </a:lnTo>
                <a:lnTo>
                  <a:pt x="8930" y="0"/>
                </a:lnTo>
                <a:lnTo>
                  <a:pt x="0" y="0"/>
                </a:lnTo>
                <a:lnTo>
                  <a:pt x="0" y="17859"/>
                </a:lnTo>
                <a:lnTo>
                  <a:pt x="0" y="35719"/>
                </a:lnTo>
                <a:lnTo>
                  <a:pt x="0" y="62508"/>
                </a:lnTo>
                <a:lnTo>
                  <a:pt x="8930" y="89297"/>
                </a:lnTo>
                <a:lnTo>
                  <a:pt x="17859" y="116086"/>
                </a:lnTo>
                <a:lnTo>
                  <a:pt x="26789" y="125015"/>
                </a:lnTo>
                <a:lnTo>
                  <a:pt x="26789" y="142875"/>
                </a:lnTo>
                <a:lnTo>
                  <a:pt x="35719" y="142875"/>
                </a:lnTo>
                <a:lnTo>
                  <a:pt x="44648" y="142875"/>
                </a:lnTo>
                <a:lnTo>
                  <a:pt x="44648" y="125015"/>
                </a:lnTo>
                <a:lnTo>
                  <a:pt x="44648" y="116086"/>
                </a:lnTo>
                <a:lnTo>
                  <a:pt x="53578" y="98226"/>
                </a:lnTo>
                <a:lnTo>
                  <a:pt x="62508" y="80367"/>
                </a:lnTo>
                <a:lnTo>
                  <a:pt x="62508" y="80367"/>
                </a:lnTo>
                <a:lnTo>
                  <a:pt x="71437" y="80367"/>
                </a:lnTo>
                <a:lnTo>
                  <a:pt x="80367" y="89297"/>
                </a:lnTo>
                <a:lnTo>
                  <a:pt x="89297" y="107156"/>
                </a:lnTo>
                <a:lnTo>
                  <a:pt x="98226" y="116086"/>
                </a:lnTo>
                <a:lnTo>
                  <a:pt x="107156" y="125015"/>
                </a:lnTo>
                <a:lnTo>
                  <a:pt x="116086" y="125015"/>
                </a:lnTo>
                <a:lnTo>
                  <a:pt x="125015" y="125015"/>
                </a:lnTo>
                <a:lnTo>
                  <a:pt x="125015" y="116086"/>
                </a:lnTo>
                <a:lnTo>
                  <a:pt x="125015" y="98226"/>
                </a:lnTo>
                <a:lnTo>
                  <a:pt x="125015" y="71437"/>
                </a:lnTo>
                <a:lnTo>
                  <a:pt x="125015"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6" name="Freeform 225"/>
          <p:cNvSpPr/>
          <p:nvPr/>
        </p:nvSpPr>
        <p:spPr>
          <a:xfrm>
            <a:off x="8367116" y="5188148"/>
            <a:ext cx="89298" cy="250033"/>
          </a:xfrm>
          <a:custGeom>
            <a:avLst/>
            <a:gdLst/>
            <a:ahLst/>
            <a:cxnLst/>
            <a:rect l="0" t="0" r="0" b="0"/>
            <a:pathLst>
              <a:path w="89298" h="250033">
                <a:moveTo>
                  <a:pt x="0" y="0"/>
                </a:moveTo>
                <a:lnTo>
                  <a:pt x="0" y="0"/>
                </a:lnTo>
                <a:lnTo>
                  <a:pt x="0" y="0"/>
                </a:lnTo>
                <a:lnTo>
                  <a:pt x="8930" y="8930"/>
                </a:lnTo>
                <a:lnTo>
                  <a:pt x="8930" y="17860"/>
                </a:lnTo>
                <a:lnTo>
                  <a:pt x="8930" y="35719"/>
                </a:lnTo>
                <a:lnTo>
                  <a:pt x="17860" y="62508"/>
                </a:lnTo>
                <a:lnTo>
                  <a:pt x="26789" y="98227"/>
                </a:lnTo>
                <a:lnTo>
                  <a:pt x="35719" y="142875"/>
                </a:lnTo>
                <a:lnTo>
                  <a:pt x="44649" y="169665"/>
                </a:lnTo>
                <a:lnTo>
                  <a:pt x="62508" y="205383"/>
                </a:lnTo>
                <a:lnTo>
                  <a:pt x="71438" y="223243"/>
                </a:lnTo>
                <a:lnTo>
                  <a:pt x="80368" y="241102"/>
                </a:lnTo>
                <a:lnTo>
                  <a:pt x="89297" y="250032"/>
                </a:lnTo>
                <a:lnTo>
                  <a:pt x="89297" y="241102"/>
                </a:lnTo>
                <a:lnTo>
                  <a:pt x="89297" y="232172"/>
                </a:lnTo>
                <a:lnTo>
                  <a:pt x="89297" y="205383"/>
                </a:lnTo>
                <a:lnTo>
                  <a:pt x="80368" y="178594"/>
                </a:lnTo>
                <a:lnTo>
                  <a:pt x="80368"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7" name="Freeform 226"/>
          <p:cNvSpPr/>
          <p:nvPr/>
        </p:nvSpPr>
        <p:spPr>
          <a:xfrm>
            <a:off x="8322468" y="5250656"/>
            <a:ext cx="98228" cy="62509"/>
          </a:xfrm>
          <a:custGeom>
            <a:avLst/>
            <a:gdLst/>
            <a:ahLst/>
            <a:cxnLst/>
            <a:rect l="0" t="0" r="0" b="0"/>
            <a:pathLst>
              <a:path w="98228" h="62509">
                <a:moveTo>
                  <a:pt x="0" y="62508"/>
                </a:moveTo>
                <a:lnTo>
                  <a:pt x="0" y="62508"/>
                </a:lnTo>
                <a:lnTo>
                  <a:pt x="8930" y="62508"/>
                </a:lnTo>
                <a:lnTo>
                  <a:pt x="17859" y="53578"/>
                </a:lnTo>
                <a:lnTo>
                  <a:pt x="35719" y="44649"/>
                </a:lnTo>
                <a:lnTo>
                  <a:pt x="53578" y="26789"/>
                </a:lnTo>
                <a:lnTo>
                  <a:pt x="71437" y="8930"/>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8" name="Freeform 227"/>
          <p:cNvSpPr/>
          <p:nvPr/>
        </p:nvSpPr>
        <p:spPr>
          <a:xfrm>
            <a:off x="8483202" y="5250656"/>
            <a:ext cx="98228" cy="116087"/>
          </a:xfrm>
          <a:custGeom>
            <a:avLst/>
            <a:gdLst/>
            <a:ahLst/>
            <a:cxnLst/>
            <a:rect l="0" t="0" r="0" b="0"/>
            <a:pathLst>
              <a:path w="98228" h="116087">
                <a:moveTo>
                  <a:pt x="17860" y="0"/>
                </a:moveTo>
                <a:lnTo>
                  <a:pt x="17860" y="8930"/>
                </a:lnTo>
                <a:lnTo>
                  <a:pt x="8930" y="17860"/>
                </a:lnTo>
                <a:lnTo>
                  <a:pt x="8930" y="35719"/>
                </a:lnTo>
                <a:lnTo>
                  <a:pt x="8930" y="53578"/>
                </a:lnTo>
                <a:lnTo>
                  <a:pt x="0" y="80367"/>
                </a:lnTo>
                <a:lnTo>
                  <a:pt x="0" y="98227"/>
                </a:lnTo>
                <a:lnTo>
                  <a:pt x="0" y="107157"/>
                </a:lnTo>
                <a:lnTo>
                  <a:pt x="8930" y="116086"/>
                </a:lnTo>
                <a:lnTo>
                  <a:pt x="17860" y="116086"/>
                </a:lnTo>
                <a:lnTo>
                  <a:pt x="26789" y="116086"/>
                </a:lnTo>
                <a:lnTo>
                  <a:pt x="44649" y="107157"/>
                </a:lnTo>
                <a:lnTo>
                  <a:pt x="53578" y="98227"/>
                </a:lnTo>
                <a:lnTo>
                  <a:pt x="71438" y="89297"/>
                </a:lnTo>
                <a:lnTo>
                  <a:pt x="89297" y="71438"/>
                </a:lnTo>
                <a:lnTo>
                  <a:pt x="98227" y="53578"/>
                </a:lnTo>
                <a:lnTo>
                  <a:pt x="98227"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9" name="Freeform 228"/>
          <p:cNvSpPr/>
          <p:nvPr/>
        </p:nvSpPr>
        <p:spPr>
          <a:xfrm>
            <a:off x="8536780" y="5125641"/>
            <a:ext cx="178595" cy="214313"/>
          </a:xfrm>
          <a:custGeom>
            <a:avLst/>
            <a:gdLst/>
            <a:ahLst/>
            <a:cxnLst/>
            <a:rect l="0" t="0" r="0" b="0"/>
            <a:pathLst>
              <a:path w="178595" h="214313">
                <a:moveTo>
                  <a:pt x="0" y="0"/>
                </a:moveTo>
                <a:lnTo>
                  <a:pt x="0" y="0"/>
                </a:lnTo>
                <a:lnTo>
                  <a:pt x="0" y="0"/>
                </a:lnTo>
                <a:lnTo>
                  <a:pt x="0" y="0"/>
                </a:lnTo>
                <a:lnTo>
                  <a:pt x="8930" y="0"/>
                </a:lnTo>
                <a:lnTo>
                  <a:pt x="8930" y="0"/>
                </a:lnTo>
                <a:lnTo>
                  <a:pt x="17860" y="0"/>
                </a:lnTo>
                <a:lnTo>
                  <a:pt x="17860" y="0"/>
                </a:lnTo>
                <a:lnTo>
                  <a:pt x="17860" y="0"/>
                </a:lnTo>
                <a:lnTo>
                  <a:pt x="26790" y="8929"/>
                </a:lnTo>
                <a:lnTo>
                  <a:pt x="35719" y="26789"/>
                </a:lnTo>
                <a:lnTo>
                  <a:pt x="44649" y="53578"/>
                </a:lnTo>
                <a:lnTo>
                  <a:pt x="62508" y="80367"/>
                </a:lnTo>
                <a:lnTo>
                  <a:pt x="71438" y="116086"/>
                </a:lnTo>
                <a:lnTo>
                  <a:pt x="71438" y="151804"/>
                </a:lnTo>
                <a:lnTo>
                  <a:pt x="71438" y="178593"/>
                </a:lnTo>
                <a:lnTo>
                  <a:pt x="80368" y="196453"/>
                </a:lnTo>
                <a:lnTo>
                  <a:pt x="80368" y="205382"/>
                </a:lnTo>
                <a:lnTo>
                  <a:pt x="80368" y="214312"/>
                </a:lnTo>
                <a:lnTo>
                  <a:pt x="80368" y="205382"/>
                </a:lnTo>
                <a:lnTo>
                  <a:pt x="80368" y="178593"/>
                </a:lnTo>
                <a:lnTo>
                  <a:pt x="71438" y="151804"/>
                </a:lnTo>
                <a:lnTo>
                  <a:pt x="80368" y="125015"/>
                </a:lnTo>
                <a:lnTo>
                  <a:pt x="80368" y="89297"/>
                </a:lnTo>
                <a:lnTo>
                  <a:pt x="89297" y="62507"/>
                </a:lnTo>
                <a:lnTo>
                  <a:pt x="107157" y="44648"/>
                </a:lnTo>
                <a:lnTo>
                  <a:pt x="125016" y="44648"/>
                </a:lnTo>
                <a:lnTo>
                  <a:pt x="133946" y="53578"/>
                </a:lnTo>
                <a:lnTo>
                  <a:pt x="151805" y="71437"/>
                </a:lnTo>
                <a:lnTo>
                  <a:pt x="160735" y="89297"/>
                </a:lnTo>
                <a:lnTo>
                  <a:pt x="160735" y="116086"/>
                </a:lnTo>
                <a:lnTo>
                  <a:pt x="169665" y="142875"/>
                </a:lnTo>
                <a:lnTo>
                  <a:pt x="169665" y="160734"/>
                </a:lnTo>
                <a:lnTo>
                  <a:pt x="178594" y="169664"/>
                </a:lnTo>
                <a:lnTo>
                  <a:pt x="178594" y="178593"/>
                </a:lnTo>
                <a:lnTo>
                  <a:pt x="178594" y="169664"/>
                </a:lnTo>
                <a:lnTo>
                  <a:pt x="178594"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0" name="Freeform 229"/>
          <p:cNvSpPr/>
          <p:nvPr/>
        </p:nvSpPr>
        <p:spPr>
          <a:xfrm>
            <a:off x="8768952" y="5143500"/>
            <a:ext cx="62509" cy="133946"/>
          </a:xfrm>
          <a:custGeom>
            <a:avLst/>
            <a:gdLst/>
            <a:ahLst/>
            <a:cxnLst/>
            <a:rect l="0" t="0" r="0" b="0"/>
            <a:pathLst>
              <a:path w="62509" h="133946">
                <a:moveTo>
                  <a:pt x="8930" y="53578"/>
                </a:moveTo>
                <a:lnTo>
                  <a:pt x="8930" y="53578"/>
                </a:lnTo>
                <a:lnTo>
                  <a:pt x="17860" y="62508"/>
                </a:lnTo>
                <a:lnTo>
                  <a:pt x="17860" y="62508"/>
                </a:lnTo>
                <a:lnTo>
                  <a:pt x="26789" y="62508"/>
                </a:lnTo>
                <a:lnTo>
                  <a:pt x="35719" y="62508"/>
                </a:lnTo>
                <a:lnTo>
                  <a:pt x="35719" y="62508"/>
                </a:lnTo>
                <a:lnTo>
                  <a:pt x="35719" y="53578"/>
                </a:lnTo>
                <a:lnTo>
                  <a:pt x="44649" y="44648"/>
                </a:lnTo>
                <a:lnTo>
                  <a:pt x="44649" y="35719"/>
                </a:lnTo>
                <a:lnTo>
                  <a:pt x="44649" y="26789"/>
                </a:lnTo>
                <a:lnTo>
                  <a:pt x="44649" y="26789"/>
                </a:lnTo>
                <a:lnTo>
                  <a:pt x="44649" y="17859"/>
                </a:lnTo>
                <a:lnTo>
                  <a:pt x="44649" y="8930"/>
                </a:lnTo>
                <a:lnTo>
                  <a:pt x="35719" y="0"/>
                </a:lnTo>
                <a:lnTo>
                  <a:pt x="26789" y="0"/>
                </a:lnTo>
                <a:lnTo>
                  <a:pt x="8930" y="0"/>
                </a:lnTo>
                <a:lnTo>
                  <a:pt x="8930" y="8930"/>
                </a:lnTo>
                <a:lnTo>
                  <a:pt x="0" y="26789"/>
                </a:lnTo>
                <a:lnTo>
                  <a:pt x="0" y="44648"/>
                </a:lnTo>
                <a:lnTo>
                  <a:pt x="0" y="71438"/>
                </a:lnTo>
                <a:lnTo>
                  <a:pt x="8930" y="98227"/>
                </a:lnTo>
                <a:lnTo>
                  <a:pt x="17860" y="116086"/>
                </a:lnTo>
                <a:lnTo>
                  <a:pt x="17860" y="125016"/>
                </a:lnTo>
                <a:lnTo>
                  <a:pt x="26789" y="133945"/>
                </a:lnTo>
                <a:lnTo>
                  <a:pt x="35719" y="133945"/>
                </a:lnTo>
                <a:lnTo>
                  <a:pt x="44649" y="125016"/>
                </a:lnTo>
                <a:lnTo>
                  <a:pt x="53578" y="116086"/>
                </a:lnTo>
                <a:lnTo>
                  <a:pt x="62508" y="107156"/>
                </a:lnTo>
                <a:lnTo>
                  <a:pt x="62508" y="98227"/>
                </a:lnTo>
                <a:lnTo>
                  <a:pt x="62508"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1" name="Freeform 230"/>
          <p:cNvSpPr/>
          <p:nvPr/>
        </p:nvSpPr>
        <p:spPr>
          <a:xfrm>
            <a:off x="8849320" y="5080992"/>
            <a:ext cx="89297" cy="125017"/>
          </a:xfrm>
          <a:custGeom>
            <a:avLst/>
            <a:gdLst/>
            <a:ahLst/>
            <a:cxnLst/>
            <a:rect l="0" t="0" r="0" b="0"/>
            <a:pathLst>
              <a:path w="89297" h="125017">
                <a:moveTo>
                  <a:pt x="0" y="53578"/>
                </a:moveTo>
                <a:lnTo>
                  <a:pt x="8929" y="62508"/>
                </a:lnTo>
                <a:lnTo>
                  <a:pt x="8929" y="62508"/>
                </a:lnTo>
                <a:lnTo>
                  <a:pt x="17859" y="71438"/>
                </a:lnTo>
                <a:lnTo>
                  <a:pt x="17859" y="80367"/>
                </a:lnTo>
                <a:lnTo>
                  <a:pt x="17859" y="89297"/>
                </a:lnTo>
                <a:lnTo>
                  <a:pt x="26789" y="89297"/>
                </a:lnTo>
                <a:lnTo>
                  <a:pt x="26789" y="98227"/>
                </a:lnTo>
                <a:lnTo>
                  <a:pt x="35718" y="116086"/>
                </a:lnTo>
                <a:lnTo>
                  <a:pt x="35718" y="116086"/>
                </a:lnTo>
                <a:lnTo>
                  <a:pt x="44648" y="125016"/>
                </a:lnTo>
                <a:lnTo>
                  <a:pt x="44648" y="125016"/>
                </a:lnTo>
                <a:lnTo>
                  <a:pt x="44648" y="125016"/>
                </a:lnTo>
                <a:lnTo>
                  <a:pt x="44648" y="116086"/>
                </a:lnTo>
                <a:lnTo>
                  <a:pt x="53578" y="98227"/>
                </a:lnTo>
                <a:lnTo>
                  <a:pt x="53578" y="89297"/>
                </a:lnTo>
                <a:lnTo>
                  <a:pt x="62507" y="71438"/>
                </a:lnTo>
                <a:lnTo>
                  <a:pt x="62507" y="53578"/>
                </a:lnTo>
                <a:lnTo>
                  <a:pt x="71437" y="35719"/>
                </a:lnTo>
                <a:lnTo>
                  <a:pt x="80367" y="26789"/>
                </a:lnTo>
                <a:lnTo>
                  <a:pt x="80367" y="8930"/>
                </a:lnTo>
                <a:lnTo>
                  <a:pt x="89296" y="0"/>
                </a:lnTo>
                <a:lnTo>
                  <a:pt x="8929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2" name="Freeform 231"/>
          <p:cNvSpPr/>
          <p:nvPr/>
        </p:nvSpPr>
        <p:spPr>
          <a:xfrm>
            <a:off x="8983265" y="5018484"/>
            <a:ext cx="35720" cy="151806"/>
          </a:xfrm>
          <a:custGeom>
            <a:avLst/>
            <a:gdLst/>
            <a:ahLst/>
            <a:cxnLst/>
            <a:rect l="0" t="0" r="0" b="0"/>
            <a:pathLst>
              <a:path w="35720" h="151806">
                <a:moveTo>
                  <a:pt x="8930" y="8930"/>
                </a:moveTo>
                <a:lnTo>
                  <a:pt x="17859" y="8930"/>
                </a:lnTo>
                <a:lnTo>
                  <a:pt x="17859" y="0"/>
                </a:lnTo>
                <a:lnTo>
                  <a:pt x="17859" y="0"/>
                </a:lnTo>
                <a:lnTo>
                  <a:pt x="17859" y="8930"/>
                </a:lnTo>
                <a:lnTo>
                  <a:pt x="17859" y="8930"/>
                </a:lnTo>
                <a:lnTo>
                  <a:pt x="17859" y="17860"/>
                </a:lnTo>
                <a:lnTo>
                  <a:pt x="17859" y="17860"/>
                </a:lnTo>
                <a:lnTo>
                  <a:pt x="17859" y="26789"/>
                </a:lnTo>
                <a:lnTo>
                  <a:pt x="8930" y="35719"/>
                </a:lnTo>
                <a:lnTo>
                  <a:pt x="8930" y="44649"/>
                </a:lnTo>
                <a:lnTo>
                  <a:pt x="0" y="53579"/>
                </a:lnTo>
                <a:lnTo>
                  <a:pt x="0" y="62508"/>
                </a:lnTo>
                <a:lnTo>
                  <a:pt x="8930" y="71438"/>
                </a:lnTo>
                <a:lnTo>
                  <a:pt x="8930" y="71438"/>
                </a:lnTo>
                <a:lnTo>
                  <a:pt x="17859" y="80368"/>
                </a:lnTo>
                <a:lnTo>
                  <a:pt x="17859" y="80368"/>
                </a:lnTo>
                <a:lnTo>
                  <a:pt x="26789" y="89297"/>
                </a:lnTo>
                <a:lnTo>
                  <a:pt x="35719" y="98227"/>
                </a:lnTo>
                <a:lnTo>
                  <a:pt x="35719" y="98227"/>
                </a:lnTo>
                <a:lnTo>
                  <a:pt x="35719" y="107157"/>
                </a:lnTo>
                <a:lnTo>
                  <a:pt x="35719" y="116086"/>
                </a:lnTo>
                <a:lnTo>
                  <a:pt x="35719" y="125016"/>
                </a:lnTo>
                <a:lnTo>
                  <a:pt x="26789" y="133946"/>
                </a:lnTo>
                <a:lnTo>
                  <a:pt x="17859" y="142875"/>
                </a:lnTo>
                <a:lnTo>
                  <a:pt x="8930" y="151805"/>
                </a:lnTo>
                <a:lnTo>
                  <a:pt x="8930"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3" name="Freeform 232"/>
          <p:cNvSpPr/>
          <p:nvPr/>
        </p:nvSpPr>
        <p:spPr>
          <a:xfrm>
            <a:off x="8072438" y="5331023"/>
            <a:ext cx="955476" cy="366118"/>
          </a:xfrm>
          <a:custGeom>
            <a:avLst/>
            <a:gdLst/>
            <a:ahLst/>
            <a:cxnLst/>
            <a:rect l="0" t="0" r="0" b="0"/>
            <a:pathLst>
              <a:path w="955476" h="366118">
                <a:moveTo>
                  <a:pt x="0" y="366117"/>
                </a:moveTo>
                <a:lnTo>
                  <a:pt x="0" y="366117"/>
                </a:lnTo>
                <a:lnTo>
                  <a:pt x="8929" y="366117"/>
                </a:lnTo>
                <a:lnTo>
                  <a:pt x="17859" y="357187"/>
                </a:lnTo>
                <a:lnTo>
                  <a:pt x="44648" y="348257"/>
                </a:lnTo>
                <a:lnTo>
                  <a:pt x="71437" y="330398"/>
                </a:lnTo>
                <a:lnTo>
                  <a:pt x="107156" y="312539"/>
                </a:lnTo>
                <a:lnTo>
                  <a:pt x="151803" y="294679"/>
                </a:lnTo>
                <a:lnTo>
                  <a:pt x="214311" y="267890"/>
                </a:lnTo>
                <a:lnTo>
                  <a:pt x="276819" y="250031"/>
                </a:lnTo>
                <a:lnTo>
                  <a:pt x="348257" y="223243"/>
                </a:lnTo>
                <a:lnTo>
                  <a:pt x="419694" y="205383"/>
                </a:lnTo>
                <a:lnTo>
                  <a:pt x="500061" y="178594"/>
                </a:lnTo>
                <a:lnTo>
                  <a:pt x="580428" y="151805"/>
                </a:lnTo>
                <a:lnTo>
                  <a:pt x="634007" y="133946"/>
                </a:lnTo>
                <a:lnTo>
                  <a:pt x="669725" y="116086"/>
                </a:lnTo>
                <a:lnTo>
                  <a:pt x="705444" y="98227"/>
                </a:lnTo>
                <a:lnTo>
                  <a:pt x="741163" y="80368"/>
                </a:lnTo>
                <a:lnTo>
                  <a:pt x="785811" y="62508"/>
                </a:lnTo>
                <a:lnTo>
                  <a:pt x="830460" y="44649"/>
                </a:lnTo>
                <a:lnTo>
                  <a:pt x="866178" y="26790"/>
                </a:lnTo>
                <a:lnTo>
                  <a:pt x="901897" y="17860"/>
                </a:lnTo>
                <a:lnTo>
                  <a:pt x="928686" y="0"/>
                </a:lnTo>
                <a:lnTo>
                  <a:pt x="946546" y="0"/>
                </a:lnTo>
                <a:lnTo>
                  <a:pt x="946546" y="0"/>
                </a:lnTo>
                <a:lnTo>
                  <a:pt x="955475" y="0"/>
                </a:lnTo>
                <a:lnTo>
                  <a:pt x="955475" y="0"/>
                </a:lnTo>
                <a:lnTo>
                  <a:pt x="946546" y="8930"/>
                </a:lnTo>
                <a:lnTo>
                  <a:pt x="946546" y="17860"/>
                </a:lnTo>
                <a:lnTo>
                  <a:pt x="937616" y="26790"/>
                </a:lnTo>
                <a:lnTo>
                  <a:pt x="928686" y="35719"/>
                </a:lnTo>
                <a:lnTo>
                  <a:pt x="910827" y="44649"/>
                </a:lnTo>
                <a:lnTo>
                  <a:pt x="901897" y="44649"/>
                </a:lnTo>
                <a:lnTo>
                  <a:pt x="884038" y="53579"/>
                </a:lnTo>
                <a:lnTo>
                  <a:pt x="866178" y="53579"/>
                </a:lnTo>
                <a:lnTo>
                  <a:pt x="857249" y="62508"/>
                </a:lnTo>
                <a:lnTo>
                  <a:pt x="857249"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4" name="Freeform 233"/>
          <p:cNvSpPr/>
          <p:nvPr/>
        </p:nvSpPr>
        <p:spPr>
          <a:xfrm>
            <a:off x="6983016" y="4830961"/>
            <a:ext cx="598290" cy="1151930"/>
          </a:xfrm>
          <a:custGeom>
            <a:avLst/>
            <a:gdLst/>
            <a:ahLst/>
            <a:cxnLst/>
            <a:rect l="0" t="0" r="0" b="0"/>
            <a:pathLst>
              <a:path w="598290" h="1151930">
                <a:moveTo>
                  <a:pt x="446484" y="8929"/>
                </a:moveTo>
                <a:lnTo>
                  <a:pt x="446484" y="8929"/>
                </a:lnTo>
                <a:lnTo>
                  <a:pt x="446484" y="8929"/>
                </a:lnTo>
                <a:lnTo>
                  <a:pt x="446484" y="8929"/>
                </a:lnTo>
                <a:lnTo>
                  <a:pt x="437554" y="8929"/>
                </a:lnTo>
                <a:lnTo>
                  <a:pt x="437554" y="8929"/>
                </a:lnTo>
                <a:lnTo>
                  <a:pt x="437554" y="8929"/>
                </a:lnTo>
                <a:lnTo>
                  <a:pt x="437554" y="8929"/>
                </a:lnTo>
                <a:lnTo>
                  <a:pt x="437554" y="8929"/>
                </a:lnTo>
                <a:lnTo>
                  <a:pt x="437554" y="8929"/>
                </a:lnTo>
                <a:lnTo>
                  <a:pt x="428625" y="0"/>
                </a:lnTo>
                <a:lnTo>
                  <a:pt x="419695" y="0"/>
                </a:lnTo>
                <a:lnTo>
                  <a:pt x="419695" y="0"/>
                </a:lnTo>
                <a:lnTo>
                  <a:pt x="410765" y="8929"/>
                </a:lnTo>
                <a:lnTo>
                  <a:pt x="401836" y="17859"/>
                </a:lnTo>
                <a:lnTo>
                  <a:pt x="383976" y="26789"/>
                </a:lnTo>
                <a:lnTo>
                  <a:pt x="366117" y="35718"/>
                </a:lnTo>
                <a:lnTo>
                  <a:pt x="339328" y="44648"/>
                </a:lnTo>
                <a:lnTo>
                  <a:pt x="321468" y="53578"/>
                </a:lnTo>
                <a:lnTo>
                  <a:pt x="294679" y="71437"/>
                </a:lnTo>
                <a:lnTo>
                  <a:pt x="267890" y="80367"/>
                </a:lnTo>
                <a:lnTo>
                  <a:pt x="250031" y="89297"/>
                </a:lnTo>
                <a:lnTo>
                  <a:pt x="223242" y="98227"/>
                </a:lnTo>
                <a:lnTo>
                  <a:pt x="196453" y="107156"/>
                </a:lnTo>
                <a:lnTo>
                  <a:pt x="160734" y="116086"/>
                </a:lnTo>
                <a:lnTo>
                  <a:pt x="133945" y="125016"/>
                </a:lnTo>
                <a:lnTo>
                  <a:pt x="107156" y="133945"/>
                </a:lnTo>
                <a:lnTo>
                  <a:pt x="80367" y="151805"/>
                </a:lnTo>
                <a:lnTo>
                  <a:pt x="62507" y="169664"/>
                </a:lnTo>
                <a:lnTo>
                  <a:pt x="35718" y="196453"/>
                </a:lnTo>
                <a:lnTo>
                  <a:pt x="26789" y="223242"/>
                </a:lnTo>
                <a:lnTo>
                  <a:pt x="17859" y="250031"/>
                </a:lnTo>
                <a:lnTo>
                  <a:pt x="8929" y="285750"/>
                </a:lnTo>
                <a:lnTo>
                  <a:pt x="0" y="321469"/>
                </a:lnTo>
                <a:lnTo>
                  <a:pt x="0" y="357187"/>
                </a:lnTo>
                <a:lnTo>
                  <a:pt x="0" y="392906"/>
                </a:lnTo>
                <a:lnTo>
                  <a:pt x="0" y="428625"/>
                </a:lnTo>
                <a:lnTo>
                  <a:pt x="8929" y="464344"/>
                </a:lnTo>
                <a:lnTo>
                  <a:pt x="8929" y="508992"/>
                </a:lnTo>
                <a:lnTo>
                  <a:pt x="8929" y="553641"/>
                </a:lnTo>
                <a:lnTo>
                  <a:pt x="17859" y="607219"/>
                </a:lnTo>
                <a:lnTo>
                  <a:pt x="17859" y="660797"/>
                </a:lnTo>
                <a:lnTo>
                  <a:pt x="35718" y="714375"/>
                </a:lnTo>
                <a:lnTo>
                  <a:pt x="44648" y="776882"/>
                </a:lnTo>
                <a:lnTo>
                  <a:pt x="53578" y="830460"/>
                </a:lnTo>
                <a:lnTo>
                  <a:pt x="71437" y="884038"/>
                </a:lnTo>
                <a:lnTo>
                  <a:pt x="80367" y="928687"/>
                </a:lnTo>
                <a:lnTo>
                  <a:pt x="89297" y="955476"/>
                </a:lnTo>
                <a:lnTo>
                  <a:pt x="107156" y="982265"/>
                </a:lnTo>
                <a:lnTo>
                  <a:pt x="116086" y="1009054"/>
                </a:lnTo>
                <a:lnTo>
                  <a:pt x="125015" y="1026913"/>
                </a:lnTo>
                <a:lnTo>
                  <a:pt x="125015" y="1035843"/>
                </a:lnTo>
                <a:lnTo>
                  <a:pt x="133945" y="1053702"/>
                </a:lnTo>
                <a:lnTo>
                  <a:pt x="133945" y="1062632"/>
                </a:lnTo>
                <a:lnTo>
                  <a:pt x="133945" y="1080491"/>
                </a:lnTo>
                <a:lnTo>
                  <a:pt x="133945" y="1098351"/>
                </a:lnTo>
                <a:lnTo>
                  <a:pt x="142875" y="1116210"/>
                </a:lnTo>
                <a:lnTo>
                  <a:pt x="151804" y="1125140"/>
                </a:lnTo>
                <a:lnTo>
                  <a:pt x="160734" y="1142999"/>
                </a:lnTo>
                <a:lnTo>
                  <a:pt x="169664" y="1142999"/>
                </a:lnTo>
                <a:lnTo>
                  <a:pt x="187523" y="1151929"/>
                </a:lnTo>
                <a:lnTo>
                  <a:pt x="214312" y="1151929"/>
                </a:lnTo>
                <a:lnTo>
                  <a:pt x="250031" y="1151929"/>
                </a:lnTo>
                <a:lnTo>
                  <a:pt x="285750" y="1142999"/>
                </a:lnTo>
                <a:lnTo>
                  <a:pt x="339328" y="1125140"/>
                </a:lnTo>
                <a:lnTo>
                  <a:pt x="401836" y="1116210"/>
                </a:lnTo>
                <a:lnTo>
                  <a:pt x="464343" y="1098351"/>
                </a:lnTo>
                <a:lnTo>
                  <a:pt x="526851" y="1089421"/>
                </a:lnTo>
                <a:lnTo>
                  <a:pt x="571500" y="1062632"/>
                </a:lnTo>
                <a:lnTo>
                  <a:pt x="598289" y="1044773"/>
                </a:lnTo>
                <a:lnTo>
                  <a:pt x="598289" y="104477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5" name="Freeform 234"/>
          <p:cNvSpPr/>
          <p:nvPr/>
        </p:nvSpPr>
        <p:spPr>
          <a:xfrm>
            <a:off x="4795242" y="5304234"/>
            <a:ext cx="133947" cy="321469"/>
          </a:xfrm>
          <a:custGeom>
            <a:avLst/>
            <a:gdLst/>
            <a:ahLst/>
            <a:cxnLst/>
            <a:rect l="0" t="0" r="0" b="0"/>
            <a:pathLst>
              <a:path w="133947" h="321469">
                <a:moveTo>
                  <a:pt x="8930" y="26789"/>
                </a:moveTo>
                <a:lnTo>
                  <a:pt x="0" y="26789"/>
                </a:lnTo>
                <a:lnTo>
                  <a:pt x="0" y="17860"/>
                </a:lnTo>
                <a:lnTo>
                  <a:pt x="0" y="8930"/>
                </a:lnTo>
                <a:lnTo>
                  <a:pt x="0" y="0"/>
                </a:lnTo>
                <a:lnTo>
                  <a:pt x="0" y="0"/>
                </a:lnTo>
                <a:lnTo>
                  <a:pt x="0" y="0"/>
                </a:lnTo>
                <a:lnTo>
                  <a:pt x="8930" y="0"/>
                </a:lnTo>
                <a:lnTo>
                  <a:pt x="17860" y="8930"/>
                </a:lnTo>
                <a:lnTo>
                  <a:pt x="26789" y="35719"/>
                </a:lnTo>
                <a:lnTo>
                  <a:pt x="35719" y="62508"/>
                </a:lnTo>
                <a:lnTo>
                  <a:pt x="53578" y="98227"/>
                </a:lnTo>
                <a:lnTo>
                  <a:pt x="71438" y="151805"/>
                </a:lnTo>
                <a:lnTo>
                  <a:pt x="89297" y="196454"/>
                </a:lnTo>
                <a:lnTo>
                  <a:pt x="107156" y="250032"/>
                </a:lnTo>
                <a:lnTo>
                  <a:pt x="116086" y="285750"/>
                </a:lnTo>
                <a:lnTo>
                  <a:pt x="125016" y="303609"/>
                </a:lnTo>
                <a:lnTo>
                  <a:pt x="133946" y="321468"/>
                </a:lnTo>
                <a:lnTo>
                  <a:pt x="125016" y="321468"/>
                </a:lnTo>
                <a:lnTo>
                  <a:pt x="116086" y="321468"/>
                </a:lnTo>
                <a:lnTo>
                  <a:pt x="98227" y="312539"/>
                </a:lnTo>
                <a:lnTo>
                  <a:pt x="71438" y="294679"/>
                </a:lnTo>
                <a:lnTo>
                  <a:pt x="71438" y="2946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6" name="Freeform 235"/>
          <p:cNvSpPr/>
          <p:nvPr/>
        </p:nvSpPr>
        <p:spPr>
          <a:xfrm>
            <a:off x="4375547" y="5098852"/>
            <a:ext cx="759024" cy="366118"/>
          </a:xfrm>
          <a:custGeom>
            <a:avLst/>
            <a:gdLst/>
            <a:ahLst/>
            <a:cxnLst/>
            <a:rect l="0" t="0" r="0" b="0"/>
            <a:pathLst>
              <a:path w="759024" h="366118">
                <a:moveTo>
                  <a:pt x="0" y="366117"/>
                </a:moveTo>
                <a:lnTo>
                  <a:pt x="0" y="357187"/>
                </a:lnTo>
                <a:lnTo>
                  <a:pt x="8930" y="348257"/>
                </a:lnTo>
                <a:lnTo>
                  <a:pt x="17859" y="330398"/>
                </a:lnTo>
                <a:lnTo>
                  <a:pt x="44648" y="312539"/>
                </a:lnTo>
                <a:lnTo>
                  <a:pt x="89297" y="285750"/>
                </a:lnTo>
                <a:lnTo>
                  <a:pt x="142875" y="258961"/>
                </a:lnTo>
                <a:lnTo>
                  <a:pt x="205383" y="232171"/>
                </a:lnTo>
                <a:lnTo>
                  <a:pt x="285750" y="214312"/>
                </a:lnTo>
                <a:lnTo>
                  <a:pt x="357187" y="187523"/>
                </a:lnTo>
                <a:lnTo>
                  <a:pt x="428625" y="169664"/>
                </a:lnTo>
                <a:lnTo>
                  <a:pt x="500062" y="142875"/>
                </a:lnTo>
                <a:lnTo>
                  <a:pt x="562570" y="116086"/>
                </a:lnTo>
                <a:lnTo>
                  <a:pt x="625078" y="89296"/>
                </a:lnTo>
                <a:lnTo>
                  <a:pt x="678656" y="53578"/>
                </a:lnTo>
                <a:lnTo>
                  <a:pt x="714375" y="35718"/>
                </a:lnTo>
                <a:lnTo>
                  <a:pt x="741164" y="17859"/>
                </a:lnTo>
                <a:lnTo>
                  <a:pt x="750094" y="0"/>
                </a:lnTo>
                <a:lnTo>
                  <a:pt x="759023" y="0"/>
                </a:lnTo>
                <a:lnTo>
                  <a:pt x="750094" y="0"/>
                </a:lnTo>
                <a:lnTo>
                  <a:pt x="75009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7" name="Freeform 236"/>
          <p:cNvSpPr/>
          <p:nvPr/>
        </p:nvSpPr>
        <p:spPr>
          <a:xfrm>
            <a:off x="5098852" y="5143500"/>
            <a:ext cx="133946" cy="383978"/>
          </a:xfrm>
          <a:custGeom>
            <a:avLst/>
            <a:gdLst/>
            <a:ahLst/>
            <a:cxnLst/>
            <a:rect l="0" t="0" r="0" b="0"/>
            <a:pathLst>
              <a:path w="133946" h="383978">
                <a:moveTo>
                  <a:pt x="17859" y="0"/>
                </a:moveTo>
                <a:lnTo>
                  <a:pt x="8929" y="0"/>
                </a:lnTo>
                <a:lnTo>
                  <a:pt x="8929" y="0"/>
                </a:lnTo>
                <a:lnTo>
                  <a:pt x="0" y="17859"/>
                </a:lnTo>
                <a:lnTo>
                  <a:pt x="0" y="44648"/>
                </a:lnTo>
                <a:lnTo>
                  <a:pt x="0" y="80367"/>
                </a:lnTo>
                <a:lnTo>
                  <a:pt x="17859" y="142875"/>
                </a:lnTo>
                <a:lnTo>
                  <a:pt x="35718" y="214313"/>
                </a:lnTo>
                <a:lnTo>
                  <a:pt x="62507" y="276820"/>
                </a:lnTo>
                <a:lnTo>
                  <a:pt x="80367" y="330398"/>
                </a:lnTo>
                <a:lnTo>
                  <a:pt x="98226" y="366117"/>
                </a:lnTo>
                <a:lnTo>
                  <a:pt x="116086" y="383977"/>
                </a:lnTo>
                <a:lnTo>
                  <a:pt x="125015" y="383977"/>
                </a:lnTo>
                <a:lnTo>
                  <a:pt x="133945" y="375047"/>
                </a:lnTo>
                <a:lnTo>
                  <a:pt x="125015" y="348258"/>
                </a:lnTo>
                <a:lnTo>
                  <a:pt x="116086" y="312539"/>
                </a:lnTo>
                <a:lnTo>
                  <a:pt x="116086" y="31253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8" name="Freeform 237"/>
          <p:cNvSpPr/>
          <p:nvPr/>
        </p:nvSpPr>
        <p:spPr>
          <a:xfrm>
            <a:off x="4991695" y="5179219"/>
            <a:ext cx="348259" cy="303610"/>
          </a:xfrm>
          <a:custGeom>
            <a:avLst/>
            <a:gdLst/>
            <a:ahLst/>
            <a:cxnLst/>
            <a:rect l="0" t="0" r="0" b="0"/>
            <a:pathLst>
              <a:path w="348259" h="303610">
                <a:moveTo>
                  <a:pt x="8930" y="62508"/>
                </a:moveTo>
                <a:lnTo>
                  <a:pt x="8930" y="62508"/>
                </a:lnTo>
                <a:lnTo>
                  <a:pt x="0" y="53578"/>
                </a:lnTo>
                <a:lnTo>
                  <a:pt x="0" y="35719"/>
                </a:lnTo>
                <a:lnTo>
                  <a:pt x="17860" y="26789"/>
                </a:lnTo>
                <a:lnTo>
                  <a:pt x="44649" y="17859"/>
                </a:lnTo>
                <a:lnTo>
                  <a:pt x="71438" y="0"/>
                </a:lnTo>
                <a:lnTo>
                  <a:pt x="107157" y="0"/>
                </a:lnTo>
                <a:lnTo>
                  <a:pt x="151805" y="0"/>
                </a:lnTo>
                <a:lnTo>
                  <a:pt x="196453" y="8929"/>
                </a:lnTo>
                <a:lnTo>
                  <a:pt x="241102" y="35719"/>
                </a:lnTo>
                <a:lnTo>
                  <a:pt x="285750" y="62508"/>
                </a:lnTo>
                <a:lnTo>
                  <a:pt x="321469" y="98226"/>
                </a:lnTo>
                <a:lnTo>
                  <a:pt x="339328" y="142875"/>
                </a:lnTo>
                <a:lnTo>
                  <a:pt x="348258" y="178594"/>
                </a:lnTo>
                <a:lnTo>
                  <a:pt x="330399" y="205383"/>
                </a:lnTo>
                <a:lnTo>
                  <a:pt x="294680" y="232172"/>
                </a:lnTo>
                <a:lnTo>
                  <a:pt x="250032" y="258961"/>
                </a:lnTo>
                <a:lnTo>
                  <a:pt x="196453" y="276820"/>
                </a:lnTo>
                <a:lnTo>
                  <a:pt x="151805" y="285750"/>
                </a:lnTo>
                <a:lnTo>
                  <a:pt x="125016" y="303609"/>
                </a:lnTo>
                <a:lnTo>
                  <a:pt x="107157" y="294679"/>
                </a:lnTo>
                <a:lnTo>
                  <a:pt x="116086" y="276820"/>
                </a:lnTo>
                <a:lnTo>
                  <a:pt x="142875" y="241101"/>
                </a:lnTo>
                <a:lnTo>
                  <a:pt x="142875"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9" name="Freeform 238"/>
          <p:cNvSpPr/>
          <p:nvPr/>
        </p:nvSpPr>
        <p:spPr>
          <a:xfrm>
            <a:off x="5357813" y="5161359"/>
            <a:ext cx="89297" cy="303611"/>
          </a:xfrm>
          <a:custGeom>
            <a:avLst/>
            <a:gdLst/>
            <a:ahLst/>
            <a:cxnLst/>
            <a:rect l="0" t="0" r="0" b="0"/>
            <a:pathLst>
              <a:path w="89297" h="303611">
                <a:moveTo>
                  <a:pt x="0" y="0"/>
                </a:moveTo>
                <a:lnTo>
                  <a:pt x="0" y="26789"/>
                </a:lnTo>
                <a:lnTo>
                  <a:pt x="8929" y="62508"/>
                </a:lnTo>
                <a:lnTo>
                  <a:pt x="17859" y="116086"/>
                </a:lnTo>
                <a:lnTo>
                  <a:pt x="26789" y="178594"/>
                </a:lnTo>
                <a:lnTo>
                  <a:pt x="44648" y="232172"/>
                </a:lnTo>
                <a:lnTo>
                  <a:pt x="62507" y="267891"/>
                </a:lnTo>
                <a:lnTo>
                  <a:pt x="80367" y="294680"/>
                </a:lnTo>
                <a:lnTo>
                  <a:pt x="89296" y="303610"/>
                </a:lnTo>
                <a:lnTo>
                  <a:pt x="89296" y="303610"/>
                </a:lnTo>
                <a:lnTo>
                  <a:pt x="80367" y="276821"/>
                </a:lnTo>
                <a:lnTo>
                  <a:pt x="62507" y="241102"/>
                </a:lnTo>
                <a:lnTo>
                  <a:pt x="62507"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0" name="Freeform 239"/>
          <p:cNvSpPr/>
          <p:nvPr/>
        </p:nvSpPr>
        <p:spPr>
          <a:xfrm>
            <a:off x="5241727" y="5063133"/>
            <a:ext cx="375047" cy="455415"/>
          </a:xfrm>
          <a:custGeom>
            <a:avLst/>
            <a:gdLst/>
            <a:ahLst/>
            <a:cxnLst/>
            <a:rect l="0" t="0" r="0" b="0"/>
            <a:pathLst>
              <a:path w="375047" h="455415">
                <a:moveTo>
                  <a:pt x="0" y="107156"/>
                </a:moveTo>
                <a:lnTo>
                  <a:pt x="17859" y="89297"/>
                </a:lnTo>
                <a:lnTo>
                  <a:pt x="53578" y="71437"/>
                </a:lnTo>
                <a:lnTo>
                  <a:pt x="107156" y="44648"/>
                </a:lnTo>
                <a:lnTo>
                  <a:pt x="169664" y="17859"/>
                </a:lnTo>
                <a:lnTo>
                  <a:pt x="232171" y="0"/>
                </a:lnTo>
                <a:lnTo>
                  <a:pt x="294679" y="0"/>
                </a:lnTo>
                <a:lnTo>
                  <a:pt x="348257" y="17859"/>
                </a:lnTo>
                <a:lnTo>
                  <a:pt x="375046" y="62508"/>
                </a:lnTo>
                <a:lnTo>
                  <a:pt x="375046" y="133945"/>
                </a:lnTo>
                <a:lnTo>
                  <a:pt x="339328" y="223242"/>
                </a:lnTo>
                <a:lnTo>
                  <a:pt x="294679" y="312539"/>
                </a:lnTo>
                <a:lnTo>
                  <a:pt x="250031" y="392906"/>
                </a:lnTo>
                <a:lnTo>
                  <a:pt x="205382" y="437555"/>
                </a:lnTo>
                <a:lnTo>
                  <a:pt x="187523" y="455414"/>
                </a:lnTo>
                <a:lnTo>
                  <a:pt x="178593" y="446484"/>
                </a:lnTo>
                <a:lnTo>
                  <a:pt x="178593" y="44648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1" name="Freeform 240"/>
          <p:cNvSpPr/>
          <p:nvPr/>
        </p:nvSpPr>
        <p:spPr>
          <a:xfrm>
            <a:off x="4929188" y="5840015"/>
            <a:ext cx="98227" cy="312540"/>
          </a:xfrm>
          <a:custGeom>
            <a:avLst/>
            <a:gdLst/>
            <a:ahLst/>
            <a:cxnLst/>
            <a:rect l="0" t="0" r="0" b="0"/>
            <a:pathLst>
              <a:path w="98227" h="312540">
                <a:moveTo>
                  <a:pt x="0" y="17859"/>
                </a:moveTo>
                <a:lnTo>
                  <a:pt x="0" y="17859"/>
                </a:lnTo>
                <a:lnTo>
                  <a:pt x="0" y="8930"/>
                </a:lnTo>
                <a:lnTo>
                  <a:pt x="0" y="0"/>
                </a:lnTo>
                <a:lnTo>
                  <a:pt x="0" y="0"/>
                </a:lnTo>
                <a:lnTo>
                  <a:pt x="0" y="0"/>
                </a:lnTo>
                <a:lnTo>
                  <a:pt x="8929" y="26789"/>
                </a:lnTo>
                <a:lnTo>
                  <a:pt x="17859" y="62508"/>
                </a:lnTo>
                <a:lnTo>
                  <a:pt x="35718" y="116086"/>
                </a:lnTo>
                <a:lnTo>
                  <a:pt x="44648" y="169664"/>
                </a:lnTo>
                <a:lnTo>
                  <a:pt x="62507" y="232172"/>
                </a:lnTo>
                <a:lnTo>
                  <a:pt x="80367" y="276820"/>
                </a:lnTo>
                <a:lnTo>
                  <a:pt x="98226" y="303609"/>
                </a:lnTo>
                <a:lnTo>
                  <a:pt x="98226" y="312539"/>
                </a:lnTo>
                <a:lnTo>
                  <a:pt x="98226" y="303609"/>
                </a:lnTo>
                <a:lnTo>
                  <a:pt x="80367" y="285750"/>
                </a:lnTo>
                <a:lnTo>
                  <a:pt x="80367"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2" name="Freeform 241"/>
          <p:cNvSpPr/>
          <p:nvPr/>
        </p:nvSpPr>
        <p:spPr>
          <a:xfrm>
            <a:off x="4777383" y="5795366"/>
            <a:ext cx="437556" cy="330400"/>
          </a:xfrm>
          <a:custGeom>
            <a:avLst/>
            <a:gdLst/>
            <a:ahLst/>
            <a:cxnLst/>
            <a:rect l="0" t="0" r="0" b="0"/>
            <a:pathLst>
              <a:path w="437556" h="330400">
                <a:moveTo>
                  <a:pt x="0" y="89297"/>
                </a:moveTo>
                <a:lnTo>
                  <a:pt x="8930" y="80368"/>
                </a:lnTo>
                <a:lnTo>
                  <a:pt x="35719" y="62508"/>
                </a:lnTo>
                <a:lnTo>
                  <a:pt x="80367" y="44649"/>
                </a:lnTo>
                <a:lnTo>
                  <a:pt x="125015" y="17860"/>
                </a:lnTo>
                <a:lnTo>
                  <a:pt x="169664" y="0"/>
                </a:lnTo>
                <a:lnTo>
                  <a:pt x="205383" y="0"/>
                </a:lnTo>
                <a:lnTo>
                  <a:pt x="241101" y="8930"/>
                </a:lnTo>
                <a:lnTo>
                  <a:pt x="250031" y="26789"/>
                </a:lnTo>
                <a:lnTo>
                  <a:pt x="250031" y="53579"/>
                </a:lnTo>
                <a:lnTo>
                  <a:pt x="241101" y="80368"/>
                </a:lnTo>
                <a:lnTo>
                  <a:pt x="214312" y="107157"/>
                </a:lnTo>
                <a:lnTo>
                  <a:pt x="196453" y="125016"/>
                </a:lnTo>
                <a:lnTo>
                  <a:pt x="187523" y="125016"/>
                </a:lnTo>
                <a:lnTo>
                  <a:pt x="196453" y="125016"/>
                </a:lnTo>
                <a:lnTo>
                  <a:pt x="214312" y="107157"/>
                </a:lnTo>
                <a:lnTo>
                  <a:pt x="241101" y="89297"/>
                </a:lnTo>
                <a:lnTo>
                  <a:pt x="285750" y="71438"/>
                </a:lnTo>
                <a:lnTo>
                  <a:pt x="330398" y="62508"/>
                </a:lnTo>
                <a:lnTo>
                  <a:pt x="375047" y="62508"/>
                </a:lnTo>
                <a:lnTo>
                  <a:pt x="401836" y="71438"/>
                </a:lnTo>
                <a:lnTo>
                  <a:pt x="428625" y="98227"/>
                </a:lnTo>
                <a:lnTo>
                  <a:pt x="437555" y="133946"/>
                </a:lnTo>
                <a:lnTo>
                  <a:pt x="419695" y="178594"/>
                </a:lnTo>
                <a:lnTo>
                  <a:pt x="383976" y="223243"/>
                </a:lnTo>
                <a:lnTo>
                  <a:pt x="330398" y="258961"/>
                </a:lnTo>
                <a:lnTo>
                  <a:pt x="267890" y="294680"/>
                </a:lnTo>
                <a:lnTo>
                  <a:pt x="214312" y="312539"/>
                </a:lnTo>
                <a:lnTo>
                  <a:pt x="178594" y="321469"/>
                </a:lnTo>
                <a:lnTo>
                  <a:pt x="160734" y="330399"/>
                </a:lnTo>
                <a:lnTo>
                  <a:pt x="169664" y="321469"/>
                </a:lnTo>
                <a:lnTo>
                  <a:pt x="196453" y="303610"/>
                </a:lnTo>
                <a:lnTo>
                  <a:pt x="241101" y="267891"/>
                </a:lnTo>
                <a:lnTo>
                  <a:pt x="285750" y="232172"/>
                </a:lnTo>
                <a:lnTo>
                  <a:pt x="285750"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3" name="Freeform 242"/>
          <p:cNvSpPr/>
          <p:nvPr/>
        </p:nvSpPr>
        <p:spPr>
          <a:xfrm>
            <a:off x="5304234" y="5679280"/>
            <a:ext cx="53580" cy="375048"/>
          </a:xfrm>
          <a:custGeom>
            <a:avLst/>
            <a:gdLst/>
            <a:ahLst/>
            <a:cxnLst/>
            <a:rect l="0" t="0" r="0" b="0"/>
            <a:pathLst>
              <a:path w="53580" h="375048">
                <a:moveTo>
                  <a:pt x="26789" y="0"/>
                </a:moveTo>
                <a:lnTo>
                  <a:pt x="17860" y="8930"/>
                </a:lnTo>
                <a:lnTo>
                  <a:pt x="8930" y="26790"/>
                </a:lnTo>
                <a:lnTo>
                  <a:pt x="8930" y="53579"/>
                </a:lnTo>
                <a:lnTo>
                  <a:pt x="0" y="98227"/>
                </a:lnTo>
                <a:lnTo>
                  <a:pt x="8930" y="151805"/>
                </a:lnTo>
                <a:lnTo>
                  <a:pt x="8930" y="205383"/>
                </a:lnTo>
                <a:lnTo>
                  <a:pt x="17860" y="258961"/>
                </a:lnTo>
                <a:lnTo>
                  <a:pt x="26789" y="312540"/>
                </a:lnTo>
                <a:lnTo>
                  <a:pt x="35719" y="348258"/>
                </a:lnTo>
                <a:lnTo>
                  <a:pt x="53579" y="375047"/>
                </a:lnTo>
                <a:lnTo>
                  <a:pt x="53579" y="375047"/>
                </a:lnTo>
                <a:lnTo>
                  <a:pt x="53579" y="375047"/>
                </a:lnTo>
                <a:lnTo>
                  <a:pt x="53579" y="348258"/>
                </a:lnTo>
                <a:lnTo>
                  <a:pt x="35719" y="312540"/>
                </a:lnTo>
                <a:lnTo>
                  <a:pt x="17860" y="258961"/>
                </a:lnTo>
                <a:lnTo>
                  <a:pt x="17860"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4" name="Freeform 243"/>
          <p:cNvSpPr/>
          <p:nvPr/>
        </p:nvSpPr>
        <p:spPr>
          <a:xfrm>
            <a:off x="5259586" y="5697140"/>
            <a:ext cx="276821" cy="383977"/>
          </a:xfrm>
          <a:custGeom>
            <a:avLst/>
            <a:gdLst/>
            <a:ahLst/>
            <a:cxnLst/>
            <a:rect l="0" t="0" r="0" b="0"/>
            <a:pathLst>
              <a:path w="276821" h="383977">
                <a:moveTo>
                  <a:pt x="0" y="62508"/>
                </a:moveTo>
                <a:lnTo>
                  <a:pt x="8930" y="53578"/>
                </a:lnTo>
                <a:lnTo>
                  <a:pt x="17859" y="53578"/>
                </a:lnTo>
                <a:lnTo>
                  <a:pt x="35719" y="44648"/>
                </a:lnTo>
                <a:lnTo>
                  <a:pt x="71437" y="26789"/>
                </a:lnTo>
                <a:lnTo>
                  <a:pt x="107156" y="8930"/>
                </a:lnTo>
                <a:lnTo>
                  <a:pt x="151805" y="0"/>
                </a:lnTo>
                <a:lnTo>
                  <a:pt x="196453" y="8930"/>
                </a:lnTo>
                <a:lnTo>
                  <a:pt x="232172" y="17859"/>
                </a:lnTo>
                <a:lnTo>
                  <a:pt x="267891" y="44648"/>
                </a:lnTo>
                <a:lnTo>
                  <a:pt x="276820" y="89297"/>
                </a:lnTo>
                <a:lnTo>
                  <a:pt x="276820" y="151805"/>
                </a:lnTo>
                <a:lnTo>
                  <a:pt x="267891" y="214312"/>
                </a:lnTo>
                <a:lnTo>
                  <a:pt x="232172" y="276820"/>
                </a:lnTo>
                <a:lnTo>
                  <a:pt x="205383" y="330398"/>
                </a:lnTo>
                <a:lnTo>
                  <a:pt x="178594" y="366117"/>
                </a:lnTo>
                <a:lnTo>
                  <a:pt x="151805" y="383976"/>
                </a:lnTo>
                <a:lnTo>
                  <a:pt x="142875" y="383976"/>
                </a:lnTo>
                <a:lnTo>
                  <a:pt x="133945" y="366117"/>
                </a:lnTo>
                <a:lnTo>
                  <a:pt x="142875" y="339328"/>
                </a:lnTo>
                <a:lnTo>
                  <a:pt x="151805" y="303609"/>
                </a:lnTo>
                <a:lnTo>
                  <a:pt x="169664" y="258961"/>
                </a:lnTo>
                <a:lnTo>
                  <a:pt x="169664"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5" name="Freeform 244"/>
          <p:cNvSpPr/>
          <p:nvPr/>
        </p:nvSpPr>
        <p:spPr>
          <a:xfrm>
            <a:off x="5563195" y="5616773"/>
            <a:ext cx="258962" cy="473274"/>
          </a:xfrm>
          <a:custGeom>
            <a:avLst/>
            <a:gdLst/>
            <a:ahLst/>
            <a:cxnLst/>
            <a:rect l="0" t="0" r="0" b="0"/>
            <a:pathLst>
              <a:path w="258962" h="473274">
                <a:moveTo>
                  <a:pt x="89297" y="26789"/>
                </a:moveTo>
                <a:lnTo>
                  <a:pt x="80368" y="26789"/>
                </a:lnTo>
                <a:lnTo>
                  <a:pt x="80368" y="35718"/>
                </a:lnTo>
                <a:lnTo>
                  <a:pt x="89297" y="62507"/>
                </a:lnTo>
                <a:lnTo>
                  <a:pt x="89297" y="98226"/>
                </a:lnTo>
                <a:lnTo>
                  <a:pt x="107157" y="142875"/>
                </a:lnTo>
                <a:lnTo>
                  <a:pt x="116086" y="196453"/>
                </a:lnTo>
                <a:lnTo>
                  <a:pt x="125016" y="250031"/>
                </a:lnTo>
                <a:lnTo>
                  <a:pt x="133946" y="303609"/>
                </a:lnTo>
                <a:lnTo>
                  <a:pt x="133946" y="339328"/>
                </a:lnTo>
                <a:lnTo>
                  <a:pt x="133946" y="357187"/>
                </a:lnTo>
                <a:lnTo>
                  <a:pt x="133946" y="366117"/>
                </a:lnTo>
                <a:lnTo>
                  <a:pt x="116086" y="357187"/>
                </a:lnTo>
                <a:lnTo>
                  <a:pt x="107157" y="330398"/>
                </a:lnTo>
                <a:lnTo>
                  <a:pt x="80368" y="285750"/>
                </a:lnTo>
                <a:lnTo>
                  <a:pt x="62508" y="241101"/>
                </a:lnTo>
                <a:lnTo>
                  <a:pt x="35719" y="187523"/>
                </a:lnTo>
                <a:lnTo>
                  <a:pt x="17860" y="133945"/>
                </a:lnTo>
                <a:lnTo>
                  <a:pt x="8930" y="89297"/>
                </a:lnTo>
                <a:lnTo>
                  <a:pt x="0" y="53578"/>
                </a:lnTo>
                <a:lnTo>
                  <a:pt x="8930" y="26789"/>
                </a:lnTo>
                <a:lnTo>
                  <a:pt x="26789" y="8929"/>
                </a:lnTo>
                <a:lnTo>
                  <a:pt x="44649" y="0"/>
                </a:lnTo>
                <a:lnTo>
                  <a:pt x="71438" y="0"/>
                </a:lnTo>
                <a:lnTo>
                  <a:pt x="107157" y="8929"/>
                </a:lnTo>
                <a:lnTo>
                  <a:pt x="142875" y="17859"/>
                </a:lnTo>
                <a:lnTo>
                  <a:pt x="178594" y="35718"/>
                </a:lnTo>
                <a:lnTo>
                  <a:pt x="214313" y="71437"/>
                </a:lnTo>
                <a:lnTo>
                  <a:pt x="241102" y="116086"/>
                </a:lnTo>
                <a:lnTo>
                  <a:pt x="258961" y="178593"/>
                </a:lnTo>
                <a:lnTo>
                  <a:pt x="250032" y="250031"/>
                </a:lnTo>
                <a:lnTo>
                  <a:pt x="223243" y="321468"/>
                </a:lnTo>
                <a:lnTo>
                  <a:pt x="187524" y="392906"/>
                </a:lnTo>
                <a:lnTo>
                  <a:pt x="133946" y="446484"/>
                </a:lnTo>
                <a:lnTo>
                  <a:pt x="80368" y="473273"/>
                </a:lnTo>
                <a:lnTo>
                  <a:pt x="44649" y="464343"/>
                </a:lnTo>
                <a:lnTo>
                  <a:pt x="17860" y="428625"/>
                </a:lnTo>
                <a:lnTo>
                  <a:pt x="17860" y="366117"/>
                </a:lnTo>
                <a:lnTo>
                  <a:pt x="17860" y="36611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6" name="Freeform 245"/>
          <p:cNvSpPr/>
          <p:nvPr/>
        </p:nvSpPr>
        <p:spPr>
          <a:xfrm>
            <a:off x="7197328" y="6090046"/>
            <a:ext cx="187525" cy="267892"/>
          </a:xfrm>
          <a:custGeom>
            <a:avLst/>
            <a:gdLst/>
            <a:ahLst/>
            <a:cxnLst/>
            <a:rect l="0" t="0" r="0" b="0"/>
            <a:pathLst>
              <a:path w="187525" h="267892">
                <a:moveTo>
                  <a:pt x="0" y="53578"/>
                </a:moveTo>
                <a:lnTo>
                  <a:pt x="0" y="53578"/>
                </a:lnTo>
                <a:lnTo>
                  <a:pt x="0" y="53578"/>
                </a:lnTo>
                <a:lnTo>
                  <a:pt x="0" y="53578"/>
                </a:lnTo>
                <a:lnTo>
                  <a:pt x="0" y="53578"/>
                </a:lnTo>
                <a:lnTo>
                  <a:pt x="0" y="53578"/>
                </a:lnTo>
                <a:lnTo>
                  <a:pt x="0" y="53578"/>
                </a:lnTo>
                <a:lnTo>
                  <a:pt x="0" y="62508"/>
                </a:lnTo>
                <a:lnTo>
                  <a:pt x="0" y="71438"/>
                </a:lnTo>
                <a:lnTo>
                  <a:pt x="0" y="80367"/>
                </a:lnTo>
                <a:lnTo>
                  <a:pt x="8930" y="107156"/>
                </a:lnTo>
                <a:lnTo>
                  <a:pt x="8930" y="133945"/>
                </a:lnTo>
                <a:lnTo>
                  <a:pt x="17860" y="169664"/>
                </a:lnTo>
                <a:lnTo>
                  <a:pt x="17860" y="205383"/>
                </a:lnTo>
                <a:lnTo>
                  <a:pt x="26789" y="232172"/>
                </a:lnTo>
                <a:lnTo>
                  <a:pt x="26789" y="258961"/>
                </a:lnTo>
                <a:lnTo>
                  <a:pt x="26789" y="267891"/>
                </a:lnTo>
                <a:lnTo>
                  <a:pt x="26789" y="267891"/>
                </a:lnTo>
                <a:lnTo>
                  <a:pt x="26789" y="258961"/>
                </a:lnTo>
                <a:lnTo>
                  <a:pt x="17860" y="232172"/>
                </a:lnTo>
                <a:lnTo>
                  <a:pt x="17860" y="205383"/>
                </a:lnTo>
                <a:lnTo>
                  <a:pt x="17860" y="178594"/>
                </a:lnTo>
                <a:lnTo>
                  <a:pt x="8930" y="142875"/>
                </a:lnTo>
                <a:lnTo>
                  <a:pt x="8930" y="116086"/>
                </a:lnTo>
                <a:lnTo>
                  <a:pt x="8930" y="89297"/>
                </a:lnTo>
                <a:lnTo>
                  <a:pt x="0" y="62508"/>
                </a:lnTo>
                <a:lnTo>
                  <a:pt x="0" y="44649"/>
                </a:lnTo>
                <a:lnTo>
                  <a:pt x="0" y="35719"/>
                </a:lnTo>
                <a:lnTo>
                  <a:pt x="0" y="35719"/>
                </a:lnTo>
                <a:lnTo>
                  <a:pt x="0" y="35719"/>
                </a:lnTo>
                <a:lnTo>
                  <a:pt x="8930" y="35719"/>
                </a:lnTo>
                <a:lnTo>
                  <a:pt x="8930" y="44649"/>
                </a:lnTo>
                <a:lnTo>
                  <a:pt x="26789" y="53578"/>
                </a:lnTo>
                <a:lnTo>
                  <a:pt x="35719" y="80367"/>
                </a:lnTo>
                <a:lnTo>
                  <a:pt x="53578" y="107156"/>
                </a:lnTo>
                <a:lnTo>
                  <a:pt x="80367" y="142875"/>
                </a:lnTo>
                <a:lnTo>
                  <a:pt x="98227" y="178594"/>
                </a:lnTo>
                <a:lnTo>
                  <a:pt x="125016" y="214313"/>
                </a:lnTo>
                <a:lnTo>
                  <a:pt x="142875" y="241102"/>
                </a:lnTo>
                <a:lnTo>
                  <a:pt x="160735" y="250031"/>
                </a:lnTo>
                <a:lnTo>
                  <a:pt x="178594" y="258961"/>
                </a:lnTo>
                <a:lnTo>
                  <a:pt x="187524" y="267891"/>
                </a:lnTo>
                <a:lnTo>
                  <a:pt x="187524" y="267891"/>
                </a:lnTo>
                <a:lnTo>
                  <a:pt x="187524" y="267891"/>
                </a:lnTo>
                <a:lnTo>
                  <a:pt x="187524" y="267891"/>
                </a:lnTo>
                <a:lnTo>
                  <a:pt x="187524" y="258961"/>
                </a:lnTo>
                <a:lnTo>
                  <a:pt x="187524" y="241102"/>
                </a:lnTo>
                <a:lnTo>
                  <a:pt x="178594" y="223242"/>
                </a:lnTo>
                <a:lnTo>
                  <a:pt x="169664" y="196453"/>
                </a:lnTo>
                <a:lnTo>
                  <a:pt x="160735" y="160734"/>
                </a:lnTo>
                <a:lnTo>
                  <a:pt x="151805" y="125016"/>
                </a:lnTo>
                <a:lnTo>
                  <a:pt x="151805" y="80367"/>
                </a:lnTo>
                <a:lnTo>
                  <a:pt x="151805" y="44649"/>
                </a:lnTo>
                <a:lnTo>
                  <a:pt x="151805" y="17859"/>
                </a:lnTo>
                <a:lnTo>
                  <a:pt x="151805" y="0"/>
                </a:lnTo>
                <a:lnTo>
                  <a:pt x="151805" y="0"/>
                </a:lnTo>
                <a:lnTo>
                  <a:pt x="151805" y="0"/>
                </a:lnTo>
                <a:lnTo>
                  <a:pt x="151805" y="8930"/>
                </a:lnTo>
                <a:lnTo>
                  <a:pt x="151805"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7" name="Freeform 246"/>
          <p:cNvSpPr/>
          <p:nvPr/>
        </p:nvSpPr>
        <p:spPr>
          <a:xfrm>
            <a:off x="7000875" y="6143624"/>
            <a:ext cx="151806" cy="267892"/>
          </a:xfrm>
          <a:custGeom>
            <a:avLst/>
            <a:gdLst/>
            <a:ahLst/>
            <a:cxnLst/>
            <a:rect l="0" t="0" r="0" b="0"/>
            <a:pathLst>
              <a:path w="151806" h="267892">
                <a:moveTo>
                  <a:pt x="8930" y="17860"/>
                </a:moveTo>
                <a:lnTo>
                  <a:pt x="8930" y="17860"/>
                </a:lnTo>
                <a:lnTo>
                  <a:pt x="8930" y="17860"/>
                </a:lnTo>
                <a:lnTo>
                  <a:pt x="8930" y="17860"/>
                </a:lnTo>
                <a:lnTo>
                  <a:pt x="8930" y="17860"/>
                </a:lnTo>
                <a:lnTo>
                  <a:pt x="8930" y="17860"/>
                </a:lnTo>
                <a:lnTo>
                  <a:pt x="17859" y="26789"/>
                </a:lnTo>
                <a:lnTo>
                  <a:pt x="17859" y="44649"/>
                </a:lnTo>
                <a:lnTo>
                  <a:pt x="26789" y="80367"/>
                </a:lnTo>
                <a:lnTo>
                  <a:pt x="26789" y="125016"/>
                </a:lnTo>
                <a:lnTo>
                  <a:pt x="35719" y="169664"/>
                </a:lnTo>
                <a:lnTo>
                  <a:pt x="35719" y="205383"/>
                </a:lnTo>
                <a:lnTo>
                  <a:pt x="35719" y="241102"/>
                </a:lnTo>
                <a:lnTo>
                  <a:pt x="35719" y="267891"/>
                </a:lnTo>
                <a:lnTo>
                  <a:pt x="26789" y="267891"/>
                </a:lnTo>
                <a:lnTo>
                  <a:pt x="17859" y="267891"/>
                </a:lnTo>
                <a:lnTo>
                  <a:pt x="17859" y="250031"/>
                </a:lnTo>
                <a:lnTo>
                  <a:pt x="8930" y="223242"/>
                </a:lnTo>
                <a:lnTo>
                  <a:pt x="8930" y="187524"/>
                </a:lnTo>
                <a:lnTo>
                  <a:pt x="0" y="142875"/>
                </a:lnTo>
                <a:lnTo>
                  <a:pt x="0" y="107156"/>
                </a:lnTo>
                <a:lnTo>
                  <a:pt x="0" y="71438"/>
                </a:lnTo>
                <a:lnTo>
                  <a:pt x="8930" y="44649"/>
                </a:lnTo>
                <a:lnTo>
                  <a:pt x="8930" y="17860"/>
                </a:lnTo>
                <a:lnTo>
                  <a:pt x="8930" y="8930"/>
                </a:lnTo>
                <a:lnTo>
                  <a:pt x="17859" y="0"/>
                </a:lnTo>
                <a:lnTo>
                  <a:pt x="17859" y="8930"/>
                </a:lnTo>
                <a:lnTo>
                  <a:pt x="35719" y="26789"/>
                </a:lnTo>
                <a:lnTo>
                  <a:pt x="44648" y="44649"/>
                </a:lnTo>
                <a:lnTo>
                  <a:pt x="62508" y="80367"/>
                </a:lnTo>
                <a:lnTo>
                  <a:pt x="89297" y="107156"/>
                </a:lnTo>
                <a:lnTo>
                  <a:pt x="107156" y="133946"/>
                </a:lnTo>
                <a:lnTo>
                  <a:pt x="125016" y="160735"/>
                </a:lnTo>
                <a:lnTo>
                  <a:pt x="133945" y="178594"/>
                </a:lnTo>
                <a:lnTo>
                  <a:pt x="142875" y="196453"/>
                </a:lnTo>
                <a:lnTo>
                  <a:pt x="151805" y="205383"/>
                </a:lnTo>
                <a:lnTo>
                  <a:pt x="151805" y="205383"/>
                </a:lnTo>
                <a:lnTo>
                  <a:pt x="151805" y="205383"/>
                </a:lnTo>
                <a:lnTo>
                  <a:pt x="142875" y="205383"/>
                </a:lnTo>
                <a:lnTo>
                  <a:pt x="142875"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8" name="Freeform 247"/>
          <p:cNvSpPr/>
          <p:nvPr/>
        </p:nvSpPr>
        <p:spPr>
          <a:xfrm>
            <a:off x="7018734" y="6268640"/>
            <a:ext cx="125017" cy="116087"/>
          </a:xfrm>
          <a:custGeom>
            <a:avLst/>
            <a:gdLst/>
            <a:ahLst/>
            <a:cxnLst/>
            <a:rect l="0" t="0" r="0" b="0"/>
            <a:pathLst>
              <a:path w="125017" h="116087">
                <a:moveTo>
                  <a:pt x="0" y="116086"/>
                </a:moveTo>
                <a:lnTo>
                  <a:pt x="8930" y="116086"/>
                </a:lnTo>
                <a:lnTo>
                  <a:pt x="8930" y="107156"/>
                </a:lnTo>
                <a:lnTo>
                  <a:pt x="17860" y="107156"/>
                </a:lnTo>
                <a:lnTo>
                  <a:pt x="17860" y="98226"/>
                </a:lnTo>
                <a:lnTo>
                  <a:pt x="26789" y="89297"/>
                </a:lnTo>
                <a:lnTo>
                  <a:pt x="44649" y="71437"/>
                </a:lnTo>
                <a:lnTo>
                  <a:pt x="71438" y="53578"/>
                </a:lnTo>
                <a:lnTo>
                  <a:pt x="89297" y="26789"/>
                </a:lnTo>
                <a:lnTo>
                  <a:pt x="125016" y="0"/>
                </a:lnTo>
                <a:lnTo>
                  <a:pt x="12501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9" name="Freeform 248"/>
          <p:cNvSpPr/>
          <p:nvPr/>
        </p:nvSpPr>
        <p:spPr>
          <a:xfrm>
            <a:off x="7492008" y="6027538"/>
            <a:ext cx="26790" cy="258962"/>
          </a:xfrm>
          <a:custGeom>
            <a:avLst/>
            <a:gdLst/>
            <a:ahLst/>
            <a:cxnLst/>
            <a:rect l="0" t="0" r="0" b="0"/>
            <a:pathLst>
              <a:path w="26790" h="258962">
                <a:moveTo>
                  <a:pt x="8930" y="0"/>
                </a:moveTo>
                <a:lnTo>
                  <a:pt x="0" y="8930"/>
                </a:lnTo>
                <a:lnTo>
                  <a:pt x="0" y="8930"/>
                </a:lnTo>
                <a:lnTo>
                  <a:pt x="0" y="17860"/>
                </a:lnTo>
                <a:lnTo>
                  <a:pt x="0" y="35719"/>
                </a:lnTo>
                <a:lnTo>
                  <a:pt x="0" y="62508"/>
                </a:lnTo>
                <a:lnTo>
                  <a:pt x="0" y="98227"/>
                </a:lnTo>
                <a:lnTo>
                  <a:pt x="8930" y="133946"/>
                </a:lnTo>
                <a:lnTo>
                  <a:pt x="8930" y="178594"/>
                </a:lnTo>
                <a:lnTo>
                  <a:pt x="17859" y="214313"/>
                </a:lnTo>
                <a:lnTo>
                  <a:pt x="17859" y="232172"/>
                </a:lnTo>
                <a:lnTo>
                  <a:pt x="26789" y="250032"/>
                </a:lnTo>
                <a:lnTo>
                  <a:pt x="26789" y="258961"/>
                </a:lnTo>
                <a:lnTo>
                  <a:pt x="26789" y="258961"/>
                </a:lnTo>
                <a:lnTo>
                  <a:pt x="26789" y="250032"/>
                </a:lnTo>
                <a:lnTo>
                  <a:pt x="17859" y="241102"/>
                </a:lnTo>
                <a:lnTo>
                  <a:pt x="8930" y="223242"/>
                </a:lnTo>
                <a:lnTo>
                  <a:pt x="0" y="196453"/>
                </a:lnTo>
                <a:lnTo>
                  <a:pt x="0"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0" name="Freeform 249"/>
          <p:cNvSpPr/>
          <p:nvPr/>
        </p:nvSpPr>
        <p:spPr>
          <a:xfrm>
            <a:off x="7402711" y="5991820"/>
            <a:ext cx="241103" cy="142876"/>
          </a:xfrm>
          <a:custGeom>
            <a:avLst/>
            <a:gdLst/>
            <a:ahLst/>
            <a:cxnLst/>
            <a:rect l="0" t="0" r="0" b="0"/>
            <a:pathLst>
              <a:path w="241103" h="142876">
                <a:moveTo>
                  <a:pt x="0" y="125015"/>
                </a:moveTo>
                <a:lnTo>
                  <a:pt x="0" y="125015"/>
                </a:lnTo>
                <a:lnTo>
                  <a:pt x="0" y="133945"/>
                </a:lnTo>
                <a:lnTo>
                  <a:pt x="0" y="133945"/>
                </a:lnTo>
                <a:lnTo>
                  <a:pt x="8930" y="142875"/>
                </a:lnTo>
                <a:lnTo>
                  <a:pt x="8930" y="142875"/>
                </a:lnTo>
                <a:lnTo>
                  <a:pt x="26789" y="125015"/>
                </a:lnTo>
                <a:lnTo>
                  <a:pt x="44648" y="107156"/>
                </a:lnTo>
                <a:lnTo>
                  <a:pt x="62508" y="80367"/>
                </a:lnTo>
                <a:lnTo>
                  <a:pt x="80367" y="53578"/>
                </a:lnTo>
                <a:lnTo>
                  <a:pt x="107156" y="26789"/>
                </a:lnTo>
                <a:lnTo>
                  <a:pt x="133945" y="8929"/>
                </a:lnTo>
                <a:lnTo>
                  <a:pt x="160734" y="0"/>
                </a:lnTo>
                <a:lnTo>
                  <a:pt x="187523" y="0"/>
                </a:lnTo>
                <a:lnTo>
                  <a:pt x="214312" y="8929"/>
                </a:lnTo>
                <a:lnTo>
                  <a:pt x="241102" y="26789"/>
                </a:lnTo>
                <a:lnTo>
                  <a:pt x="241102"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1" name="Freeform 250"/>
          <p:cNvSpPr/>
          <p:nvPr/>
        </p:nvSpPr>
        <p:spPr>
          <a:xfrm>
            <a:off x="7625953" y="6295429"/>
            <a:ext cx="17861" cy="187524"/>
          </a:xfrm>
          <a:custGeom>
            <a:avLst/>
            <a:gdLst/>
            <a:ahLst/>
            <a:cxnLst/>
            <a:rect l="0" t="0" r="0" b="0"/>
            <a:pathLst>
              <a:path w="17861" h="187524">
                <a:moveTo>
                  <a:pt x="0" y="0"/>
                </a:moveTo>
                <a:lnTo>
                  <a:pt x="0" y="0"/>
                </a:lnTo>
                <a:lnTo>
                  <a:pt x="8930" y="0"/>
                </a:lnTo>
                <a:lnTo>
                  <a:pt x="8930" y="0"/>
                </a:lnTo>
                <a:lnTo>
                  <a:pt x="8930" y="17859"/>
                </a:lnTo>
                <a:lnTo>
                  <a:pt x="17860" y="35719"/>
                </a:lnTo>
                <a:lnTo>
                  <a:pt x="17860" y="71437"/>
                </a:lnTo>
                <a:lnTo>
                  <a:pt x="17860" y="107156"/>
                </a:lnTo>
                <a:lnTo>
                  <a:pt x="17860" y="142875"/>
                </a:lnTo>
                <a:lnTo>
                  <a:pt x="17860" y="160734"/>
                </a:lnTo>
                <a:lnTo>
                  <a:pt x="8930" y="169664"/>
                </a:lnTo>
                <a:lnTo>
                  <a:pt x="0" y="187523"/>
                </a:lnTo>
                <a:lnTo>
                  <a:pt x="0"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2" name="Freeform 251"/>
          <p:cNvSpPr/>
          <p:nvPr/>
        </p:nvSpPr>
        <p:spPr>
          <a:xfrm>
            <a:off x="7742039" y="5965030"/>
            <a:ext cx="250032" cy="276822"/>
          </a:xfrm>
          <a:custGeom>
            <a:avLst/>
            <a:gdLst/>
            <a:ahLst/>
            <a:cxnLst/>
            <a:rect l="0" t="0" r="0" b="0"/>
            <a:pathLst>
              <a:path w="250032" h="276822">
                <a:moveTo>
                  <a:pt x="0" y="187524"/>
                </a:moveTo>
                <a:lnTo>
                  <a:pt x="0" y="196454"/>
                </a:lnTo>
                <a:lnTo>
                  <a:pt x="0" y="205383"/>
                </a:lnTo>
                <a:lnTo>
                  <a:pt x="0" y="223243"/>
                </a:lnTo>
                <a:lnTo>
                  <a:pt x="0" y="241102"/>
                </a:lnTo>
                <a:lnTo>
                  <a:pt x="0" y="250032"/>
                </a:lnTo>
                <a:lnTo>
                  <a:pt x="0" y="267891"/>
                </a:lnTo>
                <a:lnTo>
                  <a:pt x="8930" y="276821"/>
                </a:lnTo>
                <a:lnTo>
                  <a:pt x="8930" y="276821"/>
                </a:lnTo>
                <a:lnTo>
                  <a:pt x="8930" y="276821"/>
                </a:lnTo>
                <a:lnTo>
                  <a:pt x="8930" y="258961"/>
                </a:lnTo>
                <a:lnTo>
                  <a:pt x="8930" y="223243"/>
                </a:lnTo>
                <a:lnTo>
                  <a:pt x="17859" y="187524"/>
                </a:lnTo>
                <a:lnTo>
                  <a:pt x="26789" y="142875"/>
                </a:lnTo>
                <a:lnTo>
                  <a:pt x="35719" y="98227"/>
                </a:lnTo>
                <a:lnTo>
                  <a:pt x="35719" y="62508"/>
                </a:lnTo>
                <a:lnTo>
                  <a:pt x="53578" y="26790"/>
                </a:lnTo>
                <a:lnTo>
                  <a:pt x="62508" y="17860"/>
                </a:lnTo>
                <a:lnTo>
                  <a:pt x="71438" y="17860"/>
                </a:lnTo>
                <a:lnTo>
                  <a:pt x="89297" y="35719"/>
                </a:lnTo>
                <a:lnTo>
                  <a:pt x="98227" y="71438"/>
                </a:lnTo>
                <a:lnTo>
                  <a:pt x="107156" y="116086"/>
                </a:lnTo>
                <a:lnTo>
                  <a:pt x="116086" y="160735"/>
                </a:lnTo>
                <a:lnTo>
                  <a:pt x="125016" y="196454"/>
                </a:lnTo>
                <a:lnTo>
                  <a:pt x="125016" y="223243"/>
                </a:lnTo>
                <a:lnTo>
                  <a:pt x="125016" y="232172"/>
                </a:lnTo>
                <a:lnTo>
                  <a:pt x="125016" y="223243"/>
                </a:lnTo>
                <a:lnTo>
                  <a:pt x="125016" y="214313"/>
                </a:lnTo>
                <a:lnTo>
                  <a:pt x="125016" y="178594"/>
                </a:lnTo>
                <a:lnTo>
                  <a:pt x="125016" y="133946"/>
                </a:lnTo>
                <a:lnTo>
                  <a:pt x="125016" y="89297"/>
                </a:lnTo>
                <a:lnTo>
                  <a:pt x="133945" y="44649"/>
                </a:lnTo>
                <a:lnTo>
                  <a:pt x="142875" y="17860"/>
                </a:lnTo>
                <a:lnTo>
                  <a:pt x="151805" y="0"/>
                </a:lnTo>
                <a:lnTo>
                  <a:pt x="169664" y="0"/>
                </a:lnTo>
                <a:lnTo>
                  <a:pt x="187524" y="17860"/>
                </a:lnTo>
                <a:lnTo>
                  <a:pt x="196453" y="44649"/>
                </a:lnTo>
                <a:lnTo>
                  <a:pt x="214313" y="89297"/>
                </a:lnTo>
                <a:lnTo>
                  <a:pt x="223242" y="125016"/>
                </a:lnTo>
                <a:lnTo>
                  <a:pt x="232172" y="160735"/>
                </a:lnTo>
                <a:lnTo>
                  <a:pt x="241102" y="178594"/>
                </a:lnTo>
                <a:lnTo>
                  <a:pt x="250031" y="187524"/>
                </a:lnTo>
                <a:lnTo>
                  <a:pt x="250031" y="178594"/>
                </a:lnTo>
                <a:lnTo>
                  <a:pt x="250031" y="160735"/>
                </a:lnTo>
                <a:lnTo>
                  <a:pt x="250031"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3" name="Freeform 252"/>
          <p:cNvSpPr/>
          <p:nvPr/>
        </p:nvSpPr>
        <p:spPr>
          <a:xfrm>
            <a:off x="8027789" y="5938241"/>
            <a:ext cx="205383" cy="223244"/>
          </a:xfrm>
          <a:custGeom>
            <a:avLst/>
            <a:gdLst/>
            <a:ahLst/>
            <a:cxnLst/>
            <a:rect l="0" t="0" r="0" b="0"/>
            <a:pathLst>
              <a:path w="205383" h="223244">
                <a:moveTo>
                  <a:pt x="35719" y="26789"/>
                </a:moveTo>
                <a:lnTo>
                  <a:pt x="35719" y="17860"/>
                </a:lnTo>
                <a:lnTo>
                  <a:pt x="26789" y="17860"/>
                </a:lnTo>
                <a:lnTo>
                  <a:pt x="17859" y="8930"/>
                </a:lnTo>
                <a:lnTo>
                  <a:pt x="17859" y="0"/>
                </a:lnTo>
                <a:lnTo>
                  <a:pt x="8930" y="0"/>
                </a:lnTo>
                <a:lnTo>
                  <a:pt x="0" y="8930"/>
                </a:lnTo>
                <a:lnTo>
                  <a:pt x="0" y="26789"/>
                </a:lnTo>
                <a:lnTo>
                  <a:pt x="0" y="53579"/>
                </a:lnTo>
                <a:lnTo>
                  <a:pt x="0" y="89297"/>
                </a:lnTo>
                <a:lnTo>
                  <a:pt x="8930" y="133946"/>
                </a:lnTo>
                <a:lnTo>
                  <a:pt x="17859" y="169664"/>
                </a:lnTo>
                <a:lnTo>
                  <a:pt x="26789" y="196454"/>
                </a:lnTo>
                <a:lnTo>
                  <a:pt x="35719" y="214313"/>
                </a:lnTo>
                <a:lnTo>
                  <a:pt x="53578" y="223243"/>
                </a:lnTo>
                <a:lnTo>
                  <a:pt x="62508" y="214313"/>
                </a:lnTo>
                <a:lnTo>
                  <a:pt x="80367" y="196454"/>
                </a:lnTo>
                <a:lnTo>
                  <a:pt x="89297" y="169664"/>
                </a:lnTo>
                <a:lnTo>
                  <a:pt x="98227" y="133946"/>
                </a:lnTo>
                <a:lnTo>
                  <a:pt x="107156" y="98227"/>
                </a:lnTo>
                <a:lnTo>
                  <a:pt x="116086" y="62508"/>
                </a:lnTo>
                <a:lnTo>
                  <a:pt x="116086" y="35719"/>
                </a:lnTo>
                <a:lnTo>
                  <a:pt x="116086" y="26789"/>
                </a:lnTo>
                <a:lnTo>
                  <a:pt x="116086" y="26789"/>
                </a:lnTo>
                <a:lnTo>
                  <a:pt x="116086" y="35719"/>
                </a:lnTo>
                <a:lnTo>
                  <a:pt x="125016" y="62508"/>
                </a:lnTo>
                <a:lnTo>
                  <a:pt x="133945" y="98227"/>
                </a:lnTo>
                <a:lnTo>
                  <a:pt x="142875" y="133946"/>
                </a:lnTo>
                <a:lnTo>
                  <a:pt x="151805" y="151805"/>
                </a:lnTo>
                <a:lnTo>
                  <a:pt x="169663" y="169664"/>
                </a:lnTo>
                <a:lnTo>
                  <a:pt x="178593" y="178594"/>
                </a:lnTo>
                <a:lnTo>
                  <a:pt x="187523" y="178594"/>
                </a:lnTo>
                <a:lnTo>
                  <a:pt x="205382" y="160735"/>
                </a:lnTo>
                <a:lnTo>
                  <a:pt x="205382" y="133946"/>
                </a:lnTo>
                <a:lnTo>
                  <a:pt x="205382"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4" name="Freeform 253"/>
          <p:cNvSpPr/>
          <p:nvPr/>
        </p:nvSpPr>
        <p:spPr>
          <a:xfrm>
            <a:off x="8215312" y="5884663"/>
            <a:ext cx="44649" cy="214314"/>
          </a:xfrm>
          <a:custGeom>
            <a:avLst/>
            <a:gdLst/>
            <a:ahLst/>
            <a:cxnLst/>
            <a:rect l="0" t="0" r="0" b="0"/>
            <a:pathLst>
              <a:path w="44649" h="214314">
                <a:moveTo>
                  <a:pt x="17859" y="0"/>
                </a:moveTo>
                <a:lnTo>
                  <a:pt x="17859" y="8930"/>
                </a:lnTo>
                <a:lnTo>
                  <a:pt x="8929" y="17860"/>
                </a:lnTo>
                <a:lnTo>
                  <a:pt x="0" y="53578"/>
                </a:lnTo>
                <a:lnTo>
                  <a:pt x="0" y="80367"/>
                </a:lnTo>
                <a:lnTo>
                  <a:pt x="0" y="116086"/>
                </a:lnTo>
                <a:lnTo>
                  <a:pt x="8929" y="151805"/>
                </a:lnTo>
                <a:lnTo>
                  <a:pt x="17859" y="178594"/>
                </a:lnTo>
                <a:lnTo>
                  <a:pt x="17859" y="196453"/>
                </a:lnTo>
                <a:lnTo>
                  <a:pt x="26789" y="214313"/>
                </a:lnTo>
                <a:lnTo>
                  <a:pt x="35718" y="214313"/>
                </a:lnTo>
                <a:lnTo>
                  <a:pt x="44648" y="205383"/>
                </a:lnTo>
                <a:lnTo>
                  <a:pt x="44648" y="178594"/>
                </a:lnTo>
                <a:lnTo>
                  <a:pt x="44648" y="142875"/>
                </a:lnTo>
                <a:lnTo>
                  <a:pt x="44648"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5" name="Freeform 254"/>
          <p:cNvSpPr/>
          <p:nvPr/>
        </p:nvSpPr>
        <p:spPr>
          <a:xfrm>
            <a:off x="8268890" y="5795366"/>
            <a:ext cx="160735" cy="267892"/>
          </a:xfrm>
          <a:custGeom>
            <a:avLst/>
            <a:gdLst/>
            <a:ahLst/>
            <a:cxnLst/>
            <a:rect l="0" t="0" r="0" b="0"/>
            <a:pathLst>
              <a:path w="160735" h="267892">
                <a:moveTo>
                  <a:pt x="89297" y="0"/>
                </a:moveTo>
                <a:lnTo>
                  <a:pt x="89297" y="0"/>
                </a:lnTo>
                <a:lnTo>
                  <a:pt x="80367" y="0"/>
                </a:lnTo>
                <a:lnTo>
                  <a:pt x="80367" y="8930"/>
                </a:lnTo>
                <a:lnTo>
                  <a:pt x="71437" y="17860"/>
                </a:lnTo>
                <a:lnTo>
                  <a:pt x="62508" y="44649"/>
                </a:lnTo>
                <a:lnTo>
                  <a:pt x="53578" y="62508"/>
                </a:lnTo>
                <a:lnTo>
                  <a:pt x="35719" y="89297"/>
                </a:lnTo>
                <a:lnTo>
                  <a:pt x="17859" y="125016"/>
                </a:lnTo>
                <a:lnTo>
                  <a:pt x="8930" y="151805"/>
                </a:lnTo>
                <a:lnTo>
                  <a:pt x="0" y="187524"/>
                </a:lnTo>
                <a:lnTo>
                  <a:pt x="0" y="214313"/>
                </a:lnTo>
                <a:lnTo>
                  <a:pt x="8930" y="232172"/>
                </a:lnTo>
                <a:lnTo>
                  <a:pt x="17859" y="250032"/>
                </a:lnTo>
                <a:lnTo>
                  <a:pt x="35719" y="258961"/>
                </a:lnTo>
                <a:lnTo>
                  <a:pt x="53578" y="267891"/>
                </a:lnTo>
                <a:lnTo>
                  <a:pt x="71437" y="267891"/>
                </a:lnTo>
                <a:lnTo>
                  <a:pt x="89297" y="258961"/>
                </a:lnTo>
                <a:lnTo>
                  <a:pt x="107156" y="258961"/>
                </a:lnTo>
                <a:lnTo>
                  <a:pt x="125015" y="250032"/>
                </a:lnTo>
                <a:lnTo>
                  <a:pt x="142875" y="241102"/>
                </a:lnTo>
                <a:lnTo>
                  <a:pt x="160734" y="232172"/>
                </a:lnTo>
                <a:lnTo>
                  <a:pt x="160734"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6" name="Freeform 255"/>
          <p:cNvSpPr/>
          <p:nvPr/>
        </p:nvSpPr>
        <p:spPr>
          <a:xfrm>
            <a:off x="8367116" y="5822155"/>
            <a:ext cx="187525" cy="196455"/>
          </a:xfrm>
          <a:custGeom>
            <a:avLst/>
            <a:gdLst/>
            <a:ahLst/>
            <a:cxnLst/>
            <a:rect l="0" t="0" r="0" b="0"/>
            <a:pathLst>
              <a:path w="187525" h="196455">
                <a:moveTo>
                  <a:pt x="8930" y="98227"/>
                </a:moveTo>
                <a:lnTo>
                  <a:pt x="8930" y="107157"/>
                </a:lnTo>
                <a:lnTo>
                  <a:pt x="0" y="107157"/>
                </a:lnTo>
                <a:lnTo>
                  <a:pt x="0" y="116086"/>
                </a:lnTo>
                <a:lnTo>
                  <a:pt x="0" y="125016"/>
                </a:lnTo>
                <a:lnTo>
                  <a:pt x="0" y="133946"/>
                </a:lnTo>
                <a:lnTo>
                  <a:pt x="8930" y="133946"/>
                </a:lnTo>
                <a:lnTo>
                  <a:pt x="17860" y="133946"/>
                </a:lnTo>
                <a:lnTo>
                  <a:pt x="26789" y="125016"/>
                </a:lnTo>
                <a:lnTo>
                  <a:pt x="44649" y="125016"/>
                </a:lnTo>
                <a:lnTo>
                  <a:pt x="53579" y="107157"/>
                </a:lnTo>
                <a:lnTo>
                  <a:pt x="62508" y="98227"/>
                </a:lnTo>
                <a:lnTo>
                  <a:pt x="71438" y="80368"/>
                </a:lnTo>
                <a:lnTo>
                  <a:pt x="71438" y="62508"/>
                </a:lnTo>
                <a:lnTo>
                  <a:pt x="71438" y="44649"/>
                </a:lnTo>
                <a:lnTo>
                  <a:pt x="71438" y="26790"/>
                </a:lnTo>
                <a:lnTo>
                  <a:pt x="62508" y="8930"/>
                </a:lnTo>
                <a:lnTo>
                  <a:pt x="53579" y="0"/>
                </a:lnTo>
                <a:lnTo>
                  <a:pt x="44649" y="0"/>
                </a:lnTo>
                <a:lnTo>
                  <a:pt x="26789" y="17860"/>
                </a:lnTo>
                <a:lnTo>
                  <a:pt x="26789" y="44649"/>
                </a:lnTo>
                <a:lnTo>
                  <a:pt x="26789" y="80368"/>
                </a:lnTo>
                <a:lnTo>
                  <a:pt x="35719" y="116086"/>
                </a:lnTo>
                <a:lnTo>
                  <a:pt x="53579" y="151805"/>
                </a:lnTo>
                <a:lnTo>
                  <a:pt x="71438" y="178594"/>
                </a:lnTo>
                <a:lnTo>
                  <a:pt x="98227" y="196454"/>
                </a:lnTo>
                <a:lnTo>
                  <a:pt x="125016" y="196454"/>
                </a:lnTo>
                <a:lnTo>
                  <a:pt x="151805" y="196454"/>
                </a:lnTo>
                <a:lnTo>
                  <a:pt x="169664" y="178594"/>
                </a:lnTo>
                <a:lnTo>
                  <a:pt x="187524" y="151805"/>
                </a:lnTo>
                <a:lnTo>
                  <a:pt x="187524"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7" name="Freeform 256"/>
          <p:cNvSpPr/>
          <p:nvPr/>
        </p:nvSpPr>
        <p:spPr>
          <a:xfrm>
            <a:off x="1178719" y="5107781"/>
            <a:ext cx="241102" cy="410767"/>
          </a:xfrm>
          <a:custGeom>
            <a:avLst/>
            <a:gdLst/>
            <a:ahLst/>
            <a:cxnLst/>
            <a:rect l="0" t="0" r="0" b="0"/>
            <a:pathLst>
              <a:path w="241102" h="410767">
                <a:moveTo>
                  <a:pt x="107156" y="187524"/>
                </a:moveTo>
                <a:lnTo>
                  <a:pt x="107156" y="187524"/>
                </a:lnTo>
                <a:lnTo>
                  <a:pt x="107156" y="187524"/>
                </a:lnTo>
                <a:lnTo>
                  <a:pt x="98226" y="187524"/>
                </a:lnTo>
                <a:lnTo>
                  <a:pt x="98226" y="187524"/>
                </a:lnTo>
                <a:lnTo>
                  <a:pt x="98226" y="178594"/>
                </a:lnTo>
                <a:lnTo>
                  <a:pt x="89297" y="178594"/>
                </a:lnTo>
                <a:lnTo>
                  <a:pt x="71437" y="169664"/>
                </a:lnTo>
                <a:lnTo>
                  <a:pt x="62508" y="169664"/>
                </a:lnTo>
                <a:lnTo>
                  <a:pt x="53578" y="160735"/>
                </a:lnTo>
                <a:lnTo>
                  <a:pt x="35719" y="160735"/>
                </a:lnTo>
                <a:lnTo>
                  <a:pt x="26789" y="160735"/>
                </a:lnTo>
                <a:lnTo>
                  <a:pt x="17859" y="169664"/>
                </a:lnTo>
                <a:lnTo>
                  <a:pt x="8930" y="178594"/>
                </a:lnTo>
                <a:lnTo>
                  <a:pt x="0" y="205383"/>
                </a:lnTo>
                <a:lnTo>
                  <a:pt x="8930" y="241102"/>
                </a:lnTo>
                <a:lnTo>
                  <a:pt x="26789" y="276821"/>
                </a:lnTo>
                <a:lnTo>
                  <a:pt x="35719" y="321469"/>
                </a:lnTo>
                <a:lnTo>
                  <a:pt x="62508" y="357188"/>
                </a:lnTo>
                <a:lnTo>
                  <a:pt x="89297" y="383977"/>
                </a:lnTo>
                <a:lnTo>
                  <a:pt x="107156" y="401836"/>
                </a:lnTo>
                <a:lnTo>
                  <a:pt x="125015" y="410766"/>
                </a:lnTo>
                <a:lnTo>
                  <a:pt x="142875" y="401836"/>
                </a:lnTo>
                <a:lnTo>
                  <a:pt x="151804" y="383977"/>
                </a:lnTo>
                <a:lnTo>
                  <a:pt x="160734" y="357188"/>
                </a:lnTo>
                <a:lnTo>
                  <a:pt x="160734" y="312539"/>
                </a:lnTo>
                <a:lnTo>
                  <a:pt x="151804" y="267891"/>
                </a:lnTo>
                <a:lnTo>
                  <a:pt x="133945" y="214313"/>
                </a:lnTo>
                <a:lnTo>
                  <a:pt x="116086" y="169664"/>
                </a:lnTo>
                <a:lnTo>
                  <a:pt x="98226" y="116086"/>
                </a:lnTo>
                <a:lnTo>
                  <a:pt x="71437" y="71438"/>
                </a:lnTo>
                <a:lnTo>
                  <a:pt x="53578" y="35719"/>
                </a:lnTo>
                <a:lnTo>
                  <a:pt x="35719" y="8930"/>
                </a:lnTo>
                <a:lnTo>
                  <a:pt x="26789" y="0"/>
                </a:lnTo>
                <a:lnTo>
                  <a:pt x="26789" y="0"/>
                </a:lnTo>
                <a:lnTo>
                  <a:pt x="26789" y="17860"/>
                </a:lnTo>
                <a:lnTo>
                  <a:pt x="44648" y="44649"/>
                </a:lnTo>
                <a:lnTo>
                  <a:pt x="62508" y="89297"/>
                </a:lnTo>
                <a:lnTo>
                  <a:pt x="89297" y="142875"/>
                </a:lnTo>
                <a:lnTo>
                  <a:pt x="116086" y="196453"/>
                </a:lnTo>
                <a:lnTo>
                  <a:pt x="151804" y="250032"/>
                </a:lnTo>
                <a:lnTo>
                  <a:pt x="187523" y="294680"/>
                </a:lnTo>
                <a:lnTo>
                  <a:pt x="214312" y="321469"/>
                </a:lnTo>
                <a:lnTo>
                  <a:pt x="241101" y="330399"/>
                </a:lnTo>
                <a:lnTo>
                  <a:pt x="241101" y="33039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8" name="Freeform 257"/>
          <p:cNvSpPr/>
          <p:nvPr/>
        </p:nvSpPr>
        <p:spPr>
          <a:xfrm>
            <a:off x="1375172" y="5223867"/>
            <a:ext cx="116087" cy="142876"/>
          </a:xfrm>
          <a:custGeom>
            <a:avLst/>
            <a:gdLst/>
            <a:ahLst/>
            <a:cxnLst/>
            <a:rect l="0" t="0" r="0" b="0"/>
            <a:pathLst>
              <a:path w="116087" h="142876">
                <a:moveTo>
                  <a:pt x="0" y="0"/>
                </a:moveTo>
                <a:lnTo>
                  <a:pt x="8930" y="8930"/>
                </a:lnTo>
                <a:lnTo>
                  <a:pt x="26789" y="26789"/>
                </a:lnTo>
                <a:lnTo>
                  <a:pt x="35719" y="53578"/>
                </a:lnTo>
                <a:lnTo>
                  <a:pt x="53578" y="80367"/>
                </a:lnTo>
                <a:lnTo>
                  <a:pt x="71437" y="107156"/>
                </a:lnTo>
                <a:lnTo>
                  <a:pt x="89297" y="133946"/>
                </a:lnTo>
                <a:lnTo>
                  <a:pt x="107156" y="142875"/>
                </a:lnTo>
                <a:lnTo>
                  <a:pt x="116086" y="142875"/>
                </a:lnTo>
                <a:lnTo>
                  <a:pt x="116086" y="133946"/>
                </a:lnTo>
                <a:lnTo>
                  <a:pt x="116086"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9" name="Freeform 258"/>
          <p:cNvSpPr/>
          <p:nvPr/>
        </p:nvSpPr>
        <p:spPr>
          <a:xfrm>
            <a:off x="1285875" y="5000625"/>
            <a:ext cx="44649" cy="53579"/>
          </a:xfrm>
          <a:custGeom>
            <a:avLst/>
            <a:gdLst/>
            <a:ahLst/>
            <a:cxnLst/>
            <a:rect l="0" t="0" r="0" b="0"/>
            <a:pathLst>
              <a:path w="44649" h="53579">
                <a:moveTo>
                  <a:pt x="35719" y="35719"/>
                </a:moveTo>
                <a:lnTo>
                  <a:pt x="26789" y="35719"/>
                </a:lnTo>
                <a:lnTo>
                  <a:pt x="26789" y="35719"/>
                </a:lnTo>
                <a:lnTo>
                  <a:pt x="17859" y="44648"/>
                </a:lnTo>
                <a:lnTo>
                  <a:pt x="8930" y="44648"/>
                </a:lnTo>
                <a:lnTo>
                  <a:pt x="0" y="53578"/>
                </a:lnTo>
                <a:lnTo>
                  <a:pt x="0" y="53578"/>
                </a:lnTo>
                <a:lnTo>
                  <a:pt x="0" y="44648"/>
                </a:lnTo>
                <a:lnTo>
                  <a:pt x="8930" y="35719"/>
                </a:lnTo>
                <a:lnTo>
                  <a:pt x="17859" y="26789"/>
                </a:lnTo>
                <a:lnTo>
                  <a:pt x="26789" y="8930"/>
                </a:lnTo>
                <a:lnTo>
                  <a:pt x="44648" y="0"/>
                </a:lnTo>
                <a:lnTo>
                  <a:pt x="4464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0" name="Freeform 259"/>
          <p:cNvSpPr/>
          <p:nvPr/>
        </p:nvSpPr>
        <p:spPr>
          <a:xfrm>
            <a:off x="1384102" y="4929188"/>
            <a:ext cx="232172" cy="419696"/>
          </a:xfrm>
          <a:custGeom>
            <a:avLst/>
            <a:gdLst/>
            <a:ahLst/>
            <a:cxnLst/>
            <a:rect l="0" t="0" r="0" b="0"/>
            <a:pathLst>
              <a:path w="232172" h="419696">
                <a:moveTo>
                  <a:pt x="80367" y="35718"/>
                </a:moveTo>
                <a:lnTo>
                  <a:pt x="71437" y="35718"/>
                </a:lnTo>
                <a:lnTo>
                  <a:pt x="53578" y="26789"/>
                </a:lnTo>
                <a:lnTo>
                  <a:pt x="35718" y="17859"/>
                </a:lnTo>
                <a:lnTo>
                  <a:pt x="26789" y="8929"/>
                </a:lnTo>
                <a:lnTo>
                  <a:pt x="8929" y="0"/>
                </a:lnTo>
                <a:lnTo>
                  <a:pt x="0" y="0"/>
                </a:lnTo>
                <a:lnTo>
                  <a:pt x="0" y="17859"/>
                </a:lnTo>
                <a:lnTo>
                  <a:pt x="8929" y="35718"/>
                </a:lnTo>
                <a:lnTo>
                  <a:pt x="26789" y="80367"/>
                </a:lnTo>
                <a:lnTo>
                  <a:pt x="44648" y="125015"/>
                </a:lnTo>
                <a:lnTo>
                  <a:pt x="71437" y="169664"/>
                </a:lnTo>
                <a:lnTo>
                  <a:pt x="107156" y="223242"/>
                </a:lnTo>
                <a:lnTo>
                  <a:pt x="133945" y="276820"/>
                </a:lnTo>
                <a:lnTo>
                  <a:pt x="169664" y="321468"/>
                </a:lnTo>
                <a:lnTo>
                  <a:pt x="196453" y="357187"/>
                </a:lnTo>
                <a:lnTo>
                  <a:pt x="214312" y="383976"/>
                </a:lnTo>
                <a:lnTo>
                  <a:pt x="232171" y="401835"/>
                </a:lnTo>
                <a:lnTo>
                  <a:pt x="232171" y="419695"/>
                </a:lnTo>
                <a:lnTo>
                  <a:pt x="223242" y="419695"/>
                </a:lnTo>
                <a:lnTo>
                  <a:pt x="223242" y="41969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1" name="Freeform 260"/>
          <p:cNvSpPr/>
          <p:nvPr/>
        </p:nvSpPr>
        <p:spPr>
          <a:xfrm>
            <a:off x="1393031" y="5134570"/>
            <a:ext cx="196454" cy="80369"/>
          </a:xfrm>
          <a:custGeom>
            <a:avLst/>
            <a:gdLst/>
            <a:ahLst/>
            <a:cxnLst/>
            <a:rect l="0" t="0" r="0" b="0"/>
            <a:pathLst>
              <a:path w="196454" h="80369">
                <a:moveTo>
                  <a:pt x="0" y="62508"/>
                </a:moveTo>
                <a:lnTo>
                  <a:pt x="0" y="62508"/>
                </a:lnTo>
                <a:lnTo>
                  <a:pt x="8930" y="71438"/>
                </a:lnTo>
                <a:lnTo>
                  <a:pt x="26789" y="80368"/>
                </a:lnTo>
                <a:lnTo>
                  <a:pt x="53578" y="80368"/>
                </a:lnTo>
                <a:lnTo>
                  <a:pt x="80367" y="71438"/>
                </a:lnTo>
                <a:lnTo>
                  <a:pt x="116086" y="62508"/>
                </a:lnTo>
                <a:lnTo>
                  <a:pt x="142875" y="44649"/>
                </a:lnTo>
                <a:lnTo>
                  <a:pt x="169664" y="26789"/>
                </a:lnTo>
                <a:lnTo>
                  <a:pt x="196453" y="0"/>
                </a:lnTo>
                <a:lnTo>
                  <a:pt x="19645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2" name="Freeform 261"/>
          <p:cNvSpPr/>
          <p:nvPr/>
        </p:nvSpPr>
        <p:spPr>
          <a:xfrm>
            <a:off x="1562695" y="4830961"/>
            <a:ext cx="250033" cy="428626"/>
          </a:xfrm>
          <a:custGeom>
            <a:avLst/>
            <a:gdLst/>
            <a:ahLst/>
            <a:cxnLst/>
            <a:rect l="0" t="0" r="0" b="0"/>
            <a:pathLst>
              <a:path w="250033" h="428626">
                <a:moveTo>
                  <a:pt x="44649" y="0"/>
                </a:moveTo>
                <a:lnTo>
                  <a:pt x="35719" y="0"/>
                </a:lnTo>
                <a:lnTo>
                  <a:pt x="26789" y="8929"/>
                </a:lnTo>
                <a:lnTo>
                  <a:pt x="8930" y="8929"/>
                </a:lnTo>
                <a:lnTo>
                  <a:pt x="0" y="17859"/>
                </a:lnTo>
                <a:lnTo>
                  <a:pt x="0" y="35718"/>
                </a:lnTo>
                <a:lnTo>
                  <a:pt x="0" y="62508"/>
                </a:lnTo>
                <a:lnTo>
                  <a:pt x="17860" y="107156"/>
                </a:lnTo>
                <a:lnTo>
                  <a:pt x="44649" y="151805"/>
                </a:lnTo>
                <a:lnTo>
                  <a:pt x="89297" y="205383"/>
                </a:lnTo>
                <a:lnTo>
                  <a:pt x="125016" y="250031"/>
                </a:lnTo>
                <a:lnTo>
                  <a:pt x="160735" y="285750"/>
                </a:lnTo>
                <a:lnTo>
                  <a:pt x="196453" y="321469"/>
                </a:lnTo>
                <a:lnTo>
                  <a:pt x="223243" y="357187"/>
                </a:lnTo>
                <a:lnTo>
                  <a:pt x="241102" y="383977"/>
                </a:lnTo>
                <a:lnTo>
                  <a:pt x="250032" y="410766"/>
                </a:lnTo>
                <a:lnTo>
                  <a:pt x="241102" y="419695"/>
                </a:lnTo>
                <a:lnTo>
                  <a:pt x="232172" y="428625"/>
                </a:lnTo>
                <a:lnTo>
                  <a:pt x="232172" y="42862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3" name="Freeform 262"/>
          <p:cNvSpPr/>
          <p:nvPr/>
        </p:nvSpPr>
        <p:spPr>
          <a:xfrm>
            <a:off x="1544836" y="4938117"/>
            <a:ext cx="196454" cy="178595"/>
          </a:xfrm>
          <a:custGeom>
            <a:avLst/>
            <a:gdLst/>
            <a:ahLst/>
            <a:cxnLst/>
            <a:rect l="0" t="0" r="0" b="0"/>
            <a:pathLst>
              <a:path w="196454" h="178595">
                <a:moveTo>
                  <a:pt x="0" y="178594"/>
                </a:moveTo>
                <a:lnTo>
                  <a:pt x="0" y="169664"/>
                </a:lnTo>
                <a:lnTo>
                  <a:pt x="17859" y="160735"/>
                </a:lnTo>
                <a:lnTo>
                  <a:pt x="26789" y="142875"/>
                </a:lnTo>
                <a:lnTo>
                  <a:pt x="53578" y="125016"/>
                </a:lnTo>
                <a:lnTo>
                  <a:pt x="89297" y="98227"/>
                </a:lnTo>
                <a:lnTo>
                  <a:pt x="125016" y="71438"/>
                </a:lnTo>
                <a:lnTo>
                  <a:pt x="151805" y="44649"/>
                </a:lnTo>
                <a:lnTo>
                  <a:pt x="178594" y="26789"/>
                </a:lnTo>
                <a:lnTo>
                  <a:pt x="196453" y="17860"/>
                </a:lnTo>
                <a:lnTo>
                  <a:pt x="196453" y="8930"/>
                </a:lnTo>
                <a:lnTo>
                  <a:pt x="196453" y="0"/>
                </a:lnTo>
                <a:lnTo>
                  <a:pt x="19645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4" name="Freeform 263"/>
          <p:cNvSpPr/>
          <p:nvPr/>
        </p:nvSpPr>
        <p:spPr>
          <a:xfrm>
            <a:off x="732234" y="4759523"/>
            <a:ext cx="178595" cy="160736"/>
          </a:xfrm>
          <a:custGeom>
            <a:avLst/>
            <a:gdLst/>
            <a:ahLst/>
            <a:cxnLst/>
            <a:rect l="0" t="0" r="0" b="0"/>
            <a:pathLst>
              <a:path w="178595" h="160736">
                <a:moveTo>
                  <a:pt x="44649" y="0"/>
                </a:moveTo>
                <a:lnTo>
                  <a:pt x="44649" y="0"/>
                </a:lnTo>
                <a:lnTo>
                  <a:pt x="35719" y="0"/>
                </a:lnTo>
                <a:lnTo>
                  <a:pt x="35719" y="0"/>
                </a:lnTo>
                <a:lnTo>
                  <a:pt x="35719" y="0"/>
                </a:lnTo>
                <a:lnTo>
                  <a:pt x="35719" y="0"/>
                </a:lnTo>
                <a:lnTo>
                  <a:pt x="26790" y="0"/>
                </a:lnTo>
                <a:lnTo>
                  <a:pt x="26790" y="8930"/>
                </a:lnTo>
                <a:lnTo>
                  <a:pt x="26790" y="17859"/>
                </a:lnTo>
                <a:lnTo>
                  <a:pt x="17860" y="35719"/>
                </a:lnTo>
                <a:lnTo>
                  <a:pt x="8930" y="44648"/>
                </a:lnTo>
                <a:lnTo>
                  <a:pt x="8930" y="62508"/>
                </a:lnTo>
                <a:lnTo>
                  <a:pt x="0" y="89297"/>
                </a:lnTo>
                <a:lnTo>
                  <a:pt x="8930" y="107156"/>
                </a:lnTo>
                <a:lnTo>
                  <a:pt x="8930" y="133946"/>
                </a:lnTo>
                <a:lnTo>
                  <a:pt x="26790" y="151805"/>
                </a:lnTo>
                <a:lnTo>
                  <a:pt x="44649" y="160735"/>
                </a:lnTo>
                <a:lnTo>
                  <a:pt x="71438" y="160735"/>
                </a:lnTo>
                <a:lnTo>
                  <a:pt x="98227" y="151805"/>
                </a:lnTo>
                <a:lnTo>
                  <a:pt x="125016" y="142875"/>
                </a:lnTo>
                <a:lnTo>
                  <a:pt x="142875" y="116086"/>
                </a:lnTo>
                <a:lnTo>
                  <a:pt x="160735" y="89297"/>
                </a:lnTo>
                <a:lnTo>
                  <a:pt x="169665" y="62508"/>
                </a:lnTo>
                <a:lnTo>
                  <a:pt x="178594" y="26789"/>
                </a:lnTo>
                <a:lnTo>
                  <a:pt x="178594"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5" name="Freeform 264"/>
          <p:cNvSpPr/>
          <p:nvPr/>
        </p:nvSpPr>
        <p:spPr>
          <a:xfrm>
            <a:off x="857250" y="4616648"/>
            <a:ext cx="223243" cy="223243"/>
          </a:xfrm>
          <a:custGeom>
            <a:avLst/>
            <a:gdLst/>
            <a:ahLst/>
            <a:cxnLst/>
            <a:rect l="0" t="0" r="0" b="0"/>
            <a:pathLst>
              <a:path w="223243" h="223243">
                <a:moveTo>
                  <a:pt x="0" y="98227"/>
                </a:moveTo>
                <a:lnTo>
                  <a:pt x="0" y="98227"/>
                </a:lnTo>
                <a:lnTo>
                  <a:pt x="0" y="107156"/>
                </a:lnTo>
                <a:lnTo>
                  <a:pt x="0" y="116086"/>
                </a:lnTo>
                <a:lnTo>
                  <a:pt x="8930" y="125016"/>
                </a:lnTo>
                <a:lnTo>
                  <a:pt x="17859" y="142875"/>
                </a:lnTo>
                <a:lnTo>
                  <a:pt x="35719" y="160734"/>
                </a:lnTo>
                <a:lnTo>
                  <a:pt x="44649" y="178594"/>
                </a:lnTo>
                <a:lnTo>
                  <a:pt x="62508" y="196453"/>
                </a:lnTo>
                <a:lnTo>
                  <a:pt x="71438" y="205383"/>
                </a:lnTo>
                <a:lnTo>
                  <a:pt x="80367" y="214313"/>
                </a:lnTo>
                <a:lnTo>
                  <a:pt x="80367" y="223242"/>
                </a:lnTo>
                <a:lnTo>
                  <a:pt x="80367" y="223242"/>
                </a:lnTo>
                <a:lnTo>
                  <a:pt x="71438" y="214313"/>
                </a:lnTo>
                <a:lnTo>
                  <a:pt x="62508" y="196453"/>
                </a:lnTo>
                <a:lnTo>
                  <a:pt x="53578" y="178594"/>
                </a:lnTo>
                <a:lnTo>
                  <a:pt x="44649" y="151805"/>
                </a:lnTo>
                <a:lnTo>
                  <a:pt x="35719" y="116086"/>
                </a:lnTo>
                <a:lnTo>
                  <a:pt x="26789" y="98227"/>
                </a:lnTo>
                <a:lnTo>
                  <a:pt x="17859" y="71438"/>
                </a:lnTo>
                <a:lnTo>
                  <a:pt x="26789" y="71438"/>
                </a:lnTo>
                <a:lnTo>
                  <a:pt x="26789" y="71438"/>
                </a:lnTo>
                <a:lnTo>
                  <a:pt x="44649" y="80367"/>
                </a:lnTo>
                <a:lnTo>
                  <a:pt x="53578" y="98227"/>
                </a:lnTo>
                <a:lnTo>
                  <a:pt x="71438" y="116086"/>
                </a:lnTo>
                <a:lnTo>
                  <a:pt x="89297" y="142875"/>
                </a:lnTo>
                <a:lnTo>
                  <a:pt x="107156" y="160734"/>
                </a:lnTo>
                <a:lnTo>
                  <a:pt x="125016" y="178594"/>
                </a:lnTo>
                <a:lnTo>
                  <a:pt x="133945" y="187523"/>
                </a:lnTo>
                <a:lnTo>
                  <a:pt x="133945" y="187523"/>
                </a:lnTo>
                <a:lnTo>
                  <a:pt x="142875" y="178594"/>
                </a:lnTo>
                <a:lnTo>
                  <a:pt x="133945" y="160734"/>
                </a:lnTo>
                <a:lnTo>
                  <a:pt x="133945" y="125016"/>
                </a:lnTo>
                <a:lnTo>
                  <a:pt x="125016" y="98227"/>
                </a:lnTo>
                <a:lnTo>
                  <a:pt x="116086" y="62508"/>
                </a:lnTo>
                <a:lnTo>
                  <a:pt x="107156" y="35719"/>
                </a:lnTo>
                <a:lnTo>
                  <a:pt x="107156" y="8930"/>
                </a:lnTo>
                <a:lnTo>
                  <a:pt x="116086" y="0"/>
                </a:lnTo>
                <a:lnTo>
                  <a:pt x="125016" y="8930"/>
                </a:lnTo>
                <a:lnTo>
                  <a:pt x="142875" y="17859"/>
                </a:lnTo>
                <a:lnTo>
                  <a:pt x="160734" y="44648"/>
                </a:lnTo>
                <a:lnTo>
                  <a:pt x="178594" y="71438"/>
                </a:lnTo>
                <a:lnTo>
                  <a:pt x="196453" y="98227"/>
                </a:lnTo>
                <a:lnTo>
                  <a:pt x="205383" y="116086"/>
                </a:lnTo>
                <a:lnTo>
                  <a:pt x="214313" y="125016"/>
                </a:lnTo>
                <a:lnTo>
                  <a:pt x="223242" y="125016"/>
                </a:lnTo>
                <a:lnTo>
                  <a:pt x="223242" y="125016"/>
                </a:lnTo>
                <a:lnTo>
                  <a:pt x="223242" y="107156"/>
                </a:lnTo>
                <a:lnTo>
                  <a:pt x="223242" y="80367"/>
                </a:lnTo>
                <a:lnTo>
                  <a:pt x="214313" y="44648"/>
                </a:lnTo>
                <a:lnTo>
                  <a:pt x="214313"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6" name="Freeform 265"/>
          <p:cNvSpPr/>
          <p:nvPr/>
        </p:nvSpPr>
        <p:spPr>
          <a:xfrm>
            <a:off x="1080492" y="4393406"/>
            <a:ext cx="205384" cy="312540"/>
          </a:xfrm>
          <a:custGeom>
            <a:avLst/>
            <a:gdLst/>
            <a:ahLst/>
            <a:cxnLst/>
            <a:rect l="0" t="0" r="0" b="0"/>
            <a:pathLst>
              <a:path w="205384" h="312540">
                <a:moveTo>
                  <a:pt x="71438" y="196453"/>
                </a:moveTo>
                <a:lnTo>
                  <a:pt x="71438" y="187523"/>
                </a:lnTo>
                <a:lnTo>
                  <a:pt x="62508" y="178594"/>
                </a:lnTo>
                <a:lnTo>
                  <a:pt x="53578" y="160734"/>
                </a:lnTo>
                <a:lnTo>
                  <a:pt x="44649" y="151805"/>
                </a:lnTo>
                <a:lnTo>
                  <a:pt x="35719" y="133945"/>
                </a:lnTo>
                <a:lnTo>
                  <a:pt x="35719" y="133945"/>
                </a:lnTo>
                <a:lnTo>
                  <a:pt x="26789" y="142875"/>
                </a:lnTo>
                <a:lnTo>
                  <a:pt x="26789" y="160734"/>
                </a:lnTo>
                <a:lnTo>
                  <a:pt x="35719" y="187523"/>
                </a:lnTo>
                <a:lnTo>
                  <a:pt x="35719" y="223242"/>
                </a:lnTo>
                <a:lnTo>
                  <a:pt x="44649" y="250031"/>
                </a:lnTo>
                <a:lnTo>
                  <a:pt x="53578" y="276820"/>
                </a:lnTo>
                <a:lnTo>
                  <a:pt x="71438" y="303609"/>
                </a:lnTo>
                <a:lnTo>
                  <a:pt x="80367" y="312539"/>
                </a:lnTo>
                <a:lnTo>
                  <a:pt x="89297" y="312539"/>
                </a:lnTo>
                <a:lnTo>
                  <a:pt x="107157" y="303609"/>
                </a:lnTo>
                <a:lnTo>
                  <a:pt x="116086" y="276820"/>
                </a:lnTo>
                <a:lnTo>
                  <a:pt x="116086" y="250031"/>
                </a:lnTo>
                <a:lnTo>
                  <a:pt x="116086" y="214312"/>
                </a:lnTo>
                <a:lnTo>
                  <a:pt x="116086" y="178594"/>
                </a:lnTo>
                <a:lnTo>
                  <a:pt x="98227" y="142875"/>
                </a:lnTo>
                <a:lnTo>
                  <a:pt x="80367" y="107156"/>
                </a:lnTo>
                <a:lnTo>
                  <a:pt x="62508" y="62508"/>
                </a:lnTo>
                <a:lnTo>
                  <a:pt x="35719" y="26789"/>
                </a:lnTo>
                <a:lnTo>
                  <a:pt x="17860" y="8930"/>
                </a:lnTo>
                <a:lnTo>
                  <a:pt x="8930" y="0"/>
                </a:lnTo>
                <a:lnTo>
                  <a:pt x="0" y="8930"/>
                </a:lnTo>
                <a:lnTo>
                  <a:pt x="8930" y="35719"/>
                </a:lnTo>
                <a:lnTo>
                  <a:pt x="17860" y="71437"/>
                </a:lnTo>
                <a:lnTo>
                  <a:pt x="35719" y="107156"/>
                </a:lnTo>
                <a:lnTo>
                  <a:pt x="62508" y="142875"/>
                </a:lnTo>
                <a:lnTo>
                  <a:pt x="89297" y="178594"/>
                </a:lnTo>
                <a:lnTo>
                  <a:pt x="125016" y="205383"/>
                </a:lnTo>
                <a:lnTo>
                  <a:pt x="142875" y="214312"/>
                </a:lnTo>
                <a:lnTo>
                  <a:pt x="169664" y="223242"/>
                </a:lnTo>
                <a:lnTo>
                  <a:pt x="187524" y="214312"/>
                </a:lnTo>
                <a:lnTo>
                  <a:pt x="205383" y="205383"/>
                </a:lnTo>
                <a:lnTo>
                  <a:pt x="205383"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7" name="Freeform 266"/>
          <p:cNvSpPr/>
          <p:nvPr/>
        </p:nvSpPr>
        <p:spPr>
          <a:xfrm>
            <a:off x="1285875" y="4313039"/>
            <a:ext cx="214314" cy="214313"/>
          </a:xfrm>
          <a:custGeom>
            <a:avLst/>
            <a:gdLst/>
            <a:ahLst/>
            <a:cxnLst/>
            <a:rect l="0" t="0" r="0" b="0"/>
            <a:pathLst>
              <a:path w="214314" h="214313">
                <a:moveTo>
                  <a:pt x="8930" y="44648"/>
                </a:moveTo>
                <a:lnTo>
                  <a:pt x="8930" y="53578"/>
                </a:lnTo>
                <a:lnTo>
                  <a:pt x="0" y="53578"/>
                </a:lnTo>
                <a:lnTo>
                  <a:pt x="0" y="53578"/>
                </a:lnTo>
                <a:lnTo>
                  <a:pt x="0" y="53578"/>
                </a:lnTo>
                <a:lnTo>
                  <a:pt x="8930" y="53578"/>
                </a:lnTo>
                <a:lnTo>
                  <a:pt x="17859" y="53578"/>
                </a:lnTo>
                <a:lnTo>
                  <a:pt x="26789" y="53578"/>
                </a:lnTo>
                <a:lnTo>
                  <a:pt x="44648" y="53578"/>
                </a:lnTo>
                <a:lnTo>
                  <a:pt x="62508" y="53578"/>
                </a:lnTo>
                <a:lnTo>
                  <a:pt x="89297" y="44648"/>
                </a:lnTo>
                <a:lnTo>
                  <a:pt x="116086" y="35718"/>
                </a:lnTo>
                <a:lnTo>
                  <a:pt x="142875" y="26789"/>
                </a:lnTo>
                <a:lnTo>
                  <a:pt x="160734" y="8929"/>
                </a:lnTo>
                <a:lnTo>
                  <a:pt x="178594" y="0"/>
                </a:lnTo>
                <a:lnTo>
                  <a:pt x="196453" y="0"/>
                </a:lnTo>
                <a:lnTo>
                  <a:pt x="205383" y="17859"/>
                </a:lnTo>
                <a:lnTo>
                  <a:pt x="205383" y="35718"/>
                </a:lnTo>
                <a:lnTo>
                  <a:pt x="205383" y="71437"/>
                </a:lnTo>
                <a:lnTo>
                  <a:pt x="196453" y="107156"/>
                </a:lnTo>
                <a:lnTo>
                  <a:pt x="178594" y="151804"/>
                </a:lnTo>
                <a:lnTo>
                  <a:pt x="169664" y="178593"/>
                </a:lnTo>
                <a:lnTo>
                  <a:pt x="160734" y="205382"/>
                </a:lnTo>
                <a:lnTo>
                  <a:pt x="160734" y="214312"/>
                </a:lnTo>
                <a:lnTo>
                  <a:pt x="160734" y="205382"/>
                </a:lnTo>
                <a:lnTo>
                  <a:pt x="178594" y="178593"/>
                </a:lnTo>
                <a:lnTo>
                  <a:pt x="187523" y="133945"/>
                </a:lnTo>
                <a:lnTo>
                  <a:pt x="214313" y="89297"/>
                </a:lnTo>
                <a:lnTo>
                  <a:pt x="214313"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8" name="Freeform 267"/>
          <p:cNvSpPr/>
          <p:nvPr/>
        </p:nvSpPr>
        <p:spPr>
          <a:xfrm>
            <a:off x="1598414" y="4134445"/>
            <a:ext cx="160735" cy="160735"/>
          </a:xfrm>
          <a:custGeom>
            <a:avLst/>
            <a:gdLst/>
            <a:ahLst/>
            <a:cxnLst/>
            <a:rect l="0" t="0" r="0" b="0"/>
            <a:pathLst>
              <a:path w="160735" h="160735">
                <a:moveTo>
                  <a:pt x="26789" y="0"/>
                </a:moveTo>
                <a:lnTo>
                  <a:pt x="26789" y="0"/>
                </a:lnTo>
                <a:lnTo>
                  <a:pt x="17859" y="0"/>
                </a:lnTo>
                <a:lnTo>
                  <a:pt x="8930" y="8930"/>
                </a:lnTo>
                <a:lnTo>
                  <a:pt x="0" y="17859"/>
                </a:lnTo>
                <a:lnTo>
                  <a:pt x="0" y="35719"/>
                </a:lnTo>
                <a:lnTo>
                  <a:pt x="0" y="62508"/>
                </a:lnTo>
                <a:lnTo>
                  <a:pt x="0" y="89297"/>
                </a:lnTo>
                <a:lnTo>
                  <a:pt x="17859" y="116086"/>
                </a:lnTo>
                <a:lnTo>
                  <a:pt x="26789" y="133945"/>
                </a:lnTo>
                <a:lnTo>
                  <a:pt x="44649" y="151805"/>
                </a:lnTo>
                <a:lnTo>
                  <a:pt x="71438" y="160734"/>
                </a:lnTo>
                <a:lnTo>
                  <a:pt x="89297" y="160734"/>
                </a:lnTo>
                <a:lnTo>
                  <a:pt x="116086" y="151805"/>
                </a:lnTo>
                <a:lnTo>
                  <a:pt x="133945" y="133945"/>
                </a:lnTo>
                <a:lnTo>
                  <a:pt x="151805" y="116086"/>
                </a:lnTo>
                <a:lnTo>
                  <a:pt x="160734" y="89297"/>
                </a:lnTo>
                <a:lnTo>
                  <a:pt x="160734" y="62508"/>
                </a:lnTo>
                <a:lnTo>
                  <a:pt x="151805" y="44648"/>
                </a:lnTo>
                <a:lnTo>
                  <a:pt x="133945" y="26789"/>
                </a:lnTo>
                <a:lnTo>
                  <a:pt x="107156" y="17859"/>
                </a:lnTo>
                <a:lnTo>
                  <a:pt x="71438" y="26789"/>
                </a:lnTo>
                <a:lnTo>
                  <a:pt x="44649" y="35719"/>
                </a:lnTo>
                <a:lnTo>
                  <a:pt x="26789" y="44648"/>
                </a:lnTo>
                <a:lnTo>
                  <a:pt x="8930" y="62508"/>
                </a:lnTo>
                <a:lnTo>
                  <a:pt x="8930" y="80367"/>
                </a:lnTo>
                <a:lnTo>
                  <a:pt x="26789" y="80367"/>
                </a:lnTo>
                <a:lnTo>
                  <a:pt x="44649" y="80367"/>
                </a:lnTo>
                <a:lnTo>
                  <a:pt x="71438" y="71437"/>
                </a:lnTo>
                <a:lnTo>
                  <a:pt x="107156" y="44648"/>
                </a:lnTo>
                <a:lnTo>
                  <a:pt x="107156"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9" name="Freeform 268"/>
          <p:cNvSpPr/>
          <p:nvPr/>
        </p:nvSpPr>
        <p:spPr>
          <a:xfrm>
            <a:off x="1750219" y="3812976"/>
            <a:ext cx="330399" cy="348259"/>
          </a:xfrm>
          <a:custGeom>
            <a:avLst/>
            <a:gdLst/>
            <a:ahLst/>
            <a:cxnLst/>
            <a:rect l="0" t="0" r="0" b="0"/>
            <a:pathLst>
              <a:path w="330399" h="348259">
                <a:moveTo>
                  <a:pt x="0" y="250031"/>
                </a:moveTo>
                <a:lnTo>
                  <a:pt x="0" y="250031"/>
                </a:lnTo>
                <a:lnTo>
                  <a:pt x="0" y="258961"/>
                </a:lnTo>
                <a:lnTo>
                  <a:pt x="0" y="276820"/>
                </a:lnTo>
                <a:lnTo>
                  <a:pt x="8929" y="294680"/>
                </a:lnTo>
                <a:lnTo>
                  <a:pt x="17859" y="312539"/>
                </a:lnTo>
                <a:lnTo>
                  <a:pt x="35719" y="321469"/>
                </a:lnTo>
                <a:lnTo>
                  <a:pt x="44648" y="330399"/>
                </a:lnTo>
                <a:lnTo>
                  <a:pt x="62508" y="339328"/>
                </a:lnTo>
                <a:lnTo>
                  <a:pt x="71437" y="339328"/>
                </a:lnTo>
                <a:lnTo>
                  <a:pt x="80367" y="348258"/>
                </a:lnTo>
                <a:lnTo>
                  <a:pt x="89297" y="339328"/>
                </a:lnTo>
                <a:lnTo>
                  <a:pt x="98226" y="330399"/>
                </a:lnTo>
                <a:lnTo>
                  <a:pt x="107156" y="321469"/>
                </a:lnTo>
                <a:lnTo>
                  <a:pt x="116086" y="303610"/>
                </a:lnTo>
                <a:lnTo>
                  <a:pt x="116086" y="276820"/>
                </a:lnTo>
                <a:lnTo>
                  <a:pt x="116086" y="258961"/>
                </a:lnTo>
                <a:lnTo>
                  <a:pt x="116086" y="250031"/>
                </a:lnTo>
                <a:lnTo>
                  <a:pt x="125015" y="241102"/>
                </a:lnTo>
                <a:lnTo>
                  <a:pt x="125015" y="232172"/>
                </a:lnTo>
                <a:lnTo>
                  <a:pt x="133945" y="241102"/>
                </a:lnTo>
                <a:lnTo>
                  <a:pt x="151804" y="250031"/>
                </a:lnTo>
                <a:lnTo>
                  <a:pt x="160734" y="267891"/>
                </a:lnTo>
                <a:lnTo>
                  <a:pt x="178594" y="276820"/>
                </a:lnTo>
                <a:lnTo>
                  <a:pt x="187523" y="285750"/>
                </a:lnTo>
                <a:lnTo>
                  <a:pt x="196453" y="285750"/>
                </a:lnTo>
                <a:lnTo>
                  <a:pt x="205383" y="276820"/>
                </a:lnTo>
                <a:lnTo>
                  <a:pt x="205383" y="267891"/>
                </a:lnTo>
                <a:lnTo>
                  <a:pt x="214312" y="250031"/>
                </a:lnTo>
                <a:lnTo>
                  <a:pt x="205383" y="223242"/>
                </a:lnTo>
                <a:lnTo>
                  <a:pt x="205383" y="187524"/>
                </a:lnTo>
                <a:lnTo>
                  <a:pt x="187523" y="151805"/>
                </a:lnTo>
                <a:lnTo>
                  <a:pt x="178594" y="116086"/>
                </a:lnTo>
                <a:lnTo>
                  <a:pt x="151804" y="80367"/>
                </a:lnTo>
                <a:lnTo>
                  <a:pt x="133945" y="44649"/>
                </a:lnTo>
                <a:lnTo>
                  <a:pt x="116086" y="17860"/>
                </a:lnTo>
                <a:lnTo>
                  <a:pt x="98226" y="0"/>
                </a:lnTo>
                <a:lnTo>
                  <a:pt x="80367" y="0"/>
                </a:lnTo>
                <a:lnTo>
                  <a:pt x="80367" y="8930"/>
                </a:lnTo>
                <a:lnTo>
                  <a:pt x="71437" y="17860"/>
                </a:lnTo>
                <a:lnTo>
                  <a:pt x="80367" y="44649"/>
                </a:lnTo>
                <a:lnTo>
                  <a:pt x="98226" y="71438"/>
                </a:lnTo>
                <a:lnTo>
                  <a:pt x="125015" y="98227"/>
                </a:lnTo>
                <a:lnTo>
                  <a:pt x="160734" y="125016"/>
                </a:lnTo>
                <a:lnTo>
                  <a:pt x="196453" y="151805"/>
                </a:lnTo>
                <a:lnTo>
                  <a:pt x="232172" y="178594"/>
                </a:lnTo>
                <a:lnTo>
                  <a:pt x="267890" y="187524"/>
                </a:lnTo>
                <a:lnTo>
                  <a:pt x="294679" y="196453"/>
                </a:lnTo>
                <a:lnTo>
                  <a:pt x="321469" y="205383"/>
                </a:lnTo>
                <a:lnTo>
                  <a:pt x="330398" y="214313"/>
                </a:lnTo>
                <a:lnTo>
                  <a:pt x="330398" y="214313"/>
                </a:lnTo>
                <a:lnTo>
                  <a:pt x="312539" y="214313"/>
                </a:lnTo>
                <a:lnTo>
                  <a:pt x="285750" y="214313"/>
                </a:lnTo>
                <a:lnTo>
                  <a:pt x="250031" y="214313"/>
                </a:lnTo>
                <a:lnTo>
                  <a:pt x="196453" y="205383"/>
                </a:lnTo>
                <a:lnTo>
                  <a:pt x="142875" y="196453"/>
                </a:lnTo>
                <a:lnTo>
                  <a:pt x="142875"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0" name="Freeform 269"/>
          <p:cNvSpPr/>
          <p:nvPr/>
        </p:nvSpPr>
        <p:spPr>
          <a:xfrm>
            <a:off x="1821656" y="3804046"/>
            <a:ext cx="187525" cy="80369"/>
          </a:xfrm>
          <a:custGeom>
            <a:avLst/>
            <a:gdLst/>
            <a:ahLst/>
            <a:cxnLst/>
            <a:rect l="0" t="0" r="0" b="0"/>
            <a:pathLst>
              <a:path w="187525" h="80369">
                <a:moveTo>
                  <a:pt x="0" y="80368"/>
                </a:moveTo>
                <a:lnTo>
                  <a:pt x="17860" y="71438"/>
                </a:lnTo>
                <a:lnTo>
                  <a:pt x="53578" y="53579"/>
                </a:lnTo>
                <a:lnTo>
                  <a:pt x="89297" y="35719"/>
                </a:lnTo>
                <a:lnTo>
                  <a:pt x="125016" y="17860"/>
                </a:lnTo>
                <a:lnTo>
                  <a:pt x="151805" y="8930"/>
                </a:lnTo>
                <a:lnTo>
                  <a:pt x="178594" y="0"/>
                </a:lnTo>
                <a:lnTo>
                  <a:pt x="187524" y="0"/>
                </a:lnTo>
                <a:lnTo>
                  <a:pt x="18752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1" name="Freeform 270"/>
          <p:cNvSpPr/>
          <p:nvPr/>
        </p:nvSpPr>
        <p:spPr>
          <a:xfrm>
            <a:off x="1946672" y="4795242"/>
            <a:ext cx="187524" cy="151806"/>
          </a:xfrm>
          <a:custGeom>
            <a:avLst/>
            <a:gdLst/>
            <a:ahLst/>
            <a:cxnLst/>
            <a:rect l="0" t="0" r="0" b="0"/>
            <a:pathLst>
              <a:path w="187524" h="151806">
                <a:moveTo>
                  <a:pt x="44648" y="26789"/>
                </a:moveTo>
                <a:lnTo>
                  <a:pt x="35719" y="26789"/>
                </a:lnTo>
                <a:lnTo>
                  <a:pt x="35719" y="26789"/>
                </a:lnTo>
                <a:lnTo>
                  <a:pt x="26789" y="17859"/>
                </a:lnTo>
                <a:lnTo>
                  <a:pt x="17859" y="17859"/>
                </a:lnTo>
                <a:lnTo>
                  <a:pt x="17859" y="26789"/>
                </a:lnTo>
                <a:lnTo>
                  <a:pt x="17859" y="35719"/>
                </a:lnTo>
                <a:lnTo>
                  <a:pt x="26789" y="53578"/>
                </a:lnTo>
                <a:lnTo>
                  <a:pt x="35719" y="80367"/>
                </a:lnTo>
                <a:lnTo>
                  <a:pt x="53578" y="107156"/>
                </a:lnTo>
                <a:lnTo>
                  <a:pt x="71437" y="133946"/>
                </a:lnTo>
                <a:lnTo>
                  <a:pt x="89297" y="142875"/>
                </a:lnTo>
                <a:lnTo>
                  <a:pt x="116086" y="151805"/>
                </a:lnTo>
                <a:lnTo>
                  <a:pt x="133945" y="142875"/>
                </a:lnTo>
                <a:lnTo>
                  <a:pt x="151805" y="125016"/>
                </a:lnTo>
                <a:lnTo>
                  <a:pt x="169664" y="107156"/>
                </a:lnTo>
                <a:lnTo>
                  <a:pt x="178594" y="80367"/>
                </a:lnTo>
                <a:lnTo>
                  <a:pt x="187523" y="53578"/>
                </a:lnTo>
                <a:lnTo>
                  <a:pt x="178594" y="35719"/>
                </a:lnTo>
                <a:lnTo>
                  <a:pt x="160734" y="17859"/>
                </a:lnTo>
                <a:lnTo>
                  <a:pt x="133945" y="0"/>
                </a:lnTo>
                <a:lnTo>
                  <a:pt x="98226" y="0"/>
                </a:lnTo>
                <a:lnTo>
                  <a:pt x="62508" y="0"/>
                </a:lnTo>
                <a:lnTo>
                  <a:pt x="26789" y="8929"/>
                </a:lnTo>
                <a:lnTo>
                  <a:pt x="8930" y="26789"/>
                </a:lnTo>
                <a:lnTo>
                  <a:pt x="0" y="35719"/>
                </a:lnTo>
                <a:lnTo>
                  <a:pt x="8930" y="35719"/>
                </a:lnTo>
                <a:lnTo>
                  <a:pt x="26789" y="35719"/>
                </a:lnTo>
                <a:lnTo>
                  <a:pt x="53578" y="26789"/>
                </a:lnTo>
                <a:lnTo>
                  <a:pt x="89297" y="8929"/>
                </a:lnTo>
                <a:lnTo>
                  <a:pt x="89297"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2" name="Freeform 271"/>
          <p:cNvSpPr/>
          <p:nvPr/>
        </p:nvSpPr>
        <p:spPr>
          <a:xfrm>
            <a:off x="2107406" y="4464843"/>
            <a:ext cx="321470" cy="366119"/>
          </a:xfrm>
          <a:custGeom>
            <a:avLst/>
            <a:gdLst/>
            <a:ahLst/>
            <a:cxnLst/>
            <a:rect l="0" t="0" r="0" b="0"/>
            <a:pathLst>
              <a:path w="321470" h="366119">
                <a:moveTo>
                  <a:pt x="0" y="223243"/>
                </a:moveTo>
                <a:lnTo>
                  <a:pt x="0" y="232172"/>
                </a:lnTo>
                <a:lnTo>
                  <a:pt x="8930" y="241102"/>
                </a:lnTo>
                <a:lnTo>
                  <a:pt x="17860" y="267891"/>
                </a:lnTo>
                <a:lnTo>
                  <a:pt x="35719" y="294680"/>
                </a:lnTo>
                <a:lnTo>
                  <a:pt x="44649" y="321469"/>
                </a:lnTo>
                <a:lnTo>
                  <a:pt x="62508" y="339328"/>
                </a:lnTo>
                <a:lnTo>
                  <a:pt x="80367" y="357188"/>
                </a:lnTo>
                <a:lnTo>
                  <a:pt x="89297" y="366118"/>
                </a:lnTo>
                <a:lnTo>
                  <a:pt x="98227" y="366118"/>
                </a:lnTo>
                <a:lnTo>
                  <a:pt x="107157" y="357188"/>
                </a:lnTo>
                <a:lnTo>
                  <a:pt x="116086" y="348258"/>
                </a:lnTo>
                <a:lnTo>
                  <a:pt x="116086" y="330399"/>
                </a:lnTo>
                <a:lnTo>
                  <a:pt x="116086" y="303610"/>
                </a:lnTo>
                <a:lnTo>
                  <a:pt x="116086" y="276821"/>
                </a:lnTo>
                <a:lnTo>
                  <a:pt x="116086" y="250032"/>
                </a:lnTo>
                <a:lnTo>
                  <a:pt x="116086" y="241102"/>
                </a:lnTo>
                <a:lnTo>
                  <a:pt x="125016" y="241102"/>
                </a:lnTo>
                <a:lnTo>
                  <a:pt x="133946" y="250032"/>
                </a:lnTo>
                <a:lnTo>
                  <a:pt x="151805" y="258961"/>
                </a:lnTo>
                <a:lnTo>
                  <a:pt x="160735" y="276821"/>
                </a:lnTo>
                <a:lnTo>
                  <a:pt x="178594" y="285750"/>
                </a:lnTo>
                <a:lnTo>
                  <a:pt x="196453" y="294680"/>
                </a:lnTo>
                <a:lnTo>
                  <a:pt x="205383" y="303610"/>
                </a:lnTo>
                <a:lnTo>
                  <a:pt x="223242" y="294680"/>
                </a:lnTo>
                <a:lnTo>
                  <a:pt x="232172" y="285750"/>
                </a:lnTo>
                <a:lnTo>
                  <a:pt x="232172" y="267891"/>
                </a:lnTo>
                <a:lnTo>
                  <a:pt x="232172" y="241102"/>
                </a:lnTo>
                <a:lnTo>
                  <a:pt x="214313" y="205383"/>
                </a:lnTo>
                <a:lnTo>
                  <a:pt x="205383" y="169664"/>
                </a:lnTo>
                <a:lnTo>
                  <a:pt x="178594" y="133946"/>
                </a:lnTo>
                <a:lnTo>
                  <a:pt x="151805" y="98227"/>
                </a:lnTo>
                <a:lnTo>
                  <a:pt x="125016" y="62508"/>
                </a:lnTo>
                <a:lnTo>
                  <a:pt x="98227" y="35719"/>
                </a:lnTo>
                <a:lnTo>
                  <a:pt x="80367" y="8930"/>
                </a:lnTo>
                <a:lnTo>
                  <a:pt x="62508" y="0"/>
                </a:lnTo>
                <a:lnTo>
                  <a:pt x="53578" y="0"/>
                </a:lnTo>
                <a:lnTo>
                  <a:pt x="53578" y="8930"/>
                </a:lnTo>
                <a:lnTo>
                  <a:pt x="53578" y="26789"/>
                </a:lnTo>
                <a:lnTo>
                  <a:pt x="62508" y="53578"/>
                </a:lnTo>
                <a:lnTo>
                  <a:pt x="89297" y="80368"/>
                </a:lnTo>
                <a:lnTo>
                  <a:pt x="125016" y="107157"/>
                </a:lnTo>
                <a:lnTo>
                  <a:pt x="160735" y="142875"/>
                </a:lnTo>
                <a:lnTo>
                  <a:pt x="205383" y="169664"/>
                </a:lnTo>
                <a:lnTo>
                  <a:pt x="241102" y="196453"/>
                </a:lnTo>
                <a:lnTo>
                  <a:pt x="267891" y="214313"/>
                </a:lnTo>
                <a:lnTo>
                  <a:pt x="294680" y="223243"/>
                </a:lnTo>
                <a:lnTo>
                  <a:pt x="312539" y="232172"/>
                </a:lnTo>
                <a:lnTo>
                  <a:pt x="321469" y="241102"/>
                </a:lnTo>
                <a:lnTo>
                  <a:pt x="321469" y="241102"/>
                </a:lnTo>
                <a:lnTo>
                  <a:pt x="312539" y="241102"/>
                </a:lnTo>
                <a:lnTo>
                  <a:pt x="303610" y="232172"/>
                </a:lnTo>
                <a:lnTo>
                  <a:pt x="267891" y="223243"/>
                </a:lnTo>
                <a:lnTo>
                  <a:pt x="232172" y="205383"/>
                </a:lnTo>
                <a:lnTo>
                  <a:pt x="232172"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3" name="Freeform 272"/>
          <p:cNvSpPr/>
          <p:nvPr/>
        </p:nvSpPr>
        <p:spPr>
          <a:xfrm>
            <a:off x="2160984" y="4518421"/>
            <a:ext cx="187525" cy="89298"/>
          </a:xfrm>
          <a:custGeom>
            <a:avLst/>
            <a:gdLst/>
            <a:ahLst/>
            <a:cxnLst/>
            <a:rect l="0" t="0" r="0" b="0"/>
            <a:pathLst>
              <a:path w="187525" h="89298">
                <a:moveTo>
                  <a:pt x="0" y="89297"/>
                </a:moveTo>
                <a:lnTo>
                  <a:pt x="0" y="89297"/>
                </a:lnTo>
                <a:lnTo>
                  <a:pt x="8930" y="80368"/>
                </a:lnTo>
                <a:lnTo>
                  <a:pt x="26789" y="71438"/>
                </a:lnTo>
                <a:lnTo>
                  <a:pt x="53579" y="62508"/>
                </a:lnTo>
                <a:lnTo>
                  <a:pt x="80368" y="44649"/>
                </a:lnTo>
                <a:lnTo>
                  <a:pt x="107157" y="35719"/>
                </a:lnTo>
                <a:lnTo>
                  <a:pt x="133946" y="17860"/>
                </a:lnTo>
                <a:lnTo>
                  <a:pt x="151805" y="8930"/>
                </a:lnTo>
                <a:lnTo>
                  <a:pt x="169664" y="8930"/>
                </a:lnTo>
                <a:lnTo>
                  <a:pt x="178594" y="0"/>
                </a:lnTo>
                <a:lnTo>
                  <a:pt x="187524" y="0"/>
                </a:lnTo>
                <a:lnTo>
                  <a:pt x="18752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4" name="Freeform 273"/>
          <p:cNvSpPr/>
          <p:nvPr/>
        </p:nvSpPr>
        <p:spPr>
          <a:xfrm>
            <a:off x="2509242" y="4616648"/>
            <a:ext cx="8931" cy="17860"/>
          </a:xfrm>
          <a:custGeom>
            <a:avLst/>
            <a:gdLst/>
            <a:ahLst/>
            <a:cxnLst/>
            <a:rect l="0" t="0" r="0" b="0"/>
            <a:pathLst>
              <a:path w="8931" h="17860">
                <a:moveTo>
                  <a:pt x="0" y="17859"/>
                </a:moveTo>
                <a:lnTo>
                  <a:pt x="0" y="8930"/>
                </a:lnTo>
                <a:lnTo>
                  <a:pt x="0" y="8930"/>
                </a:lnTo>
                <a:lnTo>
                  <a:pt x="0" y="8930"/>
                </a:lnTo>
                <a:lnTo>
                  <a:pt x="0" y="0"/>
                </a:lnTo>
                <a:lnTo>
                  <a:pt x="0" y="8930"/>
                </a:lnTo>
                <a:lnTo>
                  <a:pt x="0" y="8930"/>
                </a:lnTo>
                <a:lnTo>
                  <a:pt x="8930" y="17859"/>
                </a:lnTo>
                <a:lnTo>
                  <a:pt x="8930" y="17859"/>
                </a:lnTo>
                <a:lnTo>
                  <a:pt x="8930" y="17859"/>
                </a:lnTo>
                <a:lnTo>
                  <a:pt x="8930"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5" name="Freeform 274"/>
          <p:cNvSpPr/>
          <p:nvPr/>
        </p:nvSpPr>
        <p:spPr>
          <a:xfrm>
            <a:off x="2446734" y="4446984"/>
            <a:ext cx="133947" cy="160735"/>
          </a:xfrm>
          <a:custGeom>
            <a:avLst/>
            <a:gdLst/>
            <a:ahLst/>
            <a:cxnLst/>
            <a:rect l="0" t="0" r="0" b="0"/>
            <a:pathLst>
              <a:path w="133947" h="160735">
                <a:moveTo>
                  <a:pt x="80368" y="44648"/>
                </a:moveTo>
                <a:lnTo>
                  <a:pt x="80368" y="44648"/>
                </a:lnTo>
                <a:lnTo>
                  <a:pt x="71438" y="44648"/>
                </a:lnTo>
                <a:lnTo>
                  <a:pt x="71438" y="35719"/>
                </a:lnTo>
                <a:lnTo>
                  <a:pt x="62508" y="26789"/>
                </a:lnTo>
                <a:lnTo>
                  <a:pt x="53579" y="17859"/>
                </a:lnTo>
                <a:lnTo>
                  <a:pt x="53579" y="17859"/>
                </a:lnTo>
                <a:lnTo>
                  <a:pt x="35719" y="8930"/>
                </a:lnTo>
                <a:lnTo>
                  <a:pt x="35719" y="8930"/>
                </a:lnTo>
                <a:lnTo>
                  <a:pt x="17860" y="8930"/>
                </a:lnTo>
                <a:lnTo>
                  <a:pt x="8930" y="8930"/>
                </a:lnTo>
                <a:lnTo>
                  <a:pt x="0" y="17859"/>
                </a:lnTo>
                <a:lnTo>
                  <a:pt x="0" y="35719"/>
                </a:lnTo>
                <a:lnTo>
                  <a:pt x="0" y="53578"/>
                </a:lnTo>
                <a:lnTo>
                  <a:pt x="0" y="80367"/>
                </a:lnTo>
                <a:lnTo>
                  <a:pt x="0" y="107156"/>
                </a:lnTo>
                <a:lnTo>
                  <a:pt x="8930" y="133945"/>
                </a:lnTo>
                <a:lnTo>
                  <a:pt x="26789" y="151805"/>
                </a:lnTo>
                <a:lnTo>
                  <a:pt x="35719" y="160734"/>
                </a:lnTo>
                <a:lnTo>
                  <a:pt x="62508" y="160734"/>
                </a:lnTo>
                <a:lnTo>
                  <a:pt x="80368" y="151805"/>
                </a:lnTo>
                <a:lnTo>
                  <a:pt x="98227" y="133945"/>
                </a:lnTo>
                <a:lnTo>
                  <a:pt x="116086" y="107156"/>
                </a:lnTo>
                <a:lnTo>
                  <a:pt x="125016" y="80367"/>
                </a:lnTo>
                <a:lnTo>
                  <a:pt x="133946" y="53578"/>
                </a:lnTo>
                <a:lnTo>
                  <a:pt x="133946" y="26789"/>
                </a:lnTo>
                <a:lnTo>
                  <a:pt x="125016" y="17859"/>
                </a:lnTo>
                <a:lnTo>
                  <a:pt x="107157" y="0"/>
                </a:lnTo>
                <a:lnTo>
                  <a:pt x="89297" y="0"/>
                </a:lnTo>
                <a:lnTo>
                  <a:pt x="71438" y="0"/>
                </a:lnTo>
                <a:lnTo>
                  <a:pt x="62508" y="8930"/>
                </a:lnTo>
                <a:lnTo>
                  <a:pt x="53579" y="17859"/>
                </a:lnTo>
                <a:lnTo>
                  <a:pt x="53579" y="26789"/>
                </a:lnTo>
                <a:lnTo>
                  <a:pt x="62508" y="26789"/>
                </a:lnTo>
                <a:lnTo>
                  <a:pt x="71438" y="26789"/>
                </a:lnTo>
                <a:lnTo>
                  <a:pt x="89297" y="17859"/>
                </a:lnTo>
                <a:lnTo>
                  <a:pt x="89297"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6" name="Freeform 275"/>
          <p:cNvSpPr/>
          <p:nvPr/>
        </p:nvSpPr>
        <p:spPr>
          <a:xfrm>
            <a:off x="2589609" y="4179093"/>
            <a:ext cx="232173" cy="276822"/>
          </a:xfrm>
          <a:custGeom>
            <a:avLst/>
            <a:gdLst/>
            <a:ahLst/>
            <a:cxnLst/>
            <a:rect l="0" t="0" r="0" b="0"/>
            <a:pathLst>
              <a:path w="232173" h="276822">
                <a:moveTo>
                  <a:pt x="0" y="187524"/>
                </a:moveTo>
                <a:lnTo>
                  <a:pt x="0" y="187524"/>
                </a:lnTo>
                <a:lnTo>
                  <a:pt x="0" y="196453"/>
                </a:lnTo>
                <a:lnTo>
                  <a:pt x="0" y="214313"/>
                </a:lnTo>
                <a:lnTo>
                  <a:pt x="0" y="223243"/>
                </a:lnTo>
                <a:lnTo>
                  <a:pt x="8930" y="241102"/>
                </a:lnTo>
                <a:lnTo>
                  <a:pt x="17860" y="258961"/>
                </a:lnTo>
                <a:lnTo>
                  <a:pt x="35719" y="267891"/>
                </a:lnTo>
                <a:lnTo>
                  <a:pt x="53579" y="276821"/>
                </a:lnTo>
                <a:lnTo>
                  <a:pt x="62508" y="276821"/>
                </a:lnTo>
                <a:lnTo>
                  <a:pt x="71438" y="276821"/>
                </a:lnTo>
                <a:lnTo>
                  <a:pt x="80368" y="276821"/>
                </a:lnTo>
                <a:lnTo>
                  <a:pt x="80368" y="267891"/>
                </a:lnTo>
                <a:lnTo>
                  <a:pt x="80368" y="250032"/>
                </a:lnTo>
                <a:lnTo>
                  <a:pt x="89297" y="241102"/>
                </a:lnTo>
                <a:lnTo>
                  <a:pt x="89297" y="223243"/>
                </a:lnTo>
                <a:lnTo>
                  <a:pt x="89297" y="214313"/>
                </a:lnTo>
                <a:lnTo>
                  <a:pt x="89297" y="214313"/>
                </a:lnTo>
                <a:lnTo>
                  <a:pt x="98227" y="214313"/>
                </a:lnTo>
                <a:lnTo>
                  <a:pt x="107157" y="214313"/>
                </a:lnTo>
                <a:lnTo>
                  <a:pt x="107157" y="214313"/>
                </a:lnTo>
                <a:lnTo>
                  <a:pt x="125016" y="214313"/>
                </a:lnTo>
                <a:lnTo>
                  <a:pt x="133946" y="214313"/>
                </a:lnTo>
                <a:lnTo>
                  <a:pt x="142875" y="214313"/>
                </a:lnTo>
                <a:lnTo>
                  <a:pt x="142875" y="205383"/>
                </a:lnTo>
                <a:lnTo>
                  <a:pt x="142875" y="196453"/>
                </a:lnTo>
                <a:lnTo>
                  <a:pt x="142875" y="178594"/>
                </a:lnTo>
                <a:lnTo>
                  <a:pt x="142875" y="160735"/>
                </a:lnTo>
                <a:lnTo>
                  <a:pt x="142875" y="142875"/>
                </a:lnTo>
                <a:lnTo>
                  <a:pt x="125016" y="116086"/>
                </a:lnTo>
                <a:lnTo>
                  <a:pt x="116086" y="98227"/>
                </a:lnTo>
                <a:lnTo>
                  <a:pt x="98227" y="71438"/>
                </a:lnTo>
                <a:lnTo>
                  <a:pt x="80368" y="44649"/>
                </a:lnTo>
                <a:lnTo>
                  <a:pt x="62508" y="17860"/>
                </a:lnTo>
                <a:lnTo>
                  <a:pt x="44649" y="0"/>
                </a:lnTo>
                <a:lnTo>
                  <a:pt x="26789" y="0"/>
                </a:lnTo>
                <a:lnTo>
                  <a:pt x="26789" y="8930"/>
                </a:lnTo>
                <a:lnTo>
                  <a:pt x="26789" y="26789"/>
                </a:lnTo>
                <a:lnTo>
                  <a:pt x="35719" y="44649"/>
                </a:lnTo>
                <a:lnTo>
                  <a:pt x="53579" y="80368"/>
                </a:lnTo>
                <a:lnTo>
                  <a:pt x="71438" y="107157"/>
                </a:lnTo>
                <a:lnTo>
                  <a:pt x="107157" y="142875"/>
                </a:lnTo>
                <a:lnTo>
                  <a:pt x="133946" y="169664"/>
                </a:lnTo>
                <a:lnTo>
                  <a:pt x="160735" y="187524"/>
                </a:lnTo>
                <a:lnTo>
                  <a:pt x="187524" y="196453"/>
                </a:lnTo>
                <a:lnTo>
                  <a:pt x="205383" y="205383"/>
                </a:lnTo>
                <a:lnTo>
                  <a:pt x="223243" y="205383"/>
                </a:lnTo>
                <a:lnTo>
                  <a:pt x="232172" y="205383"/>
                </a:lnTo>
                <a:lnTo>
                  <a:pt x="232172" y="196453"/>
                </a:lnTo>
                <a:lnTo>
                  <a:pt x="223243" y="187524"/>
                </a:lnTo>
                <a:lnTo>
                  <a:pt x="205383" y="169664"/>
                </a:lnTo>
                <a:lnTo>
                  <a:pt x="178594" y="160735"/>
                </a:lnTo>
                <a:lnTo>
                  <a:pt x="142875" y="142875"/>
                </a:lnTo>
                <a:lnTo>
                  <a:pt x="107157" y="125016"/>
                </a:lnTo>
                <a:lnTo>
                  <a:pt x="107157"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7" name="Freeform 276"/>
          <p:cNvSpPr/>
          <p:nvPr/>
        </p:nvSpPr>
        <p:spPr>
          <a:xfrm>
            <a:off x="2589609" y="4143375"/>
            <a:ext cx="187525" cy="107157"/>
          </a:xfrm>
          <a:custGeom>
            <a:avLst/>
            <a:gdLst/>
            <a:ahLst/>
            <a:cxnLst/>
            <a:rect l="0" t="0" r="0" b="0"/>
            <a:pathLst>
              <a:path w="187525" h="107157">
                <a:moveTo>
                  <a:pt x="0" y="107156"/>
                </a:moveTo>
                <a:lnTo>
                  <a:pt x="8930" y="98226"/>
                </a:lnTo>
                <a:lnTo>
                  <a:pt x="17860" y="89296"/>
                </a:lnTo>
                <a:lnTo>
                  <a:pt x="35719" y="71437"/>
                </a:lnTo>
                <a:lnTo>
                  <a:pt x="53579" y="62507"/>
                </a:lnTo>
                <a:lnTo>
                  <a:pt x="80368" y="44648"/>
                </a:lnTo>
                <a:lnTo>
                  <a:pt x="116086" y="26789"/>
                </a:lnTo>
                <a:lnTo>
                  <a:pt x="133946" y="8929"/>
                </a:lnTo>
                <a:lnTo>
                  <a:pt x="160735" y="8929"/>
                </a:lnTo>
                <a:lnTo>
                  <a:pt x="178594" y="0"/>
                </a:lnTo>
                <a:lnTo>
                  <a:pt x="178594" y="0"/>
                </a:lnTo>
                <a:lnTo>
                  <a:pt x="187524" y="8929"/>
                </a:lnTo>
                <a:lnTo>
                  <a:pt x="187524"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8" name="Freeform 277"/>
          <p:cNvSpPr/>
          <p:nvPr/>
        </p:nvSpPr>
        <p:spPr>
          <a:xfrm>
            <a:off x="2812852" y="4170164"/>
            <a:ext cx="205383" cy="151805"/>
          </a:xfrm>
          <a:custGeom>
            <a:avLst/>
            <a:gdLst/>
            <a:ahLst/>
            <a:cxnLst/>
            <a:rect l="0" t="0" r="0" b="0"/>
            <a:pathLst>
              <a:path w="205383" h="151805">
                <a:moveTo>
                  <a:pt x="44648" y="151804"/>
                </a:moveTo>
                <a:lnTo>
                  <a:pt x="44648" y="151804"/>
                </a:lnTo>
                <a:lnTo>
                  <a:pt x="44648" y="151804"/>
                </a:lnTo>
                <a:lnTo>
                  <a:pt x="44648" y="151804"/>
                </a:lnTo>
                <a:lnTo>
                  <a:pt x="44648" y="142875"/>
                </a:lnTo>
                <a:lnTo>
                  <a:pt x="44648" y="133945"/>
                </a:lnTo>
                <a:lnTo>
                  <a:pt x="44648" y="116086"/>
                </a:lnTo>
                <a:lnTo>
                  <a:pt x="44648" y="98226"/>
                </a:lnTo>
                <a:lnTo>
                  <a:pt x="44648" y="80367"/>
                </a:lnTo>
                <a:lnTo>
                  <a:pt x="44648" y="53578"/>
                </a:lnTo>
                <a:lnTo>
                  <a:pt x="26789" y="35718"/>
                </a:lnTo>
                <a:lnTo>
                  <a:pt x="17859" y="17859"/>
                </a:lnTo>
                <a:lnTo>
                  <a:pt x="8929" y="8929"/>
                </a:lnTo>
                <a:lnTo>
                  <a:pt x="0" y="8929"/>
                </a:lnTo>
                <a:lnTo>
                  <a:pt x="0" y="17859"/>
                </a:lnTo>
                <a:lnTo>
                  <a:pt x="0" y="35718"/>
                </a:lnTo>
                <a:lnTo>
                  <a:pt x="8929" y="53578"/>
                </a:lnTo>
                <a:lnTo>
                  <a:pt x="17859" y="80367"/>
                </a:lnTo>
                <a:lnTo>
                  <a:pt x="26789" y="107156"/>
                </a:lnTo>
                <a:lnTo>
                  <a:pt x="44648" y="125015"/>
                </a:lnTo>
                <a:lnTo>
                  <a:pt x="62507" y="142875"/>
                </a:lnTo>
                <a:lnTo>
                  <a:pt x="80367" y="142875"/>
                </a:lnTo>
                <a:lnTo>
                  <a:pt x="98226" y="142875"/>
                </a:lnTo>
                <a:lnTo>
                  <a:pt x="107156" y="133945"/>
                </a:lnTo>
                <a:lnTo>
                  <a:pt x="116086" y="125015"/>
                </a:lnTo>
                <a:lnTo>
                  <a:pt x="125015" y="98226"/>
                </a:lnTo>
                <a:lnTo>
                  <a:pt x="125015" y="80367"/>
                </a:lnTo>
                <a:lnTo>
                  <a:pt x="125015" y="53578"/>
                </a:lnTo>
                <a:lnTo>
                  <a:pt x="116086" y="35718"/>
                </a:lnTo>
                <a:lnTo>
                  <a:pt x="107156" y="17859"/>
                </a:lnTo>
                <a:lnTo>
                  <a:pt x="107156" y="8929"/>
                </a:lnTo>
                <a:lnTo>
                  <a:pt x="98226" y="0"/>
                </a:lnTo>
                <a:lnTo>
                  <a:pt x="98226" y="8929"/>
                </a:lnTo>
                <a:lnTo>
                  <a:pt x="107156" y="17859"/>
                </a:lnTo>
                <a:lnTo>
                  <a:pt x="107156" y="35718"/>
                </a:lnTo>
                <a:lnTo>
                  <a:pt x="116086" y="53578"/>
                </a:lnTo>
                <a:lnTo>
                  <a:pt x="133945" y="71437"/>
                </a:lnTo>
                <a:lnTo>
                  <a:pt x="142875" y="80367"/>
                </a:lnTo>
                <a:lnTo>
                  <a:pt x="160734" y="89297"/>
                </a:lnTo>
                <a:lnTo>
                  <a:pt x="169664" y="89297"/>
                </a:lnTo>
                <a:lnTo>
                  <a:pt x="187523" y="89297"/>
                </a:lnTo>
                <a:lnTo>
                  <a:pt x="196453" y="80367"/>
                </a:lnTo>
                <a:lnTo>
                  <a:pt x="205382" y="71437"/>
                </a:lnTo>
                <a:lnTo>
                  <a:pt x="205382" y="53578"/>
                </a:lnTo>
                <a:lnTo>
                  <a:pt x="205382" y="26789"/>
                </a:lnTo>
                <a:lnTo>
                  <a:pt x="196453" y="0"/>
                </a:lnTo>
                <a:lnTo>
                  <a:pt x="19645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9" name="Freeform 278"/>
          <p:cNvSpPr/>
          <p:nvPr/>
        </p:nvSpPr>
        <p:spPr>
          <a:xfrm>
            <a:off x="2955727" y="4125515"/>
            <a:ext cx="62508" cy="232173"/>
          </a:xfrm>
          <a:custGeom>
            <a:avLst/>
            <a:gdLst/>
            <a:ahLst/>
            <a:cxnLst/>
            <a:rect l="0" t="0" r="0" b="0"/>
            <a:pathLst>
              <a:path w="62508" h="232173">
                <a:moveTo>
                  <a:pt x="8929" y="0"/>
                </a:moveTo>
                <a:lnTo>
                  <a:pt x="8929" y="8930"/>
                </a:lnTo>
                <a:lnTo>
                  <a:pt x="0" y="26789"/>
                </a:lnTo>
                <a:lnTo>
                  <a:pt x="0" y="53578"/>
                </a:lnTo>
                <a:lnTo>
                  <a:pt x="0" y="89297"/>
                </a:lnTo>
                <a:lnTo>
                  <a:pt x="8929" y="125016"/>
                </a:lnTo>
                <a:lnTo>
                  <a:pt x="8929" y="160735"/>
                </a:lnTo>
                <a:lnTo>
                  <a:pt x="17859" y="196453"/>
                </a:lnTo>
                <a:lnTo>
                  <a:pt x="26789" y="214313"/>
                </a:lnTo>
                <a:lnTo>
                  <a:pt x="35718" y="223242"/>
                </a:lnTo>
                <a:lnTo>
                  <a:pt x="44648" y="232172"/>
                </a:lnTo>
                <a:lnTo>
                  <a:pt x="53578" y="223242"/>
                </a:lnTo>
                <a:lnTo>
                  <a:pt x="62507" y="214313"/>
                </a:lnTo>
                <a:lnTo>
                  <a:pt x="62507" y="187524"/>
                </a:lnTo>
                <a:lnTo>
                  <a:pt x="62507"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0" name="Freeform 279"/>
          <p:cNvSpPr/>
          <p:nvPr/>
        </p:nvSpPr>
        <p:spPr>
          <a:xfrm>
            <a:off x="3009305" y="4063007"/>
            <a:ext cx="98227" cy="241103"/>
          </a:xfrm>
          <a:custGeom>
            <a:avLst/>
            <a:gdLst/>
            <a:ahLst/>
            <a:cxnLst/>
            <a:rect l="0" t="0" r="0" b="0"/>
            <a:pathLst>
              <a:path w="98227" h="241103">
                <a:moveTo>
                  <a:pt x="0" y="89297"/>
                </a:moveTo>
                <a:lnTo>
                  <a:pt x="0" y="89297"/>
                </a:lnTo>
                <a:lnTo>
                  <a:pt x="0" y="98227"/>
                </a:lnTo>
                <a:lnTo>
                  <a:pt x="0" y="107157"/>
                </a:lnTo>
                <a:lnTo>
                  <a:pt x="8929" y="116086"/>
                </a:lnTo>
                <a:lnTo>
                  <a:pt x="17859" y="133946"/>
                </a:lnTo>
                <a:lnTo>
                  <a:pt x="26789" y="142875"/>
                </a:lnTo>
                <a:lnTo>
                  <a:pt x="35718" y="160735"/>
                </a:lnTo>
                <a:lnTo>
                  <a:pt x="53578" y="178594"/>
                </a:lnTo>
                <a:lnTo>
                  <a:pt x="71437" y="196454"/>
                </a:lnTo>
                <a:lnTo>
                  <a:pt x="80367" y="214313"/>
                </a:lnTo>
                <a:lnTo>
                  <a:pt x="89297" y="223243"/>
                </a:lnTo>
                <a:lnTo>
                  <a:pt x="98226" y="232172"/>
                </a:lnTo>
                <a:lnTo>
                  <a:pt x="98226" y="241102"/>
                </a:lnTo>
                <a:lnTo>
                  <a:pt x="98226" y="241102"/>
                </a:lnTo>
                <a:lnTo>
                  <a:pt x="98226" y="232172"/>
                </a:lnTo>
                <a:lnTo>
                  <a:pt x="80367" y="214313"/>
                </a:lnTo>
                <a:lnTo>
                  <a:pt x="71437" y="187524"/>
                </a:lnTo>
                <a:lnTo>
                  <a:pt x="53578" y="151805"/>
                </a:lnTo>
                <a:lnTo>
                  <a:pt x="35718" y="116086"/>
                </a:lnTo>
                <a:lnTo>
                  <a:pt x="17859" y="80368"/>
                </a:lnTo>
                <a:lnTo>
                  <a:pt x="8929" y="53579"/>
                </a:lnTo>
                <a:lnTo>
                  <a:pt x="8929" y="26789"/>
                </a:lnTo>
                <a:lnTo>
                  <a:pt x="17859" y="8930"/>
                </a:lnTo>
                <a:lnTo>
                  <a:pt x="26789" y="0"/>
                </a:lnTo>
                <a:lnTo>
                  <a:pt x="35718" y="0"/>
                </a:lnTo>
                <a:lnTo>
                  <a:pt x="53578" y="8930"/>
                </a:lnTo>
                <a:lnTo>
                  <a:pt x="62508" y="17860"/>
                </a:lnTo>
                <a:lnTo>
                  <a:pt x="62508" y="35719"/>
                </a:lnTo>
                <a:lnTo>
                  <a:pt x="71437" y="53579"/>
                </a:lnTo>
                <a:lnTo>
                  <a:pt x="62508" y="71438"/>
                </a:lnTo>
                <a:lnTo>
                  <a:pt x="62508" y="89297"/>
                </a:lnTo>
                <a:lnTo>
                  <a:pt x="53578" y="107157"/>
                </a:lnTo>
                <a:lnTo>
                  <a:pt x="35718" y="107157"/>
                </a:lnTo>
                <a:lnTo>
                  <a:pt x="26789" y="107157"/>
                </a:lnTo>
                <a:lnTo>
                  <a:pt x="8929" y="89297"/>
                </a:lnTo>
                <a:lnTo>
                  <a:pt x="8929"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1" name="Freeform 280"/>
          <p:cNvSpPr/>
          <p:nvPr/>
        </p:nvSpPr>
        <p:spPr>
          <a:xfrm>
            <a:off x="919758" y="4036218"/>
            <a:ext cx="1259087" cy="991197"/>
          </a:xfrm>
          <a:custGeom>
            <a:avLst/>
            <a:gdLst/>
            <a:ahLst/>
            <a:cxnLst/>
            <a:rect l="0" t="0" r="0" b="0"/>
            <a:pathLst>
              <a:path w="1259087" h="991197">
                <a:moveTo>
                  <a:pt x="17859" y="991196"/>
                </a:moveTo>
                <a:lnTo>
                  <a:pt x="17859" y="991196"/>
                </a:lnTo>
                <a:lnTo>
                  <a:pt x="17859" y="991196"/>
                </a:lnTo>
                <a:lnTo>
                  <a:pt x="17859" y="991196"/>
                </a:lnTo>
                <a:lnTo>
                  <a:pt x="8930" y="991196"/>
                </a:lnTo>
                <a:lnTo>
                  <a:pt x="8930" y="991196"/>
                </a:lnTo>
                <a:lnTo>
                  <a:pt x="8930" y="991196"/>
                </a:lnTo>
                <a:lnTo>
                  <a:pt x="0" y="982266"/>
                </a:lnTo>
                <a:lnTo>
                  <a:pt x="0" y="982266"/>
                </a:lnTo>
                <a:lnTo>
                  <a:pt x="0" y="982266"/>
                </a:lnTo>
                <a:lnTo>
                  <a:pt x="8930" y="973337"/>
                </a:lnTo>
                <a:lnTo>
                  <a:pt x="8930" y="973337"/>
                </a:lnTo>
                <a:lnTo>
                  <a:pt x="26789" y="964407"/>
                </a:lnTo>
                <a:lnTo>
                  <a:pt x="35719" y="955477"/>
                </a:lnTo>
                <a:lnTo>
                  <a:pt x="62508" y="937618"/>
                </a:lnTo>
                <a:lnTo>
                  <a:pt x="89297" y="919759"/>
                </a:lnTo>
                <a:lnTo>
                  <a:pt x="116086" y="892970"/>
                </a:lnTo>
                <a:lnTo>
                  <a:pt x="151805" y="866180"/>
                </a:lnTo>
                <a:lnTo>
                  <a:pt x="187523" y="839391"/>
                </a:lnTo>
                <a:lnTo>
                  <a:pt x="232172" y="794743"/>
                </a:lnTo>
                <a:lnTo>
                  <a:pt x="285750" y="759024"/>
                </a:lnTo>
                <a:lnTo>
                  <a:pt x="339328" y="705446"/>
                </a:lnTo>
                <a:lnTo>
                  <a:pt x="401836" y="651868"/>
                </a:lnTo>
                <a:lnTo>
                  <a:pt x="473273" y="589360"/>
                </a:lnTo>
                <a:lnTo>
                  <a:pt x="553640" y="526852"/>
                </a:lnTo>
                <a:lnTo>
                  <a:pt x="634008" y="464344"/>
                </a:lnTo>
                <a:lnTo>
                  <a:pt x="714375" y="410766"/>
                </a:lnTo>
                <a:lnTo>
                  <a:pt x="794742" y="348258"/>
                </a:lnTo>
                <a:lnTo>
                  <a:pt x="875109" y="285750"/>
                </a:lnTo>
                <a:lnTo>
                  <a:pt x="955476" y="223243"/>
                </a:lnTo>
                <a:lnTo>
                  <a:pt x="1026914" y="169664"/>
                </a:lnTo>
                <a:lnTo>
                  <a:pt x="1089422" y="116086"/>
                </a:lnTo>
                <a:lnTo>
                  <a:pt x="1151930" y="80368"/>
                </a:lnTo>
                <a:lnTo>
                  <a:pt x="1196578" y="44649"/>
                </a:lnTo>
                <a:lnTo>
                  <a:pt x="1223367" y="17860"/>
                </a:lnTo>
                <a:lnTo>
                  <a:pt x="1241226" y="8930"/>
                </a:lnTo>
                <a:lnTo>
                  <a:pt x="1259086" y="0"/>
                </a:lnTo>
                <a:lnTo>
                  <a:pt x="1259086" y="8930"/>
                </a:lnTo>
                <a:lnTo>
                  <a:pt x="1250156" y="17860"/>
                </a:lnTo>
                <a:lnTo>
                  <a:pt x="1241226" y="35719"/>
                </a:lnTo>
                <a:lnTo>
                  <a:pt x="1241226"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2" name="Freeform 281"/>
          <p:cNvSpPr/>
          <p:nvPr/>
        </p:nvSpPr>
        <p:spPr>
          <a:xfrm>
            <a:off x="2134195" y="4732734"/>
            <a:ext cx="303611" cy="294681"/>
          </a:xfrm>
          <a:custGeom>
            <a:avLst/>
            <a:gdLst/>
            <a:ahLst/>
            <a:cxnLst/>
            <a:rect l="0" t="0" r="0" b="0"/>
            <a:pathLst>
              <a:path w="303611" h="294681">
                <a:moveTo>
                  <a:pt x="133946" y="241102"/>
                </a:moveTo>
                <a:lnTo>
                  <a:pt x="133946" y="241102"/>
                </a:lnTo>
                <a:lnTo>
                  <a:pt x="125016" y="241102"/>
                </a:lnTo>
                <a:lnTo>
                  <a:pt x="116086" y="250032"/>
                </a:lnTo>
                <a:lnTo>
                  <a:pt x="98227" y="250032"/>
                </a:lnTo>
                <a:lnTo>
                  <a:pt x="89297" y="258961"/>
                </a:lnTo>
                <a:lnTo>
                  <a:pt x="71438" y="258961"/>
                </a:lnTo>
                <a:lnTo>
                  <a:pt x="62508" y="267891"/>
                </a:lnTo>
                <a:lnTo>
                  <a:pt x="44649" y="276821"/>
                </a:lnTo>
                <a:lnTo>
                  <a:pt x="26789" y="285750"/>
                </a:lnTo>
                <a:lnTo>
                  <a:pt x="17860" y="285750"/>
                </a:lnTo>
                <a:lnTo>
                  <a:pt x="8930" y="285750"/>
                </a:lnTo>
                <a:lnTo>
                  <a:pt x="8930" y="294680"/>
                </a:lnTo>
                <a:lnTo>
                  <a:pt x="0" y="294680"/>
                </a:lnTo>
                <a:lnTo>
                  <a:pt x="0" y="294680"/>
                </a:lnTo>
                <a:lnTo>
                  <a:pt x="0" y="294680"/>
                </a:lnTo>
                <a:lnTo>
                  <a:pt x="8930" y="294680"/>
                </a:lnTo>
                <a:lnTo>
                  <a:pt x="26789" y="285750"/>
                </a:lnTo>
                <a:lnTo>
                  <a:pt x="44649" y="267891"/>
                </a:lnTo>
                <a:lnTo>
                  <a:pt x="80368" y="241102"/>
                </a:lnTo>
                <a:lnTo>
                  <a:pt x="116086" y="205383"/>
                </a:lnTo>
                <a:lnTo>
                  <a:pt x="160735" y="160735"/>
                </a:lnTo>
                <a:lnTo>
                  <a:pt x="205383" y="107156"/>
                </a:lnTo>
                <a:lnTo>
                  <a:pt x="241102" y="62508"/>
                </a:lnTo>
                <a:lnTo>
                  <a:pt x="276821" y="26789"/>
                </a:lnTo>
                <a:lnTo>
                  <a:pt x="294680" y="8930"/>
                </a:lnTo>
                <a:lnTo>
                  <a:pt x="303610" y="0"/>
                </a:lnTo>
                <a:lnTo>
                  <a:pt x="303610" y="0"/>
                </a:lnTo>
                <a:lnTo>
                  <a:pt x="294680" y="17859"/>
                </a:lnTo>
                <a:lnTo>
                  <a:pt x="276821" y="44648"/>
                </a:lnTo>
                <a:lnTo>
                  <a:pt x="258961" y="62508"/>
                </a:lnTo>
                <a:lnTo>
                  <a:pt x="241102" y="80367"/>
                </a:lnTo>
                <a:lnTo>
                  <a:pt x="241102"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3" name="Freeform 282"/>
          <p:cNvSpPr/>
          <p:nvPr/>
        </p:nvSpPr>
        <p:spPr>
          <a:xfrm>
            <a:off x="2536031" y="4313039"/>
            <a:ext cx="598290" cy="410766"/>
          </a:xfrm>
          <a:custGeom>
            <a:avLst/>
            <a:gdLst/>
            <a:ahLst/>
            <a:cxnLst/>
            <a:rect l="0" t="0" r="0" b="0"/>
            <a:pathLst>
              <a:path w="598290" h="410766">
                <a:moveTo>
                  <a:pt x="17860" y="357187"/>
                </a:moveTo>
                <a:lnTo>
                  <a:pt x="8930" y="357187"/>
                </a:lnTo>
                <a:lnTo>
                  <a:pt x="8930" y="357187"/>
                </a:lnTo>
                <a:lnTo>
                  <a:pt x="8930" y="348257"/>
                </a:lnTo>
                <a:lnTo>
                  <a:pt x="8930" y="348257"/>
                </a:lnTo>
                <a:lnTo>
                  <a:pt x="8930" y="348257"/>
                </a:lnTo>
                <a:lnTo>
                  <a:pt x="8930" y="339328"/>
                </a:lnTo>
                <a:lnTo>
                  <a:pt x="8930" y="339328"/>
                </a:lnTo>
                <a:lnTo>
                  <a:pt x="8930" y="339328"/>
                </a:lnTo>
                <a:lnTo>
                  <a:pt x="0" y="339328"/>
                </a:lnTo>
                <a:lnTo>
                  <a:pt x="0" y="339328"/>
                </a:lnTo>
                <a:lnTo>
                  <a:pt x="8930" y="339328"/>
                </a:lnTo>
                <a:lnTo>
                  <a:pt x="8930" y="357187"/>
                </a:lnTo>
                <a:lnTo>
                  <a:pt x="26789" y="366117"/>
                </a:lnTo>
                <a:lnTo>
                  <a:pt x="35719" y="375047"/>
                </a:lnTo>
                <a:lnTo>
                  <a:pt x="53578" y="392906"/>
                </a:lnTo>
                <a:lnTo>
                  <a:pt x="71438" y="401836"/>
                </a:lnTo>
                <a:lnTo>
                  <a:pt x="89297" y="410765"/>
                </a:lnTo>
                <a:lnTo>
                  <a:pt x="116086" y="410765"/>
                </a:lnTo>
                <a:lnTo>
                  <a:pt x="133946" y="410765"/>
                </a:lnTo>
                <a:lnTo>
                  <a:pt x="151805" y="401836"/>
                </a:lnTo>
                <a:lnTo>
                  <a:pt x="169664" y="383976"/>
                </a:lnTo>
                <a:lnTo>
                  <a:pt x="187524" y="357187"/>
                </a:lnTo>
                <a:lnTo>
                  <a:pt x="205383" y="339328"/>
                </a:lnTo>
                <a:lnTo>
                  <a:pt x="223242" y="303609"/>
                </a:lnTo>
                <a:lnTo>
                  <a:pt x="250032" y="276820"/>
                </a:lnTo>
                <a:lnTo>
                  <a:pt x="276821" y="241101"/>
                </a:lnTo>
                <a:lnTo>
                  <a:pt x="312539" y="205382"/>
                </a:lnTo>
                <a:lnTo>
                  <a:pt x="348258" y="169664"/>
                </a:lnTo>
                <a:lnTo>
                  <a:pt x="375047" y="142875"/>
                </a:lnTo>
                <a:lnTo>
                  <a:pt x="410766" y="116086"/>
                </a:lnTo>
                <a:lnTo>
                  <a:pt x="446485" y="89297"/>
                </a:lnTo>
                <a:lnTo>
                  <a:pt x="473274" y="80367"/>
                </a:lnTo>
                <a:lnTo>
                  <a:pt x="491133" y="71437"/>
                </a:lnTo>
                <a:lnTo>
                  <a:pt x="508992" y="62507"/>
                </a:lnTo>
                <a:lnTo>
                  <a:pt x="517922" y="62507"/>
                </a:lnTo>
                <a:lnTo>
                  <a:pt x="526852" y="71437"/>
                </a:lnTo>
                <a:lnTo>
                  <a:pt x="535782" y="80367"/>
                </a:lnTo>
                <a:lnTo>
                  <a:pt x="535782" y="80367"/>
                </a:lnTo>
                <a:lnTo>
                  <a:pt x="535782" y="80367"/>
                </a:lnTo>
                <a:lnTo>
                  <a:pt x="544711" y="80367"/>
                </a:lnTo>
                <a:lnTo>
                  <a:pt x="544711" y="80367"/>
                </a:lnTo>
                <a:lnTo>
                  <a:pt x="553641" y="71437"/>
                </a:lnTo>
                <a:lnTo>
                  <a:pt x="562571" y="62507"/>
                </a:lnTo>
                <a:lnTo>
                  <a:pt x="571500" y="53578"/>
                </a:lnTo>
                <a:lnTo>
                  <a:pt x="580430" y="35718"/>
                </a:lnTo>
                <a:lnTo>
                  <a:pt x="589360" y="26789"/>
                </a:lnTo>
                <a:lnTo>
                  <a:pt x="598289" y="17859"/>
                </a:lnTo>
                <a:lnTo>
                  <a:pt x="598289" y="8929"/>
                </a:lnTo>
                <a:lnTo>
                  <a:pt x="598289" y="8929"/>
                </a:lnTo>
                <a:lnTo>
                  <a:pt x="598289" y="0"/>
                </a:lnTo>
                <a:lnTo>
                  <a:pt x="598289" y="0"/>
                </a:lnTo>
                <a:lnTo>
                  <a:pt x="589360" y="0"/>
                </a:lnTo>
                <a:lnTo>
                  <a:pt x="589360" y="0"/>
                </a:lnTo>
                <a:lnTo>
                  <a:pt x="589360" y="0"/>
                </a:lnTo>
                <a:lnTo>
                  <a:pt x="580430" y="8929"/>
                </a:lnTo>
                <a:lnTo>
                  <a:pt x="580430" y="8929"/>
                </a:lnTo>
                <a:lnTo>
                  <a:pt x="571500" y="8929"/>
                </a:lnTo>
                <a:lnTo>
                  <a:pt x="571500" y="8929"/>
                </a:lnTo>
                <a:lnTo>
                  <a:pt x="562571" y="17859"/>
                </a:lnTo>
                <a:lnTo>
                  <a:pt x="562571" y="17859"/>
                </a:lnTo>
                <a:lnTo>
                  <a:pt x="562571" y="17859"/>
                </a:lnTo>
                <a:lnTo>
                  <a:pt x="562571"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4" name="Freeform 283"/>
          <p:cNvSpPr/>
          <p:nvPr/>
        </p:nvSpPr>
        <p:spPr>
          <a:xfrm>
            <a:off x="2866430" y="4759523"/>
            <a:ext cx="187524" cy="267892"/>
          </a:xfrm>
          <a:custGeom>
            <a:avLst/>
            <a:gdLst/>
            <a:ahLst/>
            <a:cxnLst/>
            <a:rect l="0" t="0" r="0" b="0"/>
            <a:pathLst>
              <a:path w="187524" h="267892">
                <a:moveTo>
                  <a:pt x="8929" y="71438"/>
                </a:moveTo>
                <a:lnTo>
                  <a:pt x="8929" y="71438"/>
                </a:lnTo>
                <a:lnTo>
                  <a:pt x="8929" y="71438"/>
                </a:lnTo>
                <a:lnTo>
                  <a:pt x="8929" y="71438"/>
                </a:lnTo>
                <a:lnTo>
                  <a:pt x="8929" y="71438"/>
                </a:lnTo>
                <a:lnTo>
                  <a:pt x="8929" y="71438"/>
                </a:lnTo>
                <a:lnTo>
                  <a:pt x="0" y="71438"/>
                </a:lnTo>
                <a:lnTo>
                  <a:pt x="0" y="71438"/>
                </a:lnTo>
                <a:lnTo>
                  <a:pt x="0" y="71438"/>
                </a:lnTo>
                <a:lnTo>
                  <a:pt x="0" y="71438"/>
                </a:lnTo>
                <a:lnTo>
                  <a:pt x="8929" y="80367"/>
                </a:lnTo>
                <a:lnTo>
                  <a:pt x="8929" y="80367"/>
                </a:lnTo>
                <a:lnTo>
                  <a:pt x="26789" y="71438"/>
                </a:lnTo>
                <a:lnTo>
                  <a:pt x="44648" y="71438"/>
                </a:lnTo>
                <a:lnTo>
                  <a:pt x="62508" y="62508"/>
                </a:lnTo>
                <a:lnTo>
                  <a:pt x="89297" y="53578"/>
                </a:lnTo>
                <a:lnTo>
                  <a:pt x="116086" y="35719"/>
                </a:lnTo>
                <a:lnTo>
                  <a:pt x="142875" y="17859"/>
                </a:lnTo>
                <a:lnTo>
                  <a:pt x="160734" y="8930"/>
                </a:lnTo>
                <a:lnTo>
                  <a:pt x="178593" y="0"/>
                </a:lnTo>
                <a:lnTo>
                  <a:pt x="187523" y="8930"/>
                </a:lnTo>
                <a:lnTo>
                  <a:pt x="187523" y="26789"/>
                </a:lnTo>
                <a:lnTo>
                  <a:pt x="178593" y="53578"/>
                </a:lnTo>
                <a:lnTo>
                  <a:pt x="169664" y="98227"/>
                </a:lnTo>
                <a:lnTo>
                  <a:pt x="151804" y="142875"/>
                </a:lnTo>
                <a:lnTo>
                  <a:pt x="142875" y="187524"/>
                </a:lnTo>
                <a:lnTo>
                  <a:pt x="125015" y="223243"/>
                </a:lnTo>
                <a:lnTo>
                  <a:pt x="116086" y="250032"/>
                </a:lnTo>
                <a:lnTo>
                  <a:pt x="116086" y="267891"/>
                </a:lnTo>
                <a:lnTo>
                  <a:pt x="107156" y="258961"/>
                </a:lnTo>
                <a:lnTo>
                  <a:pt x="116086" y="241102"/>
                </a:lnTo>
                <a:lnTo>
                  <a:pt x="125015" y="205383"/>
                </a:lnTo>
                <a:lnTo>
                  <a:pt x="142875" y="169665"/>
                </a:lnTo>
                <a:lnTo>
                  <a:pt x="160734" y="125016"/>
                </a:lnTo>
                <a:lnTo>
                  <a:pt x="160734"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5" name="Freeform 284"/>
          <p:cNvSpPr/>
          <p:nvPr/>
        </p:nvSpPr>
        <p:spPr>
          <a:xfrm>
            <a:off x="3045023" y="4643437"/>
            <a:ext cx="160736" cy="232173"/>
          </a:xfrm>
          <a:custGeom>
            <a:avLst/>
            <a:gdLst/>
            <a:ahLst/>
            <a:cxnLst/>
            <a:rect l="0" t="0" r="0" b="0"/>
            <a:pathLst>
              <a:path w="160736" h="232173">
                <a:moveTo>
                  <a:pt x="8930" y="71438"/>
                </a:moveTo>
                <a:lnTo>
                  <a:pt x="8930" y="71438"/>
                </a:lnTo>
                <a:lnTo>
                  <a:pt x="8930" y="71438"/>
                </a:lnTo>
                <a:lnTo>
                  <a:pt x="0" y="71438"/>
                </a:lnTo>
                <a:lnTo>
                  <a:pt x="0" y="71438"/>
                </a:lnTo>
                <a:lnTo>
                  <a:pt x="8930" y="71438"/>
                </a:lnTo>
                <a:lnTo>
                  <a:pt x="17860" y="53578"/>
                </a:lnTo>
                <a:lnTo>
                  <a:pt x="44649" y="44649"/>
                </a:lnTo>
                <a:lnTo>
                  <a:pt x="62508" y="26789"/>
                </a:lnTo>
                <a:lnTo>
                  <a:pt x="80368" y="17859"/>
                </a:lnTo>
                <a:lnTo>
                  <a:pt x="107157" y="0"/>
                </a:lnTo>
                <a:lnTo>
                  <a:pt x="125016" y="0"/>
                </a:lnTo>
                <a:lnTo>
                  <a:pt x="142875" y="8930"/>
                </a:lnTo>
                <a:lnTo>
                  <a:pt x="151805" y="26789"/>
                </a:lnTo>
                <a:lnTo>
                  <a:pt x="160735" y="53578"/>
                </a:lnTo>
                <a:lnTo>
                  <a:pt x="160735" y="80367"/>
                </a:lnTo>
                <a:lnTo>
                  <a:pt x="160735" y="116086"/>
                </a:lnTo>
                <a:lnTo>
                  <a:pt x="151805" y="151805"/>
                </a:lnTo>
                <a:lnTo>
                  <a:pt x="142875" y="187524"/>
                </a:lnTo>
                <a:lnTo>
                  <a:pt x="133946" y="214313"/>
                </a:lnTo>
                <a:lnTo>
                  <a:pt x="133946" y="232172"/>
                </a:lnTo>
                <a:lnTo>
                  <a:pt x="133946" y="232172"/>
                </a:lnTo>
                <a:lnTo>
                  <a:pt x="142875" y="232172"/>
                </a:lnTo>
                <a:lnTo>
                  <a:pt x="151805" y="214313"/>
                </a:lnTo>
                <a:lnTo>
                  <a:pt x="151805"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6" name="Freeform 285"/>
          <p:cNvSpPr/>
          <p:nvPr/>
        </p:nvSpPr>
        <p:spPr>
          <a:xfrm>
            <a:off x="3321844" y="4429125"/>
            <a:ext cx="223243" cy="321469"/>
          </a:xfrm>
          <a:custGeom>
            <a:avLst/>
            <a:gdLst/>
            <a:ahLst/>
            <a:cxnLst/>
            <a:rect l="0" t="0" r="0" b="0"/>
            <a:pathLst>
              <a:path w="223243" h="321469">
                <a:moveTo>
                  <a:pt x="26789" y="89296"/>
                </a:moveTo>
                <a:lnTo>
                  <a:pt x="26789" y="89296"/>
                </a:lnTo>
                <a:lnTo>
                  <a:pt x="17859" y="98226"/>
                </a:lnTo>
                <a:lnTo>
                  <a:pt x="17859" y="107156"/>
                </a:lnTo>
                <a:lnTo>
                  <a:pt x="8929" y="116086"/>
                </a:lnTo>
                <a:lnTo>
                  <a:pt x="0" y="133945"/>
                </a:lnTo>
                <a:lnTo>
                  <a:pt x="0" y="142875"/>
                </a:lnTo>
                <a:lnTo>
                  <a:pt x="0" y="160734"/>
                </a:lnTo>
                <a:lnTo>
                  <a:pt x="8929" y="169664"/>
                </a:lnTo>
                <a:lnTo>
                  <a:pt x="17859" y="178593"/>
                </a:lnTo>
                <a:lnTo>
                  <a:pt x="26789" y="178593"/>
                </a:lnTo>
                <a:lnTo>
                  <a:pt x="44648" y="178593"/>
                </a:lnTo>
                <a:lnTo>
                  <a:pt x="53578" y="178593"/>
                </a:lnTo>
                <a:lnTo>
                  <a:pt x="62508" y="169664"/>
                </a:lnTo>
                <a:lnTo>
                  <a:pt x="80367" y="160734"/>
                </a:lnTo>
                <a:lnTo>
                  <a:pt x="80367" y="169664"/>
                </a:lnTo>
                <a:lnTo>
                  <a:pt x="98226" y="178593"/>
                </a:lnTo>
                <a:lnTo>
                  <a:pt x="107156" y="205382"/>
                </a:lnTo>
                <a:lnTo>
                  <a:pt x="116086" y="232171"/>
                </a:lnTo>
                <a:lnTo>
                  <a:pt x="125015" y="258961"/>
                </a:lnTo>
                <a:lnTo>
                  <a:pt x="133945" y="285750"/>
                </a:lnTo>
                <a:lnTo>
                  <a:pt x="133945" y="312539"/>
                </a:lnTo>
                <a:lnTo>
                  <a:pt x="133945" y="321468"/>
                </a:lnTo>
                <a:lnTo>
                  <a:pt x="125015" y="321468"/>
                </a:lnTo>
                <a:lnTo>
                  <a:pt x="116086" y="303609"/>
                </a:lnTo>
                <a:lnTo>
                  <a:pt x="107156" y="267890"/>
                </a:lnTo>
                <a:lnTo>
                  <a:pt x="107156" y="232171"/>
                </a:lnTo>
                <a:lnTo>
                  <a:pt x="98226" y="178593"/>
                </a:lnTo>
                <a:lnTo>
                  <a:pt x="107156" y="133945"/>
                </a:lnTo>
                <a:lnTo>
                  <a:pt x="116086" y="89296"/>
                </a:lnTo>
                <a:lnTo>
                  <a:pt x="125015" y="53578"/>
                </a:lnTo>
                <a:lnTo>
                  <a:pt x="151804" y="26789"/>
                </a:lnTo>
                <a:lnTo>
                  <a:pt x="169664" y="8929"/>
                </a:lnTo>
                <a:lnTo>
                  <a:pt x="196453" y="0"/>
                </a:lnTo>
                <a:lnTo>
                  <a:pt x="223242" y="0"/>
                </a:lnTo>
                <a:lnTo>
                  <a:pt x="22324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7" name="Freeform 286"/>
          <p:cNvSpPr/>
          <p:nvPr/>
        </p:nvSpPr>
        <p:spPr>
          <a:xfrm>
            <a:off x="3545086" y="4491632"/>
            <a:ext cx="178595" cy="223244"/>
          </a:xfrm>
          <a:custGeom>
            <a:avLst/>
            <a:gdLst/>
            <a:ahLst/>
            <a:cxnLst/>
            <a:rect l="0" t="0" r="0" b="0"/>
            <a:pathLst>
              <a:path w="178595" h="223244">
                <a:moveTo>
                  <a:pt x="0" y="80368"/>
                </a:moveTo>
                <a:lnTo>
                  <a:pt x="0" y="89297"/>
                </a:lnTo>
                <a:lnTo>
                  <a:pt x="0" y="98227"/>
                </a:lnTo>
                <a:lnTo>
                  <a:pt x="8930" y="116086"/>
                </a:lnTo>
                <a:lnTo>
                  <a:pt x="8930" y="133946"/>
                </a:lnTo>
                <a:lnTo>
                  <a:pt x="26789" y="142875"/>
                </a:lnTo>
                <a:lnTo>
                  <a:pt x="44648" y="142875"/>
                </a:lnTo>
                <a:lnTo>
                  <a:pt x="62508" y="142875"/>
                </a:lnTo>
                <a:lnTo>
                  <a:pt x="71437" y="133946"/>
                </a:lnTo>
                <a:lnTo>
                  <a:pt x="89297" y="116086"/>
                </a:lnTo>
                <a:lnTo>
                  <a:pt x="98227" y="89297"/>
                </a:lnTo>
                <a:lnTo>
                  <a:pt x="98227" y="62508"/>
                </a:lnTo>
                <a:lnTo>
                  <a:pt x="98227" y="44649"/>
                </a:lnTo>
                <a:lnTo>
                  <a:pt x="98227" y="17860"/>
                </a:lnTo>
                <a:lnTo>
                  <a:pt x="80367" y="0"/>
                </a:lnTo>
                <a:lnTo>
                  <a:pt x="71437" y="0"/>
                </a:lnTo>
                <a:lnTo>
                  <a:pt x="53578" y="0"/>
                </a:lnTo>
                <a:lnTo>
                  <a:pt x="44648" y="26789"/>
                </a:lnTo>
                <a:lnTo>
                  <a:pt x="35719" y="53579"/>
                </a:lnTo>
                <a:lnTo>
                  <a:pt x="26789" y="98227"/>
                </a:lnTo>
                <a:lnTo>
                  <a:pt x="35719" y="133946"/>
                </a:lnTo>
                <a:lnTo>
                  <a:pt x="35719" y="169664"/>
                </a:lnTo>
                <a:lnTo>
                  <a:pt x="53578" y="196454"/>
                </a:lnTo>
                <a:lnTo>
                  <a:pt x="71437" y="214313"/>
                </a:lnTo>
                <a:lnTo>
                  <a:pt x="98227" y="223243"/>
                </a:lnTo>
                <a:lnTo>
                  <a:pt x="116086" y="214313"/>
                </a:lnTo>
                <a:lnTo>
                  <a:pt x="142875" y="196454"/>
                </a:lnTo>
                <a:lnTo>
                  <a:pt x="160734" y="169664"/>
                </a:lnTo>
                <a:lnTo>
                  <a:pt x="169664" y="133946"/>
                </a:lnTo>
                <a:lnTo>
                  <a:pt x="178594" y="89297"/>
                </a:lnTo>
                <a:lnTo>
                  <a:pt x="178594"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8" name="Freeform 287"/>
          <p:cNvSpPr/>
          <p:nvPr/>
        </p:nvSpPr>
        <p:spPr>
          <a:xfrm>
            <a:off x="3696891" y="4393406"/>
            <a:ext cx="178594" cy="446485"/>
          </a:xfrm>
          <a:custGeom>
            <a:avLst/>
            <a:gdLst/>
            <a:ahLst/>
            <a:cxnLst/>
            <a:rect l="0" t="0" r="0" b="0"/>
            <a:pathLst>
              <a:path w="178594" h="446485">
                <a:moveTo>
                  <a:pt x="8929" y="89297"/>
                </a:moveTo>
                <a:lnTo>
                  <a:pt x="8929" y="98226"/>
                </a:lnTo>
                <a:lnTo>
                  <a:pt x="0" y="107156"/>
                </a:lnTo>
                <a:lnTo>
                  <a:pt x="8929" y="133945"/>
                </a:lnTo>
                <a:lnTo>
                  <a:pt x="8929" y="151805"/>
                </a:lnTo>
                <a:lnTo>
                  <a:pt x="17859" y="169664"/>
                </a:lnTo>
                <a:lnTo>
                  <a:pt x="35718" y="187523"/>
                </a:lnTo>
                <a:lnTo>
                  <a:pt x="53578" y="214312"/>
                </a:lnTo>
                <a:lnTo>
                  <a:pt x="71437" y="241101"/>
                </a:lnTo>
                <a:lnTo>
                  <a:pt x="107156" y="276820"/>
                </a:lnTo>
                <a:lnTo>
                  <a:pt x="133945" y="312539"/>
                </a:lnTo>
                <a:lnTo>
                  <a:pt x="151804" y="348258"/>
                </a:lnTo>
                <a:lnTo>
                  <a:pt x="169664" y="383976"/>
                </a:lnTo>
                <a:lnTo>
                  <a:pt x="178593" y="410765"/>
                </a:lnTo>
                <a:lnTo>
                  <a:pt x="169664" y="437555"/>
                </a:lnTo>
                <a:lnTo>
                  <a:pt x="160734" y="446484"/>
                </a:lnTo>
                <a:lnTo>
                  <a:pt x="142875" y="437555"/>
                </a:lnTo>
                <a:lnTo>
                  <a:pt x="116086" y="419695"/>
                </a:lnTo>
                <a:lnTo>
                  <a:pt x="89297" y="383976"/>
                </a:lnTo>
                <a:lnTo>
                  <a:pt x="53578" y="330398"/>
                </a:lnTo>
                <a:lnTo>
                  <a:pt x="35718" y="276820"/>
                </a:lnTo>
                <a:lnTo>
                  <a:pt x="17859" y="223242"/>
                </a:lnTo>
                <a:lnTo>
                  <a:pt x="17859" y="178594"/>
                </a:lnTo>
                <a:lnTo>
                  <a:pt x="26789" y="125015"/>
                </a:lnTo>
                <a:lnTo>
                  <a:pt x="44648" y="80367"/>
                </a:lnTo>
                <a:lnTo>
                  <a:pt x="71437" y="44648"/>
                </a:lnTo>
                <a:lnTo>
                  <a:pt x="89297" y="17859"/>
                </a:lnTo>
                <a:lnTo>
                  <a:pt x="116086" y="8930"/>
                </a:lnTo>
                <a:lnTo>
                  <a:pt x="133945" y="0"/>
                </a:lnTo>
                <a:lnTo>
                  <a:pt x="142875" y="8930"/>
                </a:lnTo>
                <a:lnTo>
                  <a:pt x="142875" y="35719"/>
                </a:lnTo>
                <a:lnTo>
                  <a:pt x="133945" y="62508"/>
                </a:lnTo>
                <a:lnTo>
                  <a:pt x="116086" y="107156"/>
                </a:lnTo>
                <a:lnTo>
                  <a:pt x="98226" y="142875"/>
                </a:lnTo>
                <a:lnTo>
                  <a:pt x="80367" y="178594"/>
                </a:lnTo>
                <a:lnTo>
                  <a:pt x="62507" y="205383"/>
                </a:lnTo>
                <a:lnTo>
                  <a:pt x="62507" y="214312"/>
                </a:lnTo>
                <a:lnTo>
                  <a:pt x="62507" y="214312"/>
                </a:lnTo>
                <a:lnTo>
                  <a:pt x="80367" y="205383"/>
                </a:lnTo>
                <a:lnTo>
                  <a:pt x="98226" y="178594"/>
                </a:lnTo>
                <a:lnTo>
                  <a:pt x="98226"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9" name="Freeform 288"/>
          <p:cNvSpPr/>
          <p:nvPr/>
        </p:nvSpPr>
        <p:spPr>
          <a:xfrm>
            <a:off x="3839766" y="4393406"/>
            <a:ext cx="107157" cy="89298"/>
          </a:xfrm>
          <a:custGeom>
            <a:avLst/>
            <a:gdLst/>
            <a:ahLst/>
            <a:cxnLst/>
            <a:rect l="0" t="0" r="0" b="0"/>
            <a:pathLst>
              <a:path w="107157" h="89298">
                <a:moveTo>
                  <a:pt x="80367" y="26789"/>
                </a:moveTo>
                <a:lnTo>
                  <a:pt x="80367" y="26789"/>
                </a:lnTo>
                <a:lnTo>
                  <a:pt x="71437" y="35719"/>
                </a:lnTo>
                <a:lnTo>
                  <a:pt x="62507" y="44648"/>
                </a:lnTo>
                <a:lnTo>
                  <a:pt x="62507" y="62508"/>
                </a:lnTo>
                <a:lnTo>
                  <a:pt x="53578" y="71437"/>
                </a:lnTo>
                <a:lnTo>
                  <a:pt x="53578" y="80367"/>
                </a:lnTo>
                <a:lnTo>
                  <a:pt x="53578" y="89297"/>
                </a:lnTo>
                <a:lnTo>
                  <a:pt x="62507" y="89297"/>
                </a:lnTo>
                <a:lnTo>
                  <a:pt x="62507" y="80367"/>
                </a:lnTo>
                <a:lnTo>
                  <a:pt x="71437" y="71437"/>
                </a:lnTo>
                <a:lnTo>
                  <a:pt x="80367" y="62508"/>
                </a:lnTo>
                <a:lnTo>
                  <a:pt x="80367" y="44648"/>
                </a:lnTo>
                <a:lnTo>
                  <a:pt x="80367" y="26789"/>
                </a:lnTo>
                <a:lnTo>
                  <a:pt x="71437" y="17859"/>
                </a:lnTo>
                <a:lnTo>
                  <a:pt x="62507" y="8930"/>
                </a:lnTo>
                <a:lnTo>
                  <a:pt x="44648" y="0"/>
                </a:lnTo>
                <a:lnTo>
                  <a:pt x="26789" y="0"/>
                </a:lnTo>
                <a:lnTo>
                  <a:pt x="17859" y="8930"/>
                </a:lnTo>
                <a:lnTo>
                  <a:pt x="0" y="26789"/>
                </a:lnTo>
                <a:lnTo>
                  <a:pt x="8929" y="44648"/>
                </a:lnTo>
                <a:lnTo>
                  <a:pt x="17859" y="53578"/>
                </a:lnTo>
                <a:lnTo>
                  <a:pt x="35718" y="62508"/>
                </a:lnTo>
                <a:lnTo>
                  <a:pt x="53578" y="62508"/>
                </a:lnTo>
                <a:lnTo>
                  <a:pt x="80367" y="62508"/>
                </a:lnTo>
                <a:lnTo>
                  <a:pt x="107156" y="53578"/>
                </a:lnTo>
                <a:lnTo>
                  <a:pt x="107156"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0" name="Freeform 289"/>
          <p:cNvSpPr/>
          <p:nvPr/>
        </p:nvSpPr>
        <p:spPr>
          <a:xfrm>
            <a:off x="3991570" y="4277320"/>
            <a:ext cx="89298" cy="151806"/>
          </a:xfrm>
          <a:custGeom>
            <a:avLst/>
            <a:gdLst/>
            <a:ahLst/>
            <a:cxnLst/>
            <a:rect l="0" t="0" r="0" b="0"/>
            <a:pathLst>
              <a:path w="89298" h="151806">
                <a:moveTo>
                  <a:pt x="17860" y="71437"/>
                </a:moveTo>
                <a:lnTo>
                  <a:pt x="8930" y="71437"/>
                </a:lnTo>
                <a:lnTo>
                  <a:pt x="8930" y="71437"/>
                </a:lnTo>
                <a:lnTo>
                  <a:pt x="0" y="71437"/>
                </a:lnTo>
                <a:lnTo>
                  <a:pt x="0" y="71437"/>
                </a:lnTo>
                <a:lnTo>
                  <a:pt x="0" y="80367"/>
                </a:lnTo>
                <a:lnTo>
                  <a:pt x="8930" y="80367"/>
                </a:lnTo>
                <a:lnTo>
                  <a:pt x="17860" y="89297"/>
                </a:lnTo>
                <a:lnTo>
                  <a:pt x="17860" y="98226"/>
                </a:lnTo>
                <a:lnTo>
                  <a:pt x="26789" y="107156"/>
                </a:lnTo>
                <a:lnTo>
                  <a:pt x="35719" y="125016"/>
                </a:lnTo>
                <a:lnTo>
                  <a:pt x="35719" y="133945"/>
                </a:lnTo>
                <a:lnTo>
                  <a:pt x="35719" y="151805"/>
                </a:lnTo>
                <a:lnTo>
                  <a:pt x="35719" y="151805"/>
                </a:lnTo>
                <a:lnTo>
                  <a:pt x="35719" y="151805"/>
                </a:lnTo>
                <a:lnTo>
                  <a:pt x="35719" y="142875"/>
                </a:lnTo>
                <a:lnTo>
                  <a:pt x="35719" y="125016"/>
                </a:lnTo>
                <a:lnTo>
                  <a:pt x="35719" y="98226"/>
                </a:lnTo>
                <a:lnTo>
                  <a:pt x="44649" y="71437"/>
                </a:lnTo>
                <a:lnTo>
                  <a:pt x="62508" y="44648"/>
                </a:lnTo>
                <a:lnTo>
                  <a:pt x="71438" y="17859"/>
                </a:lnTo>
                <a:lnTo>
                  <a:pt x="71438" y="8930"/>
                </a:lnTo>
                <a:lnTo>
                  <a:pt x="80368" y="0"/>
                </a:lnTo>
                <a:lnTo>
                  <a:pt x="89297" y="8930"/>
                </a:lnTo>
                <a:lnTo>
                  <a:pt x="89297"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1" name="Freeform 290"/>
          <p:cNvSpPr/>
          <p:nvPr/>
        </p:nvSpPr>
        <p:spPr>
          <a:xfrm>
            <a:off x="4098727" y="4161234"/>
            <a:ext cx="133946" cy="196454"/>
          </a:xfrm>
          <a:custGeom>
            <a:avLst/>
            <a:gdLst/>
            <a:ahLst/>
            <a:cxnLst/>
            <a:rect l="0" t="0" r="0" b="0"/>
            <a:pathLst>
              <a:path w="133946" h="196454">
                <a:moveTo>
                  <a:pt x="0" y="0"/>
                </a:moveTo>
                <a:lnTo>
                  <a:pt x="0" y="8930"/>
                </a:lnTo>
                <a:lnTo>
                  <a:pt x="0" y="17859"/>
                </a:lnTo>
                <a:lnTo>
                  <a:pt x="0" y="35719"/>
                </a:lnTo>
                <a:lnTo>
                  <a:pt x="0" y="53578"/>
                </a:lnTo>
                <a:lnTo>
                  <a:pt x="8929" y="80367"/>
                </a:lnTo>
                <a:lnTo>
                  <a:pt x="17859" y="107156"/>
                </a:lnTo>
                <a:lnTo>
                  <a:pt x="26789" y="133945"/>
                </a:lnTo>
                <a:lnTo>
                  <a:pt x="44648" y="160734"/>
                </a:lnTo>
                <a:lnTo>
                  <a:pt x="62507" y="178594"/>
                </a:lnTo>
                <a:lnTo>
                  <a:pt x="80367" y="187523"/>
                </a:lnTo>
                <a:lnTo>
                  <a:pt x="98226" y="196453"/>
                </a:lnTo>
                <a:lnTo>
                  <a:pt x="116086" y="187523"/>
                </a:lnTo>
                <a:lnTo>
                  <a:pt x="125015" y="178594"/>
                </a:lnTo>
                <a:lnTo>
                  <a:pt x="133945" y="160734"/>
                </a:lnTo>
                <a:lnTo>
                  <a:pt x="133945" y="142875"/>
                </a:lnTo>
                <a:lnTo>
                  <a:pt x="125015" y="125016"/>
                </a:lnTo>
                <a:lnTo>
                  <a:pt x="107156" y="98227"/>
                </a:lnTo>
                <a:lnTo>
                  <a:pt x="107156"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2" name="Freeform 291"/>
          <p:cNvSpPr/>
          <p:nvPr/>
        </p:nvSpPr>
        <p:spPr>
          <a:xfrm>
            <a:off x="4036219" y="4179093"/>
            <a:ext cx="178595" cy="133947"/>
          </a:xfrm>
          <a:custGeom>
            <a:avLst/>
            <a:gdLst/>
            <a:ahLst/>
            <a:cxnLst/>
            <a:rect l="0" t="0" r="0" b="0"/>
            <a:pathLst>
              <a:path w="178595" h="133947">
                <a:moveTo>
                  <a:pt x="0" y="133946"/>
                </a:moveTo>
                <a:lnTo>
                  <a:pt x="8929" y="133946"/>
                </a:lnTo>
                <a:lnTo>
                  <a:pt x="17859" y="125016"/>
                </a:lnTo>
                <a:lnTo>
                  <a:pt x="26789" y="107157"/>
                </a:lnTo>
                <a:lnTo>
                  <a:pt x="53578" y="89297"/>
                </a:lnTo>
                <a:lnTo>
                  <a:pt x="80367" y="62508"/>
                </a:lnTo>
                <a:lnTo>
                  <a:pt x="116086" y="44649"/>
                </a:lnTo>
                <a:lnTo>
                  <a:pt x="142875" y="17860"/>
                </a:lnTo>
                <a:lnTo>
                  <a:pt x="160734" y="8930"/>
                </a:lnTo>
                <a:lnTo>
                  <a:pt x="178594" y="0"/>
                </a:lnTo>
                <a:lnTo>
                  <a:pt x="17859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3" name="Freeform 292"/>
          <p:cNvSpPr/>
          <p:nvPr/>
        </p:nvSpPr>
        <p:spPr>
          <a:xfrm>
            <a:off x="2991445" y="4893469"/>
            <a:ext cx="375048" cy="285751"/>
          </a:xfrm>
          <a:custGeom>
            <a:avLst/>
            <a:gdLst/>
            <a:ahLst/>
            <a:cxnLst/>
            <a:rect l="0" t="0" r="0" b="0"/>
            <a:pathLst>
              <a:path w="375048" h="285751">
                <a:moveTo>
                  <a:pt x="0" y="285750"/>
                </a:moveTo>
                <a:lnTo>
                  <a:pt x="0" y="285750"/>
                </a:lnTo>
                <a:lnTo>
                  <a:pt x="0" y="285750"/>
                </a:lnTo>
                <a:lnTo>
                  <a:pt x="8930" y="285750"/>
                </a:lnTo>
                <a:lnTo>
                  <a:pt x="35719" y="276820"/>
                </a:lnTo>
                <a:lnTo>
                  <a:pt x="62508" y="250031"/>
                </a:lnTo>
                <a:lnTo>
                  <a:pt x="98227" y="223242"/>
                </a:lnTo>
                <a:lnTo>
                  <a:pt x="151805" y="178594"/>
                </a:lnTo>
                <a:lnTo>
                  <a:pt x="205383" y="133945"/>
                </a:lnTo>
                <a:lnTo>
                  <a:pt x="250032" y="89297"/>
                </a:lnTo>
                <a:lnTo>
                  <a:pt x="294680" y="53578"/>
                </a:lnTo>
                <a:lnTo>
                  <a:pt x="330399" y="26789"/>
                </a:lnTo>
                <a:lnTo>
                  <a:pt x="357188" y="8929"/>
                </a:lnTo>
                <a:lnTo>
                  <a:pt x="366118" y="0"/>
                </a:lnTo>
                <a:lnTo>
                  <a:pt x="375047" y="0"/>
                </a:lnTo>
                <a:lnTo>
                  <a:pt x="366118" y="0"/>
                </a:lnTo>
                <a:lnTo>
                  <a:pt x="36611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4" name="Freeform 293"/>
          <p:cNvSpPr/>
          <p:nvPr/>
        </p:nvSpPr>
        <p:spPr>
          <a:xfrm>
            <a:off x="3053953" y="5080992"/>
            <a:ext cx="294681" cy="241103"/>
          </a:xfrm>
          <a:custGeom>
            <a:avLst/>
            <a:gdLst/>
            <a:ahLst/>
            <a:cxnLst/>
            <a:rect l="0" t="0" r="0" b="0"/>
            <a:pathLst>
              <a:path w="294681" h="241103">
                <a:moveTo>
                  <a:pt x="0" y="241102"/>
                </a:moveTo>
                <a:lnTo>
                  <a:pt x="8930" y="232172"/>
                </a:lnTo>
                <a:lnTo>
                  <a:pt x="35719" y="223242"/>
                </a:lnTo>
                <a:lnTo>
                  <a:pt x="62508" y="196453"/>
                </a:lnTo>
                <a:lnTo>
                  <a:pt x="107156" y="169664"/>
                </a:lnTo>
                <a:lnTo>
                  <a:pt x="151805" y="133946"/>
                </a:lnTo>
                <a:lnTo>
                  <a:pt x="205383" y="89297"/>
                </a:lnTo>
                <a:lnTo>
                  <a:pt x="241102" y="62508"/>
                </a:lnTo>
                <a:lnTo>
                  <a:pt x="276820" y="26789"/>
                </a:lnTo>
                <a:lnTo>
                  <a:pt x="294680" y="0"/>
                </a:lnTo>
                <a:lnTo>
                  <a:pt x="29468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5" name="Freeform 294"/>
          <p:cNvSpPr/>
          <p:nvPr/>
        </p:nvSpPr>
        <p:spPr>
          <a:xfrm>
            <a:off x="7170539" y="6143624"/>
            <a:ext cx="1446610" cy="455415"/>
          </a:xfrm>
          <a:custGeom>
            <a:avLst/>
            <a:gdLst/>
            <a:ahLst/>
            <a:cxnLst/>
            <a:rect l="0" t="0" r="0" b="0"/>
            <a:pathLst>
              <a:path w="1446610" h="455415">
                <a:moveTo>
                  <a:pt x="0" y="446485"/>
                </a:moveTo>
                <a:lnTo>
                  <a:pt x="8930" y="446485"/>
                </a:lnTo>
                <a:lnTo>
                  <a:pt x="26789" y="455414"/>
                </a:lnTo>
                <a:lnTo>
                  <a:pt x="35719" y="455414"/>
                </a:lnTo>
                <a:lnTo>
                  <a:pt x="44649" y="455414"/>
                </a:lnTo>
                <a:lnTo>
                  <a:pt x="62508" y="455414"/>
                </a:lnTo>
                <a:lnTo>
                  <a:pt x="71438" y="446485"/>
                </a:lnTo>
                <a:lnTo>
                  <a:pt x="116086" y="437555"/>
                </a:lnTo>
                <a:lnTo>
                  <a:pt x="160734" y="419696"/>
                </a:lnTo>
                <a:lnTo>
                  <a:pt x="205383" y="392906"/>
                </a:lnTo>
                <a:lnTo>
                  <a:pt x="258961" y="375047"/>
                </a:lnTo>
                <a:lnTo>
                  <a:pt x="303609" y="366117"/>
                </a:lnTo>
                <a:lnTo>
                  <a:pt x="348258" y="348258"/>
                </a:lnTo>
                <a:lnTo>
                  <a:pt x="392906" y="330399"/>
                </a:lnTo>
                <a:lnTo>
                  <a:pt x="446484" y="312539"/>
                </a:lnTo>
                <a:lnTo>
                  <a:pt x="500063" y="285750"/>
                </a:lnTo>
                <a:lnTo>
                  <a:pt x="544711" y="267891"/>
                </a:lnTo>
                <a:lnTo>
                  <a:pt x="598289" y="250031"/>
                </a:lnTo>
                <a:lnTo>
                  <a:pt x="651867" y="232172"/>
                </a:lnTo>
                <a:lnTo>
                  <a:pt x="705445" y="214313"/>
                </a:lnTo>
                <a:lnTo>
                  <a:pt x="759024" y="196453"/>
                </a:lnTo>
                <a:lnTo>
                  <a:pt x="803672" y="178594"/>
                </a:lnTo>
                <a:lnTo>
                  <a:pt x="857250" y="169664"/>
                </a:lnTo>
                <a:lnTo>
                  <a:pt x="901899" y="151805"/>
                </a:lnTo>
                <a:lnTo>
                  <a:pt x="955477" y="133946"/>
                </a:lnTo>
                <a:lnTo>
                  <a:pt x="1009055" y="125016"/>
                </a:lnTo>
                <a:lnTo>
                  <a:pt x="1053702" y="116086"/>
                </a:lnTo>
                <a:lnTo>
                  <a:pt x="1107281" y="98227"/>
                </a:lnTo>
                <a:lnTo>
                  <a:pt x="1160859" y="89297"/>
                </a:lnTo>
                <a:lnTo>
                  <a:pt x="1205507" y="71438"/>
                </a:lnTo>
                <a:lnTo>
                  <a:pt x="1241226" y="62508"/>
                </a:lnTo>
                <a:lnTo>
                  <a:pt x="1285874" y="53578"/>
                </a:lnTo>
                <a:lnTo>
                  <a:pt x="1321593" y="44649"/>
                </a:lnTo>
                <a:lnTo>
                  <a:pt x="1348382" y="26789"/>
                </a:lnTo>
                <a:lnTo>
                  <a:pt x="1384101" y="17860"/>
                </a:lnTo>
                <a:lnTo>
                  <a:pt x="1410890" y="17860"/>
                </a:lnTo>
                <a:lnTo>
                  <a:pt x="1428749" y="8930"/>
                </a:lnTo>
                <a:lnTo>
                  <a:pt x="1446609" y="0"/>
                </a:lnTo>
                <a:lnTo>
                  <a:pt x="144660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6" name="Freeform 295"/>
          <p:cNvSpPr/>
          <p:nvPr/>
        </p:nvSpPr>
        <p:spPr>
          <a:xfrm>
            <a:off x="7875984" y="6456163"/>
            <a:ext cx="258962" cy="241103"/>
          </a:xfrm>
          <a:custGeom>
            <a:avLst/>
            <a:gdLst/>
            <a:ahLst/>
            <a:cxnLst/>
            <a:rect l="0" t="0" r="0" b="0"/>
            <a:pathLst>
              <a:path w="258962" h="241103">
                <a:moveTo>
                  <a:pt x="0" y="71438"/>
                </a:moveTo>
                <a:lnTo>
                  <a:pt x="0" y="71438"/>
                </a:lnTo>
                <a:lnTo>
                  <a:pt x="0" y="62508"/>
                </a:lnTo>
                <a:lnTo>
                  <a:pt x="0" y="53578"/>
                </a:lnTo>
                <a:lnTo>
                  <a:pt x="0" y="53578"/>
                </a:lnTo>
                <a:lnTo>
                  <a:pt x="0" y="44649"/>
                </a:lnTo>
                <a:lnTo>
                  <a:pt x="0" y="44649"/>
                </a:lnTo>
                <a:lnTo>
                  <a:pt x="0" y="44649"/>
                </a:lnTo>
                <a:lnTo>
                  <a:pt x="0" y="44649"/>
                </a:lnTo>
                <a:lnTo>
                  <a:pt x="0" y="44649"/>
                </a:lnTo>
                <a:lnTo>
                  <a:pt x="0" y="53578"/>
                </a:lnTo>
                <a:lnTo>
                  <a:pt x="8930" y="62508"/>
                </a:lnTo>
                <a:lnTo>
                  <a:pt x="8930" y="80367"/>
                </a:lnTo>
                <a:lnTo>
                  <a:pt x="8930" y="89297"/>
                </a:lnTo>
                <a:lnTo>
                  <a:pt x="17860" y="107157"/>
                </a:lnTo>
                <a:lnTo>
                  <a:pt x="26789" y="133946"/>
                </a:lnTo>
                <a:lnTo>
                  <a:pt x="35719" y="160735"/>
                </a:lnTo>
                <a:lnTo>
                  <a:pt x="44649" y="187524"/>
                </a:lnTo>
                <a:lnTo>
                  <a:pt x="44649" y="214313"/>
                </a:lnTo>
                <a:lnTo>
                  <a:pt x="53579" y="232172"/>
                </a:lnTo>
                <a:lnTo>
                  <a:pt x="53579" y="241102"/>
                </a:lnTo>
                <a:lnTo>
                  <a:pt x="62508" y="241102"/>
                </a:lnTo>
                <a:lnTo>
                  <a:pt x="62508" y="241102"/>
                </a:lnTo>
                <a:lnTo>
                  <a:pt x="62508" y="241102"/>
                </a:lnTo>
                <a:lnTo>
                  <a:pt x="62508" y="241102"/>
                </a:lnTo>
                <a:lnTo>
                  <a:pt x="53579" y="205383"/>
                </a:lnTo>
                <a:lnTo>
                  <a:pt x="53579" y="160735"/>
                </a:lnTo>
                <a:lnTo>
                  <a:pt x="44649" y="116086"/>
                </a:lnTo>
                <a:lnTo>
                  <a:pt x="44649" y="71438"/>
                </a:lnTo>
                <a:lnTo>
                  <a:pt x="53579" y="44649"/>
                </a:lnTo>
                <a:lnTo>
                  <a:pt x="53579" y="26789"/>
                </a:lnTo>
                <a:lnTo>
                  <a:pt x="62508" y="17860"/>
                </a:lnTo>
                <a:lnTo>
                  <a:pt x="71438" y="26789"/>
                </a:lnTo>
                <a:lnTo>
                  <a:pt x="80368" y="35719"/>
                </a:lnTo>
                <a:lnTo>
                  <a:pt x="89297" y="53578"/>
                </a:lnTo>
                <a:lnTo>
                  <a:pt x="98227" y="62508"/>
                </a:lnTo>
                <a:lnTo>
                  <a:pt x="98227" y="80367"/>
                </a:lnTo>
                <a:lnTo>
                  <a:pt x="107157" y="98227"/>
                </a:lnTo>
                <a:lnTo>
                  <a:pt x="116086" y="116086"/>
                </a:lnTo>
                <a:lnTo>
                  <a:pt x="125016" y="142875"/>
                </a:lnTo>
                <a:lnTo>
                  <a:pt x="133946" y="160735"/>
                </a:lnTo>
                <a:lnTo>
                  <a:pt x="142875" y="169664"/>
                </a:lnTo>
                <a:lnTo>
                  <a:pt x="142875" y="178594"/>
                </a:lnTo>
                <a:lnTo>
                  <a:pt x="142875" y="169664"/>
                </a:lnTo>
                <a:lnTo>
                  <a:pt x="142875" y="142875"/>
                </a:lnTo>
                <a:lnTo>
                  <a:pt x="142875" y="107157"/>
                </a:lnTo>
                <a:lnTo>
                  <a:pt x="142875" y="53578"/>
                </a:lnTo>
                <a:lnTo>
                  <a:pt x="151805" y="17860"/>
                </a:lnTo>
                <a:lnTo>
                  <a:pt x="160735" y="0"/>
                </a:lnTo>
                <a:lnTo>
                  <a:pt x="169664" y="0"/>
                </a:lnTo>
                <a:lnTo>
                  <a:pt x="187524" y="17860"/>
                </a:lnTo>
                <a:lnTo>
                  <a:pt x="196454" y="35719"/>
                </a:lnTo>
                <a:lnTo>
                  <a:pt x="205383" y="53578"/>
                </a:lnTo>
                <a:lnTo>
                  <a:pt x="214313" y="71438"/>
                </a:lnTo>
                <a:lnTo>
                  <a:pt x="223243" y="89297"/>
                </a:lnTo>
                <a:lnTo>
                  <a:pt x="232172" y="125016"/>
                </a:lnTo>
                <a:lnTo>
                  <a:pt x="250032" y="151805"/>
                </a:lnTo>
                <a:lnTo>
                  <a:pt x="250032" y="169664"/>
                </a:lnTo>
                <a:lnTo>
                  <a:pt x="258961" y="178594"/>
                </a:lnTo>
                <a:lnTo>
                  <a:pt x="258961" y="169664"/>
                </a:lnTo>
                <a:lnTo>
                  <a:pt x="258961"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7" name="Freeform 296"/>
          <p:cNvSpPr/>
          <p:nvPr/>
        </p:nvSpPr>
        <p:spPr>
          <a:xfrm>
            <a:off x="8161734" y="6393655"/>
            <a:ext cx="178594" cy="196455"/>
          </a:xfrm>
          <a:custGeom>
            <a:avLst/>
            <a:gdLst/>
            <a:ahLst/>
            <a:cxnLst/>
            <a:rect l="0" t="0" r="0" b="0"/>
            <a:pathLst>
              <a:path w="178594" h="196455">
                <a:moveTo>
                  <a:pt x="62507" y="89297"/>
                </a:moveTo>
                <a:lnTo>
                  <a:pt x="62507" y="80368"/>
                </a:lnTo>
                <a:lnTo>
                  <a:pt x="53578" y="71438"/>
                </a:lnTo>
                <a:lnTo>
                  <a:pt x="53578" y="62508"/>
                </a:lnTo>
                <a:lnTo>
                  <a:pt x="44648" y="44649"/>
                </a:lnTo>
                <a:lnTo>
                  <a:pt x="35718" y="26790"/>
                </a:lnTo>
                <a:lnTo>
                  <a:pt x="26789" y="17860"/>
                </a:lnTo>
                <a:lnTo>
                  <a:pt x="17860" y="8930"/>
                </a:lnTo>
                <a:lnTo>
                  <a:pt x="8930" y="0"/>
                </a:lnTo>
                <a:lnTo>
                  <a:pt x="0" y="8930"/>
                </a:lnTo>
                <a:lnTo>
                  <a:pt x="0" y="17860"/>
                </a:lnTo>
                <a:lnTo>
                  <a:pt x="0" y="35719"/>
                </a:lnTo>
                <a:lnTo>
                  <a:pt x="0" y="62508"/>
                </a:lnTo>
                <a:lnTo>
                  <a:pt x="8930" y="80368"/>
                </a:lnTo>
                <a:lnTo>
                  <a:pt x="8930" y="107157"/>
                </a:lnTo>
                <a:lnTo>
                  <a:pt x="17860" y="116086"/>
                </a:lnTo>
                <a:lnTo>
                  <a:pt x="17860" y="133946"/>
                </a:lnTo>
                <a:lnTo>
                  <a:pt x="26789" y="160735"/>
                </a:lnTo>
                <a:lnTo>
                  <a:pt x="44648" y="178594"/>
                </a:lnTo>
                <a:lnTo>
                  <a:pt x="53578" y="196454"/>
                </a:lnTo>
                <a:lnTo>
                  <a:pt x="62507" y="196454"/>
                </a:lnTo>
                <a:lnTo>
                  <a:pt x="71437" y="196454"/>
                </a:lnTo>
                <a:lnTo>
                  <a:pt x="80367" y="169665"/>
                </a:lnTo>
                <a:lnTo>
                  <a:pt x="80367" y="125016"/>
                </a:lnTo>
                <a:lnTo>
                  <a:pt x="71437" y="80368"/>
                </a:lnTo>
                <a:lnTo>
                  <a:pt x="62507" y="44649"/>
                </a:lnTo>
                <a:lnTo>
                  <a:pt x="62507" y="26790"/>
                </a:lnTo>
                <a:lnTo>
                  <a:pt x="62507" y="26790"/>
                </a:lnTo>
                <a:lnTo>
                  <a:pt x="71437" y="35719"/>
                </a:lnTo>
                <a:lnTo>
                  <a:pt x="80367" y="62508"/>
                </a:lnTo>
                <a:lnTo>
                  <a:pt x="89296" y="80368"/>
                </a:lnTo>
                <a:lnTo>
                  <a:pt x="98226" y="89297"/>
                </a:lnTo>
                <a:lnTo>
                  <a:pt x="107156" y="107157"/>
                </a:lnTo>
                <a:lnTo>
                  <a:pt x="116086" y="125016"/>
                </a:lnTo>
                <a:lnTo>
                  <a:pt x="133945" y="142875"/>
                </a:lnTo>
                <a:lnTo>
                  <a:pt x="142875" y="160735"/>
                </a:lnTo>
                <a:lnTo>
                  <a:pt x="160734" y="160735"/>
                </a:lnTo>
                <a:lnTo>
                  <a:pt x="178593" y="151805"/>
                </a:lnTo>
                <a:lnTo>
                  <a:pt x="178593" y="133946"/>
                </a:lnTo>
                <a:lnTo>
                  <a:pt x="178593" y="89297"/>
                </a:lnTo>
                <a:lnTo>
                  <a:pt x="178593"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8" name="Freeform 297"/>
          <p:cNvSpPr/>
          <p:nvPr/>
        </p:nvSpPr>
        <p:spPr>
          <a:xfrm>
            <a:off x="8313538" y="6322218"/>
            <a:ext cx="98228" cy="196454"/>
          </a:xfrm>
          <a:custGeom>
            <a:avLst/>
            <a:gdLst/>
            <a:ahLst/>
            <a:cxnLst/>
            <a:rect l="0" t="0" r="0" b="0"/>
            <a:pathLst>
              <a:path w="98228" h="196454">
                <a:moveTo>
                  <a:pt x="0" y="35719"/>
                </a:moveTo>
                <a:lnTo>
                  <a:pt x="0" y="44648"/>
                </a:lnTo>
                <a:lnTo>
                  <a:pt x="8930" y="53578"/>
                </a:lnTo>
                <a:lnTo>
                  <a:pt x="8930" y="80367"/>
                </a:lnTo>
                <a:lnTo>
                  <a:pt x="17860" y="107156"/>
                </a:lnTo>
                <a:lnTo>
                  <a:pt x="26789" y="125016"/>
                </a:lnTo>
                <a:lnTo>
                  <a:pt x="35719" y="142875"/>
                </a:lnTo>
                <a:lnTo>
                  <a:pt x="44649" y="151805"/>
                </a:lnTo>
                <a:lnTo>
                  <a:pt x="53578" y="160734"/>
                </a:lnTo>
                <a:lnTo>
                  <a:pt x="53578" y="178594"/>
                </a:lnTo>
                <a:lnTo>
                  <a:pt x="71438" y="187523"/>
                </a:lnTo>
                <a:lnTo>
                  <a:pt x="80367" y="196453"/>
                </a:lnTo>
                <a:lnTo>
                  <a:pt x="89297" y="196453"/>
                </a:lnTo>
                <a:lnTo>
                  <a:pt x="98227" y="196453"/>
                </a:lnTo>
                <a:lnTo>
                  <a:pt x="98227" y="187523"/>
                </a:lnTo>
                <a:lnTo>
                  <a:pt x="89297" y="160734"/>
                </a:lnTo>
                <a:lnTo>
                  <a:pt x="80367" y="142875"/>
                </a:lnTo>
                <a:lnTo>
                  <a:pt x="80367" y="116086"/>
                </a:lnTo>
                <a:lnTo>
                  <a:pt x="71438" y="80367"/>
                </a:lnTo>
                <a:lnTo>
                  <a:pt x="71438" y="62508"/>
                </a:lnTo>
                <a:lnTo>
                  <a:pt x="71438" y="44648"/>
                </a:lnTo>
                <a:lnTo>
                  <a:pt x="71438" y="26789"/>
                </a:lnTo>
                <a:lnTo>
                  <a:pt x="80367" y="17859"/>
                </a:lnTo>
                <a:lnTo>
                  <a:pt x="89297" y="8930"/>
                </a:lnTo>
                <a:lnTo>
                  <a:pt x="89297" y="8930"/>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9" name="Freeform 298"/>
          <p:cNvSpPr/>
          <p:nvPr/>
        </p:nvSpPr>
        <p:spPr>
          <a:xfrm>
            <a:off x="8483202" y="6304359"/>
            <a:ext cx="107158" cy="223243"/>
          </a:xfrm>
          <a:custGeom>
            <a:avLst/>
            <a:gdLst/>
            <a:ahLst/>
            <a:cxnLst/>
            <a:rect l="0" t="0" r="0" b="0"/>
            <a:pathLst>
              <a:path w="107158" h="223243">
                <a:moveTo>
                  <a:pt x="0" y="133945"/>
                </a:moveTo>
                <a:lnTo>
                  <a:pt x="0" y="133945"/>
                </a:lnTo>
                <a:lnTo>
                  <a:pt x="0" y="142875"/>
                </a:lnTo>
                <a:lnTo>
                  <a:pt x="0" y="142875"/>
                </a:lnTo>
                <a:lnTo>
                  <a:pt x="0" y="142875"/>
                </a:lnTo>
                <a:lnTo>
                  <a:pt x="0" y="142875"/>
                </a:lnTo>
                <a:lnTo>
                  <a:pt x="8930" y="142875"/>
                </a:lnTo>
                <a:lnTo>
                  <a:pt x="17860" y="133945"/>
                </a:lnTo>
                <a:lnTo>
                  <a:pt x="26789" y="125015"/>
                </a:lnTo>
                <a:lnTo>
                  <a:pt x="35719" y="107156"/>
                </a:lnTo>
                <a:lnTo>
                  <a:pt x="35719" y="98226"/>
                </a:lnTo>
                <a:lnTo>
                  <a:pt x="44649" y="80367"/>
                </a:lnTo>
                <a:lnTo>
                  <a:pt x="44649" y="62507"/>
                </a:lnTo>
                <a:lnTo>
                  <a:pt x="44649" y="44648"/>
                </a:lnTo>
                <a:lnTo>
                  <a:pt x="35719" y="26789"/>
                </a:lnTo>
                <a:lnTo>
                  <a:pt x="26789" y="17859"/>
                </a:lnTo>
                <a:lnTo>
                  <a:pt x="17860" y="8929"/>
                </a:lnTo>
                <a:lnTo>
                  <a:pt x="8930" y="0"/>
                </a:lnTo>
                <a:lnTo>
                  <a:pt x="8930" y="0"/>
                </a:lnTo>
                <a:lnTo>
                  <a:pt x="0" y="8929"/>
                </a:lnTo>
                <a:lnTo>
                  <a:pt x="0" y="26789"/>
                </a:lnTo>
                <a:lnTo>
                  <a:pt x="0" y="62507"/>
                </a:lnTo>
                <a:lnTo>
                  <a:pt x="8930" y="89296"/>
                </a:lnTo>
                <a:lnTo>
                  <a:pt x="17860" y="125015"/>
                </a:lnTo>
                <a:lnTo>
                  <a:pt x="26789" y="142875"/>
                </a:lnTo>
                <a:lnTo>
                  <a:pt x="26789" y="160734"/>
                </a:lnTo>
                <a:lnTo>
                  <a:pt x="44649" y="178593"/>
                </a:lnTo>
                <a:lnTo>
                  <a:pt x="53578" y="205382"/>
                </a:lnTo>
                <a:lnTo>
                  <a:pt x="71438" y="223242"/>
                </a:lnTo>
                <a:lnTo>
                  <a:pt x="89297" y="223242"/>
                </a:lnTo>
                <a:lnTo>
                  <a:pt x="98227" y="205382"/>
                </a:lnTo>
                <a:lnTo>
                  <a:pt x="107157" y="160734"/>
                </a:lnTo>
                <a:lnTo>
                  <a:pt x="107157"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0" name="Freeform 299"/>
          <p:cNvSpPr/>
          <p:nvPr/>
        </p:nvSpPr>
        <p:spPr>
          <a:xfrm>
            <a:off x="8608218" y="6250780"/>
            <a:ext cx="178595" cy="187525"/>
          </a:xfrm>
          <a:custGeom>
            <a:avLst/>
            <a:gdLst/>
            <a:ahLst/>
            <a:cxnLst/>
            <a:rect l="0" t="0" r="0" b="0"/>
            <a:pathLst>
              <a:path w="178595" h="187525">
                <a:moveTo>
                  <a:pt x="0" y="8930"/>
                </a:moveTo>
                <a:lnTo>
                  <a:pt x="0" y="8930"/>
                </a:lnTo>
                <a:lnTo>
                  <a:pt x="8930" y="17860"/>
                </a:lnTo>
                <a:lnTo>
                  <a:pt x="17859" y="35719"/>
                </a:lnTo>
                <a:lnTo>
                  <a:pt x="17859" y="53579"/>
                </a:lnTo>
                <a:lnTo>
                  <a:pt x="26789" y="71438"/>
                </a:lnTo>
                <a:lnTo>
                  <a:pt x="26789" y="98227"/>
                </a:lnTo>
                <a:lnTo>
                  <a:pt x="35719" y="125016"/>
                </a:lnTo>
                <a:lnTo>
                  <a:pt x="44648" y="142875"/>
                </a:lnTo>
                <a:lnTo>
                  <a:pt x="53578" y="160735"/>
                </a:lnTo>
                <a:lnTo>
                  <a:pt x="62508" y="169665"/>
                </a:lnTo>
                <a:lnTo>
                  <a:pt x="62508" y="169665"/>
                </a:lnTo>
                <a:lnTo>
                  <a:pt x="62508" y="169665"/>
                </a:lnTo>
                <a:lnTo>
                  <a:pt x="62508" y="151805"/>
                </a:lnTo>
                <a:lnTo>
                  <a:pt x="62508" y="133946"/>
                </a:lnTo>
                <a:lnTo>
                  <a:pt x="53578" y="107157"/>
                </a:lnTo>
                <a:lnTo>
                  <a:pt x="53578" y="80368"/>
                </a:lnTo>
                <a:lnTo>
                  <a:pt x="44648" y="44649"/>
                </a:lnTo>
                <a:lnTo>
                  <a:pt x="44648" y="26790"/>
                </a:lnTo>
                <a:lnTo>
                  <a:pt x="44648" y="8930"/>
                </a:lnTo>
                <a:lnTo>
                  <a:pt x="53578" y="0"/>
                </a:lnTo>
                <a:lnTo>
                  <a:pt x="62508" y="0"/>
                </a:lnTo>
                <a:lnTo>
                  <a:pt x="80367" y="17860"/>
                </a:lnTo>
                <a:lnTo>
                  <a:pt x="98227" y="35719"/>
                </a:lnTo>
                <a:lnTo>
                  <a:pt x="116086" y="62508"/>
                </a:lnTo>
                <a:lnTo>
                  <a:pt x="133945" y="98227"/>
                </a:lnTo>
                <a:lnTo>
                  <a:pt x="142875" y="125016"/>
                </a:lnTo>
                <a:lnTo>
                  <a:pt x="160734" y="151805"/>
                </a:lnTo>
                <a:lnTo>
                  <a:pt x="160734" y="178594"/>
                </a:lnTo>
                <a:lnTo>
                  <a:pt x="169664" y="187524"/>
                </a:lnTo>
                <a:lnTo>
                  <a:pt x="178594" y="187524"/>
                </a:lnTo>
                <a:lnTo>
                  <a:pt x="169664" y="169665"/>
                </a:lnTo>
                <a:lnTo>
                  <a:pt x="169664" y="16966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1" name="Freeform 300"/>
          <p:cNvSpPr/>
          <p:nvPr/>
        </p:nvSpPr>
        <p:spPr>
          <a:xfrm>
            <a:off x="8777882" y="6116835"/>
            <a:ext cx="1" cy="1"/>
          </a:xfrm>
          <a:custGeom>
            <a:avLst/>
            <a:gdLst/>
            <a:ahLst/>
            <a:cxnLst/>
            <a:rect l="0" t="0" r="0" b="0"/>
            <a:pathLst>
              <a:path w="1" h="1">
                <a:moveTo>
                  <a:pt x="0" y="0"/>
                </a:move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Freeform 301"/>
          <p:cNvSpPr/>
          <p:nvPr/>
        </p:nvSpPr>
        <p:spPr>
          <a:xfrm>
            <a:off x="8286749" y="6724054"/>
            <a:ext cx="35720" cy="80368"/>
          </a:xfrm>
          <a:custGeom>
            <a:avLst/>
            <a:gdLst/>
            <a:ahLst/>
            <a:cxnLst/>
            <a:rect l="0" t="0" r="0" b="0"/>
            <a:pathLst>
              <a:path w="35720" h="80368">
                <a:moveTo>
                  <a:pt x="26789" y="0"/>
                </a:moveTo>
                <a:lnTo>
                  <a:pt x="26789" y="0"/>
                </a:lnTo>
                <a:lnTo>
                  <a:pt x="26789" y="0"/>
                </a:lnTo>
                <a:lnTo>
                  <a:pt x="26789" y="0"/>
                </a:lnTo>
                <a:lnTo>
                  <a:pt x="26789" y="0"/>
                </a:lnTo>
                <a:lnTo>
                  <a:pt x="17860" y="0"/>
                </a:lnTo>
                <a:lnTo>
                  <a:pt x="17860" y="0"/>
                </a:lnTo>
                <a:lnTo>
                  <a:pt x="17860" y="0"/>
                </a:lnTo>
                <a:lnTo>
                  <a:pt x="17860" y="0"/>
                </a:lnTo>
                <a:lnTo>
                  <a:pt x="17860" y="8930"/>
                </a:lnTo>
                <a:lnTo>
                  <a:pt x="17860" y="8930"/>
                </a:lnTo>
                <a:lnTo>
                  <a:pt x="17860" y="8930"/>
                </a:lnTo>
                <a:lnTo>
                  <a:pt x="17860" y="8930"/>
                </a:lnTo>
                <a:lnTo>
                  <a:pt x="17860" y="8930"/>
                </a:lnTo>
                <a:lnTo>
                  <a:pt x="17860" y="8930"/>
                </a:lnTo>
                <a:lnTo>
                  <a:pt x="17860" y="8930"/>
                </a:lnTo>
                <a:lnTo>
                  <a:pt x="26789" y="17859"/>
                </a:lnTo>
                <a:lnTo>
                  <a:pt x="26789" y="17859"/>
                </a:lnTo>
                <a:lnTo>
                  <a:pt x="26789" y="26789"/>
                </a:lnTo>
                <a:lnTo>
                  <a:pt x="35719" y="35719"/>
                </a:lnTo>
                <a:lnTo>
                  <a:pt x="35719" y="44648"/>
                </a:lnTo>
                <a:lnTo>
                  <a:pt x="35719" y="53578"/>
                </a:lnTo>
                <a:lnTo>
                  <a:pt x="35719" y="53578"/>
                </a:lnTo>
                <a:lnTo>
                  <a:pt x="35719" y="62508"/>
                </a:lnTo>
                <a:lnTo>
                  <a:pt x="26789" y="71437"/>
                </a:lnTo>
                <a:lnTo>
                  <a:pt x="17860" y="80367"/>
                </a:lnTo>
                <a:lnTo>
                  <a:pt x="8930" y="80367"/>
                </a:lnTo>
                <a:lnTo>
                  <a:pt x="0" y="71437"/>
                </a:lnTo>
                <a:lnTo>
                  <a:pt x="0"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3" name="Freeform 302"/>
          <p:cNvSpPr/>
          <p:nvPr/>
        </p:nvSpPr>
        <p:spPr>
          <a:xfrm>
            <a:off x="8206382" y="6688335"/>
            <a:ext cx="17860" cy="1"/>
          </a:xfrm>
          <a:custGeom>
            <a:avLst/>
            <a:gdLst/>
            <a:ahLst/>
            <a:cxnLst/>
            <a:rect l="0" t="0" r="0" b="0"/>
            <a:pathLst>
              <a:path w="17860" h="1">
                <a:moveTo>
                  <a:pt x="0" y="0"/>
                </a:moveTo>
                <a:lnTo>
                  <a:pt x="8930" y="0"/>
                </a:lnTo>
                <a:lnTo>
                  <a:pt x="8930" y="0"/>
                </a:lnTo>
                <a:lnTo>
                  <a:pt x="8930" y="0"/>
                </a:lnTo>
                <a:lnTo>
                  <a:pt x="17859" y="0"/>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4" name="Freeform 303"/>
          <p:cNvSpPr/>
          <p:nvPr/>
        </p:nvSpPr>
        <p:spPr>
          <a:xfrm>
            <a:off x="8384976" y="6697265"/>
            <a:ext cx="53579" cy="62509"/>
          </a:xfrm>
          <a:custGeom>
            <a:avLst/>
            <a:gdLst/>
            <a:ahLst/>
            <a:cxnLst/>
            <a:rect l="0" t="0" r="0" b="0"/>
            <a:pathLst>
              <a:path w="53579" h="62509">
                <a:moveTo>
                  <a:pt x="0" y="44648"/>
                </a:moveTo>
                <a:lnTo>
                  <a:pt x="0" y="44648"/>
                </a:lnTo>
                <a:lnTo>
                  <a:pt x="0" y="44648"/>
                </a:lnTo>
                <a:lnTo>
                  <a:pt x="0" y="44648"/>
                </a:lnTo>
                <a:lnTo>
                  <a:pt x="0" y="44648"/>
                </a:lnTo>
                <a:lnTo>
                  <a:pt x="8929" y="35719"/>
                </a:lnTo>
                <a:lnTo>
                  <a:pt x="8929" y="26789"/>
                </a:lnTo>
                <a:lnTo>
                  <a:pt x="8929" y="26789"/>
                </a:lnTo>
                <a:lnTo>
                  <a:pt x="8929" y="17859"/>
                </a:lnTo>
                <a:lnTo>
                  <a:pt x="8929" y="8930"/>
                </a:lnTo>
                <a:lnTo>
                  <a:pt x="0" y="8930"/>
                </a:lnTo>
                <a:lnTo>
                  <a:pt x="0" y="0"/>
                </a:lnTo>
                <a:lnTo>
                  <a:pt x="0" y="0"/>
                </a:lnTo>
                <a:lnTo>
                  <a:pt x="0" y="8930"/>
                </a:lnTo>
                <a:lnTo>
                  <a:pt x="0" y="8930"/>
                </a:lnTo>
                <a:lnTo>
                  <a:pt x="0" y="17859"/>
                </a:lnTo>
                <a:lnTo>
                  <a:pt x="0" y="26789"/>
                </a:lnTo>
                <a:lnTo>
                  <a:pt x="0" y="26789"/>
                </a:lnTo>
                <a:lnTo>
                  <a:pt x="8929" y="35719"/>
                </a:lnTo>
                <a:lnTo>
                  <a:pt x="17859" y="44648"/>
                </a:lnTo>
                <a:lnTo>
                  <a:pt x="26789" y="53578"/>
                </a:lnTo>
                <a:lnTo>
                  <a:pt x="35719" y="53578"/>
                </a:lnTo>
                <a:lnTo>
                  <a:pt x="44648" y="62508"/>
                </a:lnTo>
                <a:lnTo>
                  <a:pt x="53578" y="53578"/>
                </a:lnTo>
                <a:lnTo>
                  <a:pt x="5357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5" name="Freeform 304"/>
          <p:cNvSpPr/>
          <p:nvPr/>
        </p:nvSpPr>
        <p:spPr>
          <a:xfrm>
            <a:off x="8447484" y="6652616"/>
            <a:ext cx="89297" cy="80369"/>
          </a:xfrm>
          <a:custGeom>
            <a:avLst/>
            <a:gdLst/>
            <a:ahLst/>
            <a:cxnLst/>
            <a:rect l="0" t="0" r="0" b="0"/>
            <a:pathLst>
              <a:path w="89297" h="80369">
                <a:moveTo>
                  <a:pt x="8929" y="0"/>
                </a:moveTo>
                <a:lnTo>
                  <a:pt x="0" y="8930"/>
                </a:lnTo>
                <a:lnTo>
                  <a:pt x="0" y="8930"/>
                </a:lnTo>
                <a:lnTo>
                  <a:pt x="0" y="17860"/>
                </a:lnTo>
                <a:lnTo>
                  <a:pt x="0" y="17860"/>
                </a:lnTo>
                <a:lnTo>
                  <a:pt x="8929" y="26789"/>
                </a:lnTo>
                <a:lnTo>
                  <a:pt x="8929" y="35719"/>
                </a:lnTo>
                <a:lnTo>
                  <a:pt x="8929" y="44649"/>
                </a:lnTo>
                <a:lnTo>
                  <a:pt x="17859" y="53579"/>
                </a:lnTo>
                <a:lnTo>
                  <a:pt x="17859" y="62508"/>
                </a:lnTo>
                <a:lnTo>
                  <a:pt x="26789" y="71438"/>
                </a:lnTo>
                <a:lnTo>
                  <a:pt x="26789" y="80368"/>
                </a:lnTo>
                <a:lnTo>
                  <a:pt x="26789" y="80368"/>
                </a:lnTo>
                <a:lnTo>
                  <a:pt x="35718" y="80368"/>
                </a:lnTo>
                <a:lnTo>
                  <a:pt x="35718" y="71438"/>
                </a:lnTo>
                <a:lnTo>
                  <a:pt x="35718" y="71438"/>
                </a:lnTo>
                <a:lnTo>
                  <a:pt x="35718" y="62508"/>
                </a:lnTo>
                <a:lnTo>
                  <a:pt x="35718" y="44649"/>
                </a:lnTo>
                <a:lnTo>
                  <a:pt x="35718" y="35719"/>
                </a:lnTo>
                <a:lnTo>
                  <a:pt x="44648" y="26789"/>
                </a:lnTo>
                <a:lnTo>
                  <a:pt x="44648" y="17860"/>
                </a:lnTo>
                <a:lnTo>
                  <a:pt x="53578" y="17860"/>
                </a:lnTo>
                <a:lnTo>
                  <a:pt x="53578" y="17860"/>
                </a:lnTo>
                <a:lnTo>
                  <a:pt x="62507" y="17860"/>
                </a:lnTo>
                <a:lnTo>
                  <a:pt x="71437" y="26789"/>
                </a:lnTo>
                <a:lnTo>
                  <a:pt x="80367" y="35719"/>
                </a:lnTo>
                <a:lnTo>
                  <a:pt x="80367" y="35719"/>
                </a:lnTo>
                <a:lnTo>
                  <a:pt x="89296" y="44649"/>
                </a:lnTo>
                <a:lnTo>
                  <a:pt x="89296"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6" name="Freeform 305"/>
          <p:cNvSpPr/>
          <p:nvPr/>
        </p:nvSpPr>
        <p:spPr>
          <a:xfrm>
            <a:off x="8554640" y="6625827"/>
            <a:ext cx="35720" cy="71439"/>
          </a:xfrm>
          <a:custGeom>
            <a:avLst/>
            <a:gdLst/>
            <a:ahLst/>
            <a:cxnLst/>
            <a:rect l="0" t="0" r="0" b="0"/>
            <a:pathLst>
              <a:path w="35720" h="71439">
                <a:moveTo>
                  <a:pt x="0" y="8930"/>
                </a:moveTo>
                <a:lnTo>
                  <a:pt x="8930" y="8930"/>
                </a:lnTo>
                <a:lnTo>
                  <a:pt x="8930" y="8930"/>
                </a:lnTo>
                <a:lnTo>
                  <a:pt x="8930" y="8930"/>
                </a:lnTo>
                <a:lnTo>
                  <a:pt x="8930" y="8930"/>
                </a:lnTo>
                <a:lnTo>
                  <a:pt x="8930" y="8930"/>
                </a:lnTo>
                <a:lnTo>
                  <a:pt x="8930" y="8930"/>
                </a:lnTo>
                <a:lnTo>
                  <a:pt x="0" y="8930"/>
                </a:lnTo>
                <a:lnTo>
                  <a:pt x="0" y="0"/>
                </a:lnTo>
                <a:lnTo>
                  <a:pt x="0" y="0"/>
                </a:lnTo>
                <a:lnTo>
                  <a:pt x="0" y="8930"/>
                </a:lnTo>
                <a:lnTo>
                  <a:pt x="0" y="8930"/>
                </a:lnTo>
                <a:lnTo>
                  <a:pt x="8930" y="17860"/>
                </a:lnTo>
                <a:lnTo>
                  <a:pt x="8930" y="26789"/>
                </a:lnTo>
                <a:lnTo>
                  <a:pt x="17859" y="35719"/>
                </a:lnTo>
                <a:lnTo>
                  <a:pt x="17859" y="53578"/>
                </a:lnTo>
                <a:lnTo>
                  <a:pt x="26789" y="62508"/>
                </a:lnTo>
                <a:lnTo>
                  <a:pt x="26789" y="71438"/>
                </a:lnTo>
                <a:lnTo>
                  <a:pt x="35719" y="71438"/>
                </a:lnTo>
                <a:lnTo>
                  <a:pt x="35719" y="71438"/>
                </a:lnTo>
                <a:lnTo>
                  <a:pt x="35719"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7" name="Freeform 306"/>
          <p:cNvSpPr/>
          <p:nvPr/>
        </p:nvSpPr>
        <p:spPr>
          <a:xfrm>
            <a:off x="8608218" y="6581179"/>
            <a:ext cx="44649" cy="98227"/>
          </a:xfrm>
          <a:custGeom>
            <a:avLst/>
            <a:gdLst/>
            <a:ahLst/>
            <a:cxnLst/>
            <a:rect l="0" t="0" r="0" b="0"/>
            <a:pathLst>
              <a:path w="44649" h="98227">
                <a:moveTo>
                  <a:pt x="8930" y="0"/>
                </a:moveTo>
                <a:lnTo>
                  <a:pt x="8930" y="0"/>
                </a:lnTo>
                <a:lnTo>
                  <a:pt x="8930" y="8930"/>
                </a:lnTo>
                <a:lnTo>
                  <a:pt x="8930" y="8930"/>
                </a:lnTo>
                <a:lnTo>
                  <a:pt x="0" y="8930"/>
                </a:lnTo>
                <a:lnTo>
                  <a:pt x="0" y="17859"/>
                </a:lnTo>
                <a:lnTo>
                  <a:pt x="0" y="26789"/>
                </a:lnTo>
                <a:lnTo>
                  <a:pt x="0" y="35719"/>
                </a:lnTo>
                <a:lnTo>
                  <a:pt x="8930" y="44648"/>
                </a:lnTo>
                <a:lnTo>
                  <a:pt x="8930" y="53578"/>
                </a:lnTo>
                <a:lnTo>
                  <a:pt x="8930" y="62508"/>
                </a:lnTo>
                <a:lnTo>
                  <a:pt x="8930" y="80367"/>
                </a:lnTo>
                <a:lnTo>
                  <a:pt x="17859" y="89297"/>
                </a:lnTo>
                <a:lnTo>
                  <a:pt x="17859" y="89297"/>
                </a:lnTo>
                <a:lnTo>
                  <a:pt x="26789" y="98226"/>
                </a:lnTo>
                <a:lnTo>
                  <a:pt x="26789" y="98226"/>
                </a:lnTo>
                <a:lnTo>
                  <a:pt x="35719" y="98226"/>
                </a:lnTo>
                <a:lnTo>
                  <a:pt x="44648" y="89297"/>
                </a:lnTo>
                <a:lnTo>
                  <a:pt x="44648"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8" name="Freeform 307"/>
          <p:cNvSpPr/>
          <p:nvPr/>
        </p:nvSpPr>
        <p:spPr>
          <a:xfrm>
            <a:off x="8715374" y="6563320"/>
            <a:ext cx="8931" cy="62508"/>
          </a:xfrm>
          <a:custGeom>
            <a:avLst/>
            <a:gdLst/>
            <a:ahLst/>
            <a:cxnLst/>
            <a:rect l="0" t="0" r="0" b="0"/>
            <a:pathLst>
              <a:path w="8931" h="62508">
                <a:moveTo>
                  <a:pt x="8930" y="0"/>
                </a:moveTo>
                <a:lnTo>
                  <a:pt x="8930" y="0"/>
                </a:lnTo>
                <a:lnTo>
                  <a:pt x="8930" y="0"/>
                </a:lnTo>
                <a:lnTo>
                  <a:pt x="8930" y="0"/>
                </a:lnTo>
                <a:lnTo>
                  <a:pt x="8930" y="0"/>
                </a:lnTo>
                <a:lnTo>
                  <a:pt x="0" y="8929"/>
                </a:lnTo>
                <a:lnTo>
                  <a:pt x="0" y="8929"/>
                </a:lnTo>
                <a:lnTo>
                  <a:pt x="0" y="17859"/>
                </a:lnTo>
                <a:lnTo>
                  <a:pt x="0" y="17859"/>
                </a:lnTo>
                <a:lnTo>
                  <a:pt x="0" y="26789"/>
                </a:lnTo>
                <a:lnTo>
                  <a:pt x="0" y="35718"/>
                </a:lnTo>
                <a:lnTo>
                  <a:pt x="0" y="44648"/>
                </a:lnTo>
                <a:lnTo>
                  <a:pt x="0" y="53578"/>
                </a:lnTo>
                <a:lnTo>
                  <a:pt x="8930" y="53578"/>
                </a:lnTo>
                <a:lnTo>
                  <a:pt x="8930" y="62507"/>
                </a:lnTo>
                <a:lnTo>
                  <a:pt x="8930" y="62507"/>
                </a:lnTo>
                <a:lnTo>
                  <a:pt x="8930"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9" name="Freeform 308"/>
          <p:cNvSpPr/>
          <p:nvPr/>
        </p:nvSpPr>
        <p:spPr>
          <a:xfrm>
            <a:off x="8661796" y="6509741"/>
            <a:ext cx="17860" cy="26790"/>
          </a:xfrm>
          <a:custGeom>
            <a:avLst/>
            <a:gdLst/>
            <a:ahLst/>
            <a:cxnLst/>
            <a:rect l="0" t="0" r="0" b="0"/>
            <a:pathLst>
              <a:path w="17860" h="26790">
                <a:moveTo>
                  <a:pt x="0" y="0"/>
                </a:moveTo>
                <a:lnTo>
                  <a:pt x="0" y="8930"/>
                </a:lnTo>
                <a:lnTo>
                  <a:pt x="0" y="8930"/>
                </a:lnTo>
                <a:lnTo>
                  <a:pt x="0" y="17860"/>
                </a:lnTo>
                <a:lnTo>
                  <a:pt x="0" y="17860"/>
                </a:lnTo>
                <a:lnTo>
                  <a:pt x="0" y="17860"/>
                </a:lnTo>
                <a:lnTo>
                  <a:pt x="8930" y="17860"/>
                </a:lnTo>
                <a:lnTo>
                  <a:pt x="8930" y="26789"/>
                </a:lnTo>
                <a:lnTo>
                  <a:pt x="8930" y="26789"/>
                </a:lnTo>
                <a:lnTo>
                  <a:pt x="17859" y="26789"/>
                </a:lnTo>
                <a:lnTo>
                  <a:pt x="1785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0" name="Freeform 309"/>
          <p:cNvSpPr/>
          <p:nvPr/>
        </p:nvSpPr>
        <p:spPr>
          <a:xfrm>
            <a:off x="8724304" y="6527601"/>
            <a:ext cx="107157" cy="89298"/>
          </a:xfrm>
          <a:custGeom>
            <a:avLst/>
            <a:gdLst/>
            <a:ahLst/>
            <a:cxnLst/>
            <a:rect l="0" t="0" r="0" b="0"/>
            <a:pathLst>
              <a:path w="107157" h="89298">
                <a:moveTo>
                  <a:pt x="0" y="8929"/>
                </a:moveTo>
                <a:lnTo>
                  <a:pt x="0" y="8929"/>
                </a:lnTo>
                <a:lnTo>
                  <a:pt x="0" y="8929"/>
                </a:lnTo>
                <a:lnTo>
                  <a:pt x="0" y="17859"/>
                </a:lnTo>
                <a:lnTo>
                  <a:pt x="8930" y="17859"/>
                </a:lnTo>
                <a:lnTo>
                  <a:pt x="17859" y="26789"/>
                </a:lnTo>
                <a:lnTo>
                  <a:pt x="17859" y="35719"/>
                </a:lnTo>
                <a:lnTo>
                  <a:pt x="26789" y="44648"/>
                </a:lnTo>
                <a:lnTo>
                  <a:pt x="35719" y="62508"/>
                </a:lnTo>
                <a:lnTo>
                  <a:pt x="44648" y="62508"/>
                </a:lnTo>
                <a:lnTo>
                  <a:pt x="44648" y="71437"/>
                </a:lnTo>
                <a:lnTo>
                  <a:pt x="53578" y="80367"/>
                </a:lnTo>
                <a:lnTo>
                  <a:pt x="53578" y="89297"/>
                </a:lnTo>
                <a:lnTo>
                  <a:pt x="62508" y="89297"/>
                </a:lnTo>
                <a:lnTo>
                  <a:pt x="62508" y="89297"/>
                </a:lnTo>
                <a:lnTo>
                  <a:pt x="62508" y="80367"/>
                </a:lnTo>
                <a:lnTo>
                  <a:pt x="62508" y="53578"/>
                </a:lnTo>
                <a:lnTo>
                  <a:pt x="62508" y="26789"/>
                </a:lnTo>
                <a:lnTo>
                  <a:pt x="62508" y="8929"/>
                </a:lnTo>
                <a:lnTo>
                  <a:pt x="71437" y="0"/>
                </a:lnTo>
                <a:lnTo>
                  <a:pt x="71437" y="0"/>
                </a:lnTo>
                <a:lnTo>
                  <a:pt x="80367" y="0"/>
                </a:lnTo>
                <a:lnTo>
                  <a:pt x="80367" y="0"/>
                </a:lnTo>
                <a:lnTo>
                  <a:pt x="89297" y="0"/>
                </a:lnTo>
                <a:lnTo>
                  <a:pt x="89297" y="8929"/>
                </a:lnTo>
                <a:lnTo>
                  <a:pt x="98226" y="26789"/>
                </a:lnTo>
                <a:lnTo>
                  <a:pt x="107156" y="35719"/>
                </a:lnTo>
                <a:lnTo>
                  <a:pt x="107156" y="44648"/>
                </a:lnTo>
                <a:lnTo>
                  <a:pt x="107156" y="53578"/>
                </a:lnTo>
                <a:lnTo>
                  <a:pt x="107156" y="53578"/>
                </a:lnTo>
                <a:lnTo>
                  <a:pt x="107156"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1" name="Freeform 310"/>
          <p:cNvSpPr/>
          <p:nvPr/>
        </p:nvSpPr>
        <p:spPr>
          <a:xfrm>
            <a:off x="8876109" y="6447234"/>
            <a:ext cx="17860" cy="71438"/>
          </a:xfrm>
          <a:custGeom>
            <a:avLst/>
            <a:gdLst/>
            <a:ahLst/>
            <a:cxnLst/>
            <a:rect l="0" t="0" r="0" b="0"/>
            <a:pathLst>
              <a:path w="17860" h="71438">
                <a:moveTo>
                  <a:pt x="8929" y="0"/>
                </a:moveTo>
                <a:lnTo>
                  <a:pt x="8929" y="0"/>
                </a:lnTo>
                <a:lnTo>
                  <a:pt x="8929" y="0"/>
                </a:lnTo>
                <a:lnTo>
                  <a:pt x="8929" y="0"/>
                </a:lnTo>
                <a:lnTo>
                  <a:pt x="8929" y="0"/>
                </a:lnTo>
                <a:lnTo>
                  <a:pt x="8929" y="0"/>
                </a:lnTo>
                <a:lnTo>
                  <a:pt x="8929" y="0"/>
                </a:lnTo>
                <a:lnTo>
                  <a:pt x="8929" y="0"/>
                </a:lnTo>
                <a:lnTo>
                  <a:pt x="0" y="0"/>
                </a:lnTo>
                <a:lnTo>
                  <a:pt x="0" y="0"/>
                </a:lnTo>
                <a:lnTo>
                  <a:pt x="0" y="8929"/>
                </a:lnTo>
                <a:lnTo>
                  <a:pt x="0" y="8929"/>
                </a:lnTo>
                <a:lnTo>
                  <a:pt x="0" y="8929"/>
                </a:lnTo>
                <a:lnTo>
                  <a:pt x="0" y="17859"/>
                </a:lnTo>
                <a:lnTo>
                  <a:pt x="0" y="26789"/>
                </a:lnTo>
                <a:lnTo>
                  <a:pt x="0" y="35718"/>
                </a:lnTo>
                <a:lnTo>
                  <a:pt x="0" y="35718"/>
                </a:lnTo>
                <a:lnTo>
                  <a:pt x="0" y="44648"/>
                </a:lnTo>
                <a:lnTo>
                  <a:pt x="8929" y="53578"/>
                </a:lnTo>
                <a:lnTo>
                  <a:pt x="8929" y="62507"/>
                </a:lnTo>
                <a:lnTo>
                  <a:pt x="17859" y="71437"/>
                </a:lnTo>
                <a:lnTo>
                  <a:pt x="17859" y="71437"/>
                </a:lnTo>
                <a:lnTo>
                  <a:pt x="17859"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2" name="Freeform 311"/>
          <p:cNvSpPr/>
          <p:nvPr/>
        </p:nvSpPr>
        <p:spPr>
          <a:xfrm>
            <a:off x="8911827" y="6429374"/>
            <a:ext cx="44650" cy="71439"/>
          </a:xfrm>
          <a:custGeom>
            <a:avLst/>
            <a:gdLst/>
            <a:ahLst/>
            <a:cxnLst/>
            <a:rect l="0" t="0" r="0" b="0"/>
            <a:pathLst>
              <a:path w="44650" h="71439">
                <a:moveTo>
                  <a:pt x="0" y="0"/>
                </a:moveTo>
                <a:lnTo>
                  <a:pt x="0" y="0"/>
                </a:lnTo>
                <a:lnTo>
                  <a:pt x="8930" y="8930"/>
                </a:lnTo>
                <a:lnTo>
                  <a:pt x="8930" y="8930"/>
                </a:lnTo>
                <a:lnTo>
                  <a:pt x="8930" y="17860"/>
                </a:lnTo>
                <a:lnTo>
                  <a:pt x="8930" y="17860"/>
                </a:lnTo>
                <a:lnTo>
                  <a:pt x="17860" y="26789"/>
                </a:lnTo>
                <a:lnTo>
                  <a:pt x="17860" y="35719"/>
                </a:lnTo>
                <a:lnTo>
                  <a:pt x="17860" y="44649"/>
                </a:lnTo>
                <a:lnTo>
                  <a:pt x="26789" y="53578"/>
                </a:lnTo>
                <a:lnTo>
                  <a:pt x="26789" y="62508"/>
                </a:lnTo>
                <a:lnTo>
                  <a:pt x="35719" y="71438"/>
                </a:lnTo>
                <a:lnTo>
                  <a:pt x="35719" y="71438"/>
                </a:lnTo>
                <a:lnTo>
                  <a:pt x="44649" y="71438"/>
                </a:lnTo>
                <a:lnTo>
                  <a:pt x="44649" y="71438"/>
                </a:lnTo>
                <a:lnTo>
                  <a:pt x="44649" y="62508"/>
                </a:lnTo>
                <a:lnTo>
                  <a:pt x="44649"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3" name="Freeform 312"/>
          <p:cNvSpPr/>
          <p:nvPr/>
        </p:nvSpPr>
        <p:spPr>
          <a:xfrm>
            <a:off x="8885038" y="6322218"/>
            <a:ext cx="1" cy="8931"/>
          </a:xfrm>
          <a:custGeom>
            <a:avLst/>
            <a:gdLst/>
            <a:ahLst/>
            <a:cxnLst/>
            <a:rect l="0" t="0" r="0" b="0"/>
            <a:pathLst>
              <a:path w="1" h="8931">
                <a:moveTo>
                  <a:pt x="0" y="8930"/>
                </a:moveTo>
                <a:lnTo>
                  <a:pt x="0" y="8930"/>
                </a:lnTo>
                <a:lnTo>
                  <a:pt x="0" y="8930"/>
                </a:lnTo>
                <a:lnTo>
                  <a:pt x="0" y="0"/>
                </a:lnTo>
                <a:lnTo>
                  <a:pt x="0" y="0"/>
                </a:lnTo>
                <a:lnTo>
                  <a:pt x="0" y="0"/>
                </a:lnTo>
                <a:lnTo>
                  <a:pt x="0" y="0"/>
                </a:lnTo>
                <a:lnTo>
                  <a:pt x="0" y="0"/>
                </a:lnTo>
                <a:lnTo>
                  <a:pt x="0" y="0"/>
                </a:lnTo>
                <a:lnTo>
                  <a:pt x="0" y="893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Freeform 313"/>
          <p:cNvSpPr/>
          <p:nvPr/>
        </p:nvSpPr>
        <p:spPr>
          <a:xfrm>
            <a:off x="8804671" y="6482952"/>
            <a:ext cx="26790" cy="26790"/>
          </a:xfrm>
          <a:custGeom>
            <a:avLst/>
            <a:gdLst/>
            <a:ahLst/>
            <a:cxnLst/>
            <a:rect l="0" t="0" r="0" b="0"/>
            <a:pathLst>
              <a:path w="26790" h="26790">
                <a:moveTo>
                  <a:pt x="0" y="26789"/>
                </a:moveTo>
                <a:lnTo>
                  <a:pt x="0" y="26789"/>
                </a:lnTo>
                <a:lnTo>
                  <a:pt x="8930" y="26789"/>
                </a:lnTo>
                <a:lnTo>
                  <a:pt x="8930" y="26789"/>
                </a:lnTo>
                <a:lnTo>
                  <a:pt x="8930" y="26789"/>
                </a:lnTo>
                <a:lnTo>
                  <a:pt x="8930" y="26789"/>
                </a:lnTo>
                <a:lnTo>
                  <a:pt x="8930" y="26789"/>
                </a:lnTo>
                <a:lnTo>
                  <a:pt x="8930" y="26789"/>
                </a:lnTo>
                <a:lnTo>
                  <a:pt x="0" y="26789"/>
                </a:lnTo>
                <a:lnTo>
                  <a:pt x="8930" y="26789"/>
                </a:lnTo>
                <a:lnTo>
                  <a:pt x="8930" y="26789"/>
                </a:lnTo>
                <a:lnTo>
                  <a:pt x="8930" y="26789"/>
                </a:lnTo>
                <a:lnTo>
                  <a:pt x="8930" y="17860"/>
                </a:lnTo>
                <a:lnTo>
                  <a:pt x="8930" y="17860"/>
                </a:lnTo>
                <a:lnTo>
                  <a:pt x="17859" y="17860"/>
                </a:lnTo>
                <a:lnTo>
                  <a:pt x="17859" y="17860"/>
                </a:lnTo>
                <a:lnTo>
                  <a:pt x="26789" y="893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5" name="Freeform 314"/>
          <p:cNvSpPr/>
          <p:nvPr/>
        </p:nvSpPr>
        <p:spPr>
          <a:xfrm>
            <a:off x="8420695" y="6652616"/>
            <a:ext cx="428626" cy="178595"/>
          </a:xfrm>
          <a:custGeom>
            <a:avLst/>
            <a:gdLst/>
            <a:ahLst/>
            <a:cxnLst/>
            <a:rect l="0" t="0" r="0" b="0"/>
            <a:pathLst>
              <a:path w="428626" h="178595">
                <a:moveTo>
                  <a:pt x="0" y="178594"/>
                </a:moveTo>
                <a:lnTo>
                  <a:pt x="8929" y="178594"/>
                </a:lnTo>
                <a:lnTo>
                  <a:pt x="8929" y="178594"/>
                </a:lnTo>
                <a:lnTo>
                  <a:pt x="17859" y="178594"/>
                </a:lnTo>
                <a:lnTo>
                  <a:pt x="26789" y="178594"/>
                </a:lnTo>
                <a:lnTo>
                  <a:pt x="44648" y="178594"/>
                </a:lnTo>
                <a:lnTo>
                  <a:pt x="53578" y="169664"/>
                </a:lnTo>
                <a:lnTo>
                  <a:pt x="80367" y="160735"/>
                </a:lnTo>
                <a:lnTo>
                  <a:pt x="98226" y="151805"/>
                </a:lnTo>
                <a:lnTo>
                  <a:pt x="116085" y="142875"/>
                </a:lnTo>
                <a:lnTo>
                  <a:pt x="133945" y="133946"/>
                </a:lnTo>
                <a:lnTo>
                  <a:pt x="169664" y="125016"/>
                </a:lnTo>
                <a:lnTo>
                  <a:pt x="196453" y="107157"/>
                </a:lnTo>
                <a:lnTo>
                  <a:pt x="232171" y="98227"/>
                </a:lnTo>
                <a:lnTo>
                  <a:pt x="267890" y="80368"/>
                </a:lnTo>
                <a:lnTo>
                  <a:pt x="303609" y="62508"/>
                </a:lnTo>
                <a:lnTo>
                  <a:pt x="375046" y="35719"/>
                </a:lnTo>
                <a:lnTo>
                  <a:pt x="428625" y="0"/>
                </a:lnTo>
                <a:lnTo>
                  <a:pt x="42862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427264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1625203" y="741164"/>
            <a:ext cx="357189" cy="464345"/>
          </a:xfrm>
          <a:custGeom>
            <a:avLst/>
            <a:gdLst/>
            <a:ahLst/>
            <a:cxnLst/>
            <a:rect l="0" t="0" r="0" b="0"/>
            <a:pathLst>
              <a:path w="357189" h="464345">
                <a:moveTo>
                  <a:pt x="321469" y="71437"/>
                </a:moveTo>
                <a:lnTo>
                  <a:pt x="321469" y="71437"/>
                </a:lnTo>
                <a:lnTo>
                  <a:pt x="321469" y="71437"/>
                </a:lnTo>
                <a:lnTo>
                  <a:pt x="321469" y="62508"/>
                </a:lnTo>
                <a:lnTo>
                  <a:pt x="312539" y="53578"/>
                </a:lnTo>
                <a:lnTo>
                  <a:pt x="312539" y="44648"/>
                </a:lnTo>
                <a:lnTo>
                  <a:pt x="303610" y="35719"/>
                </a:lnTo>
                <a:lnTo>
                  <a:pt x="303610" y="26789"/>
                </a:lnTo>
                <a:lnTo>
                  <a:pt x="294680" y="17859"/>
                </a:lnTo>
                <a:lnTo>
                  <a:pt x="285750" y="8930"/>
                </a:lnTo>
                <a:lnTo>
                  <a:pt x="267891" y="0"/>
                </a:lnTo>
                <a:lnTo>
                  <a:pt x="250031" y="0"/>
                </a:lnTo>
                <a:lnTo>
                  <a:pt x="232172" y="0"/>
                </a:lnTo>
                <a:lnTo>
                  <a:pt x="214313" y="8930"/>
                </a:lnTo>
                <a:lnTo>
                  <a:pt x="187524" y="17859"/>
                </a:lnTo>
                <a:lnTo>
                  <a:pt x="151805" y="44648"/>
                </a:lnTo>
                <a:lnTo>
                  <a:pt x="116086" y="71437"/>
                </a:lnTo>
                <a:lnTo>
                  <a:pt x="80367" y="116086"/>
                </a:lnTo>
                <a:lnTo>
                  <a:pt x="44649" y="160734"/>
                </a:lnTo>
                <a:lnTo>
                  <a:pt x="17860" y="214312"/>
                </a:lnTo>
                <a:lnTo>
                  <a:pt x="0" y="276820"/>
                </a:lnTo>
                <a:lnTo>
                  <a:pt x="8930" y="330398"/>
                </a:lnTo>
                <a:lnTo>
                  <a:pt x="35719" y="375047"/>
                </a:lnTo>
                <a:lnTo>
                  <a:pt x="71438" y="419695"/>
                </a:lnTo>
                <a:lnTo>
                  <a:pt x="125016" y="446484"/>
                </a:lnTo>
                <a:lnTo>
                  <a:pt x="178594" y="455414"/>
                </a:lnTo>
                <a:lnTo>
                  <a:pt x="232172" y="464344"/>
                </a:lnTo>
                <a:lnTo>
                  <a:pt x="285750" y="464344"/>
                </a:lnTo>
                <a:lnTo>
                  <a:pt x="321469" y="464344"/>
                </a:lnTo>
                <a:lnTo>
                  <a:pt x="357188" y="437555"/>
                </a:lnTo>
                <a:lnTo>
                  <a:pt x="357188" y="43755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2009180" y="812601"/>
            <a:ext cx="232173" cy="26791"/>
          </a:xfrm>
          <a:custGeom>
            <a:avLst/>
            <a:gdLst/>
            <a:ahLst/>
            <a:cxnLst/>
            <a:rect l="0" t="0" r="0" b="0"/>
            <a:pathLst>
              <a:path w="232173" h="26791">
                <a:moveTo>
                  <a:pt x="8929" y="26790"/>
                </a:moveTo>
                <a:lnTo>
                  <a:pt x="8929" y="17860"/>
                </a:lnTo>
                <a:lnTo>
                  <a:pt x="0" y="17860"/>
                </a:lnTo>
                <a:lnTo>
                  <a:pt x="0" y="17860"/>
                </a:lnTo>
                <a:lnTo>
                  <a:pt x="0" y="17860"/>
                </a:lnTo>
                <a:lnTo>
                  <a:pt x="8929" y="17860"/>
                </a:lnTo>
                <a:lnTo>
                  <a:pt x="35718" y="17860"/>
                </a:lnTo>
                <a:lnTo>
                  <a:pt x="62508" y="8930"/>
                </a:lnTo>
                <a:lnTo>
                  <a:pt x="98226" y="8930"/>
                </a:lnTo>
                <a:lnTo>
                  <a:pt x="133945" y="0"/>
                </a:lnTo>
                <a:lnTo>
                  <a:pt x="169664" y="0"/>
                </a:lnTo>
                <a:lnTo>
                  <a:pt x="205383" y="0"/>
                </a:lnTo>
                <a:lnTo>
                  <a:pt x="223242" y="0"/>
                </a:lnTo>
                <a:lnTo>
                  <a:pt x="232172" y="8930"/>
                </a:lnTo>
                <a:lnTo>
                  <a:pt x="232172"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2098477" y="705445"/>
            <a:ext cx="53579" cy="258962"/>
          </a:xfrm>
          <a:custGeom>
            <a:avLst/>
            <a:gdLst/>
            <a:ahLst/>
            <a:cxnLst/>
            <a:rect l="0" t="0" r="0" b="0"/>
            <a:pathLst>
              <a:path w="53579" h="258962">
                <a:moveTo>
                  <a:pt x="8929" y="0"/>
                </a:moveTo>
                <a:lnTo>
                  <a:pt x="8929" y="0"/>
                </a:lnTo>
                <a:lnTo>
                  <a:pt x="0" y="0"/>
                </a:lnTo>
                <a:lnTo>
                  <a:pt x="0" y="8930"/>
                </a:lnTo>
                <a:lnTo>
                  <a:pt x="0" y="26789"/>
                </a:lnTo>
                <a:lnTo>
                  <a:pt x="0" y="44649"/>
                </a:lnTo>
                <a:lnTo>
                  <a:pt x="8929" y="80367"/>
                </a:lnTo>
                <a:lnTo>
                  <a:pt x="17859" y="125016"/>
                </a:lnTo>
                <a:lnTo>
                  <a:pt x="26789" y="169664"/>
                </a:lnTo>
                <a:lnTo>
                  <a:pt x="35718" y="205383"/>
                </a:lnTo>
                <a:lnTo>
                  <a:pt x="44648" y="241102"/>
                </a:lnTo>
                <a:lnTo>
                  <a:pt x="53578" y="258961"/>
                </a:lnTo>
                <a:lnTo>
                  <a:pt x="53578"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2303859" y="794742"/>
            <a:ext cx="178595" cy="26790"/>
          </a:xfrm>
          <a:custGeom>
            <a:avLst/>
            <a:gdLst/>
            <a:ahLst/>
            <a:cxnLst/>
            <a:rect l="0" t="0" r="0" b="0"/>
            <a:pathLst>
              <a:path w="178595" h="26790">
                <a:moveTo>
                  <a:pt x="8930" y="0"/>
                </a:moveTo>
                <a:lnTo>
                  <a:pt x="0" y="0"/>
                </a:lnTo>
                <a:lnTo>
                  <a:pt x="0" y="0"/>
                </a:lnTo>
                <a:lnTo>
                  <a:pt x="0" y="0"/>
                </a:lnTo>
                <a:lnTo>
                  <a:pt x="8930" y="8930"/>
                </a:lnTo>
                <a:lnTo>
                  <a:pt x="17860" y="8930"/>
                </a:lnTo>
                <a:lnTo>
                  <a:pt x="35719" y="8930"/>
                </a:lnTo>
                <a:lnTo>
                  <a:pt x="62508" y="17859"/>
                </a:lnTo>
                <a:lnTo>
                  <a:pt x="89297" y="26789"/>
                </a:lnTo>
                <a:lnTo>
                  <a:pt x="107157" y="26789"/>
                </a:lnTo>
                <a:lnTo>
                  <a:pt x="133946" y="26789"/>
                </a:lnTo>
                <a:lnTo>
                  <a:pt x="151805" y="26789"/>
                </a:lnTo>
                <a:lnTo>
                  <a:pt x="169664" y="17859"/>
                </a:lnTo>
                <a:lnTo>
                  <a:pt x="178594" y="8930"/>
                </a:lnTo>
                <a:lnTo>
                  <a:pt x="178594"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2393156" y="723305"/>
            <a:ext cx="35720" cy="214313"/>
          </a:xfrm>
          <a:custGeom>
            <a:avLst/>
            <a:gdLst/>
            <a:ahLst/>
            <a:cxnLst/>
            <a:rect l="0" t="0" r="0" b="0"/>
            <a:pathLst>
              <a:path w="35720" h="214313">
                <a:moveTo>
                  <a:pt x="35719" y="0"/>
                </a:moveTo>
                <a:lnTo>
                  <a:pt x="26789" y="8929"/>
                </a:lnTo>
                <a:lnTo>
                  <a:pt x="17860" y="26789"/>
                </a:lnTo>
                <a:lnTo>
                  <a:pt x="8930" y="62507"/>
                </a:lnTo>
                <a:lnTo>
                  <a:pt x="0" y="98226"/>
                </a:lnTo>
                <a:lnTo>
                  <a:pt x="0" y="125015"/>
                </a:lnTo>
                <a:lnTo>
                  <a:pt x="0" y="160734"/>
                </a:lnTo>
                <a:lnTo>
                  <a:pt x="8930" y="178593"/>
                </a:lnTo>
                <a:lnTo>
                  <a:pt x="17860" y="205382"/>
                </a:lnTo>
                <a:lnTo>
                  <a:pt x="26789" y="214312"/>
                </a:lnTo>
                <a:lnTo>
                  <a:pt x="26789"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571625" y="267891"/>
            <a:ext cx="553642" cy="348258"/>
          </a:xfrm>
          <a:custGeom>
            <a:avLst/>
            <a:gdLst/>
            <a:ahLst/>
            <a:cxnLst/>
            <a:rect l="0" t="0" r="0" b="0"/>
            <a:pathLst>
              <a:path w="553642" h="348258">
                <a:moveTo>
                  <a:pt x="330398" y="17859"/>
                </a:moveTo>
                <a:lnTo>
                  <a:pt x="330398" y="17859"/>
                </a:lnTo>
                <a:lnTo>
                  <a:pt x="330398" y="17859"/>
                </a:lnTo>
                <a:lnTo>
                  <a:pt x="330398" y="8929"/>
                </a:lnTo>
                <a:lnTo>
                  <a:pt x="330398" y="8929"/>
                </a:lnTo>
                <a:lnTo>
                  <a:pt x="321469" y="8929"/>
                </a:lnTo>
                <a:lnTo>
                  <a:pt x="312539" y="0"/>
                </a:lnTo>
                <a:lnTo>
                  <a:pt x="303609" y="0"/>
                </a:lnTo>
                <a:lnTo>
                  <a:pt x="258961" y="8929"/>
                </a:lnTo>
                <a:lnTo>
                  <a:pt x="214313" y="26789"/>
                </a:lnTo>
                <a:lnTo>
                  <a:pt x="169664" y="44648"/>
                </a:lnTo>
                <a:lnTo>
                  <a:pt x="116086" y="80367"/>
                </a:lnTo>
                <a:lnTo>
                  <a:pt x="62508" y="125015"/>
                </a:lnTo>
                <a:lnTo>
                  <a:pt x="26789" y="160734"/>
                </a:lnTo>
                <a:lnTo>
                  <a:pt x="8930" y="205382"/>
                </a:lnTo>
                <a:lnTo>
                  <a:pt x="0" y="250031"/>
                </a:lnTo>
                <a:lnTo>
                  <a:pt x="17859" y="294679"/>
                </a:lnTo>
                <a:lnTo>
                  <a:pt x="53578" y="321468"/>
                </a:lnTo>
                <a:lnTo>
                  <a:pt x="125016" y="348257"/>
                </a:lnTo>
                <a:lnTo>
                  <a:pt x="205383" y="348257"/>
                </a:lnTo>
                <a:lnTo>
                  <a:pt x="303609" y="348257"/>
                </a:lnTo>
                <a:lnTo>
                  <a:pt x="401836" y="330398"/>
                </a:lnTo>
                <a:lnTo>
                  <a:pt x="491133" y="294679"/>
                </a:lnTo>
                <a:lnTo>
                  <a:pt x="553641" y="258961"/>
                </a:lnTo>
                <a:lnTo>
                  <a:pt x="553641"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2232422" y="241102"/>
            <a:ext cx="53579" cy="312540"/>
          </a:xfrm>
          <a:custGeom>
            <a:avLst/>
            <a:gdLst/>
            <a:ahLst/>
            <a:cxnLst/>
            <a:rect l="0" t="0" r="0" b="0"/>
            <a:pathLst>
              <a:path w="53579" h="312540">
                <a:moveTo>
                  <a:pt x="0" y="0"/>
                </a:moveTo>
                <a:lnTo>
                  <a:pt x="0" y="8929"/>
                </a:lnTo>
                <a:lnTo>
                  <a:pt x="0" y="8929"/>
                </a:lnTo>
                <a:lnTo>
                  <a:pt x="0" y="8929"/>
                </a:lnTo>
                <a:lnTo>
                  <a:pt x="0" y="8929"/>
                </a:lnTo>
                <a:lnTo>
                  <a:pt x="0" y="8929"/>
                </a:lnTo>
                <a:lnTo>
                  <a:pt x="0" y="8929"/>
                </a:lnTo>
                <a:lnTo>
                  <a:pt x="0" y="26789"/>
                </a:lnTo>
                <a:lnTo>
                  <a:pt x="8930" y="53578"/>
                </a:lnTo>
                <a:lnTo>
                  <a:pt x="17859" y="89296"/>
                </a:lnTo>
                <a:lnTo>
                  <a:pt x="26789" y="142875"/>
                </a:lnTo>
                <a:lnTo>
                  <a:pt x="26789" y="196453"/>
                </a:lnTo>
                <a:lnTo>
                  <a:pt x="26789" y="232171"/>
                </a:lnTo>
                <a:lnTo>
                  <a:pt x="35719" y="267890"/>
                </a:lnTo>
                <a:lnTo>
                  <a:pt x="35719" y="285750"/>
                </a:lnTo>
                <a:lnTo>
                  <a:pt x="35719" y="303609"/>
                </a:lnTo>
                <a:lnTo>
                  <a:pt x="35719" y="312539"/>
                </a:lnTo>
                <a:lnTo>
                  <a:pt x="35719" y="312539"/>
                </a:lnTo>
                <a:lnTo>
                  <a:pt x="44648" y="303609"/>
                </a:lnTo>
                <a:lnTo>
                  <a:pt x="53578" y="276820"/>
                </a:lnTo>
                <a:lnTo>
                  <a:pt x="53578"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2312789" y="178594"/>
            <a:ext cx="89298" cy="357188"/>
          </a:xfrm>
          <a:custGeom>
            <a:avLst/>
            <a:gdLst/>
            <a:ahLst/>
            <a:cxnLst/>
            <a:rect l="0" t="0" r="0" b="0"/>
            <a:pathLst>
              <a:path w="89298" h="357188">
                <a:moveTo>
                  <a:pt x="53578" y="0"/>
                </a:moveTo>
                <a:lnTo>
                  <a:pt x="53578" y="8929"/>
                </a:lnTo>
                <a:lnTo>
                  <a:pt x="53578" y="8929"/>
                </a:lnTo>
                <a:lnTo>
                  <a:pt x="44649" y="35718"/>
                </a:lnTo>
                <a:lnTo>
                  <a:pt x="44649" y="71437"/>
                </a:lnTo>
                <a:lnTo>
                  <a:pt x="44649" y="116086"/>
                </a:lnTo>
                <a:lnTo>
                  <a:pt x="44649" y="169664"/>
                </a:lnTo>
                <a:lnTo>
                  <a:pt x="53578" y="223242"/>
                </a:lnTo>
                <a:lnTo>
                  <a:pt x="62508" y="258961"/>
                </a:lnTo>
                <a:lnTo>
                  <a:pt x="80367" y="303609"/>
                </a:lnTo>
                <a:lnTo>
                  <a:pt x="89297" y="321468"/>
                </a:lnTo>
                <a:lnTo>
                  <a:pt x="89297" y="348258"/>
                </a:lnTo>
                <a:lnTo>
                  <a:pt x="89297" y="357187"/>
                </a:lnTo>
                <a:lnTo>
                  <a:pt x="89297" y="357187"/>
                </a:lnTo>
                <a:lnTo>
                  <a:pt x="71438" y="357187"/>
                </a:lnTo>
                <a:lnTo>
                  <a:pt x="53578" y="348258"/>
                </a:lnTo>
                <a:lnTo>
                  <a:pt x="35719" y="321468"/>
                </a:lnTo>
                <a:lnTo>
                  <a:pt x="0" y="285750"/>
                </a:lnTo>
                <a:lnTo>
                  <a:pt x="0"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2071688" y="285750"/>
            <a:ext cx="375047" cy="80368"/>
          </a:xfrm>
          <a:custGeom>
            <a:avLst/>
            <a:gdLst/>
            <a:ahLst/>
            <a:cxnLst/>
            <a:rect l="0" t="0" r="0" b="0"/>
            <a:pathLst>
              <a:path w="375047" h="80368">
                <a:moveTo>
                  <a:pt x="17859" y="71437"/>
                </a:moveTo>
                <a:lnTo>
                  <a:pt x="0" y="80367"/>
                </a:lnTo>
                <a:lnTo>
                  <a:pt x="0" y="71437"/>
                </a:lnTo>
                <a:lnTo>
                  <a:pt x="0" y="71437"/>
                </a:lnTo>
                <a:lnTo>
                  <a:pt x="17859" y="62508"/>
                </a:lnTo>
                <a:lnTo>
                  <a:pt x="44648" y="53578"/>
                </a:lnTo>
                <a:lnTo>
                  <a:pt x="71437" y="44648"/>
                </a:lnTo>
                <a:lnTo>
                  <a:pt x="98226" y="44648"/>
                </a:lnTo>
                <a:lnTo>
                  <a:pt x="133945" y="35719"/>
                </a:lnTo>
                <a:lnTo>
                  <a:pt x="187523" y="26789"/>
                </a:lnTo>
                <a:lnTo>
                  <a:pt x="241101" y="17859"/>
                </a:lnTo>
                <a:lnTo>
                  <a:pt x="285750" y="8930"/>
                </a:lnTo>
                <a:lnTo>
                  <a:pt x="339328" y="8930"/>
                </a:lnTo>
                <a:lnTo>
                  <a:pt x="375046" y="0"/>
                </a:lnTo>
                <a:lnTo>
                  <a:pt x="37504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2160984" y="375047"/>
            <a:ext cx="348259" cy="53579"/>
          </a:xfrm>
          <a:custGeom>
            <a:avLst/>
            <a:gdLst/>
            <a:ahLst/>
            <a:cxnLst/>
            <a:rect l="0" t="0" r="0" b="0"/>
            <a:pathLst>
              <a:path w="348259" h="53579">
                <a:moveTo>
                  <a:pt x="0" y="53578"/>
                </a:moveTo>
                <a:lnTo>
                  <a:pt x="0" y="53578"/>
                </a:lnTo>
                <a:lnTo>
                  <a:pt x="8930" y="53578"/>
                </a:lnTo>
                <a:lnTo>
                  <a:pt x="17860" y="53578"/>
                </a:lnTo>
                <a:lnTo>
                  <a:pt x="53579" y="53578"/>
                </a:lnTo>
                <a:lnTo>
                  <a:pt x="98227" y="44648"/>
                </a:lnTo>
                <a:lnTo>
                  <a:pt x="151805" y="35719"/>
                </a:lnTo>
                <a:lnTo>
                  <a:pt x="205383" y="26789"/>
                </a:lnTo>
                <a:lnTo>
                  <a:pt x="250032" y="17859"/>
                </a:lnTo>
                <a:lnTo>
                  <a:pt x="294680" y="8930"/>
                </a:lnTo>
                <a:lnTo>
                  <a:pt x="321469" y="0"/>
                </a:lnTo>
                <a:lnTo>
                  <a:pt x="348258" y="0"/>
                </a:lnTo>
                <a:lnTo>
                  <a:pt x="34825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2723555" y="937617"/>
            <a:ext cx="250032" cy="26790"/>
          </a:xfrm>
          <a:custGeom>
            <a:avLst/>
            <a:gdLst/>
            <a:ahLst/>
            <a:cxnLst/>
            <a:rect l="0" t="0" r="0" b="0"/>
            <a:pathLst>
              <a:path w="250032" h="26790">
                <a:moveTo>
                  <a:pt x="0" y="8930"/>
                </a:moveTo>
                <a:lnTo>
                  <a:pt x="0" y="17859"/>
                </a:lnTo>
                <a:lnTo>
                  <a:pt x="8929" y="17859"/>
                </a:lnTo>
                <a:lnTo>
                  <a:pt x="17859" y="17859"/>
                </a:lnTo>
                <a:lnTo>
                  <a:pt x="26789" y="26789"/>
                </a:lnTo>
                <a:lnTo>
                  <a:pt x="53578" y="26789"/>
                </a:lnTo>
                <a:lnTo>
                  <a:pt x="80367" y="26789"/>
                </a:lnTo>
                <a:lnTo>
                  <a:pt x="116086" y="17859"/>
                </a:lnTo>
                <a:lnTo>
                  <a:pt x="151804" y="17859"/>
                </a:lnTo>
                <a:lnTo>
                  <a:pt x="187523" y="17859"/>
                </a:lnTo>
                <a:lnTo>
                  <a:pt x="223242" y="8930"/>
                </a:lnTo>
                <a:lnTo>
                  <a:pt x="250031" y="0"/>
                </a:lnTo>
                <a:lnTo>
                  <a:pt x="25003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3152180" y="669727"/>
            <a:ext cx="455415" cy="464344"/>
          </a:xfrm>
          <a:custGeom>
            <a:avLst/>
            <a:gdLst/>
            <a:ahLst/>
            <a:cxnLst/>
            <a:rect l="0" t="0" r="0" b="0"/>
            <a:pathLst>
              <a:path w="455415" h="464344">
                <a:moveTo>
                  <a:pt x="276820" y="26789"/>
                </a:moveTo>
                <a:lnTo>
                  <a:pt x="276820" y="26789"/>
                </a:lnTo>
                <a:lnTo>
                  <a:pt x="267890" y="17859"/>
                </a:lnTo>
                <a:lnTo>
                  <a:pt x="250031" y="8929"/>
                </a:lnTo>
                <a:lnTo>
                  <a:pt x="241101" y="0"/>
                </a:lnTo>
                <a:lnTo>
                  <a:pt x="223242" y="0"/>
                </a:lnTo>
                <a:lnTo>
                  <a:pt x="205383" y="8929"/>
                </a:lnTo>
                <a:lnTo>
                  <a:pt x="187523" y="26789"/>
                </a:lnTo>
                <a:lnTo>
                  <a:pt x="169664" y="44648"/>
                </a:lnTo>
                <a:lnTo>
                  <a:pt x="151804" y="80367"/>
                </a:lnTo>
                <a:lnTo>
                  <a:pt x="142875" y="116085"/>
                </a:lnTo>
                <a:lnTo>
                  <a:pt x="133945" y="160734"/>
                </a:lnTo>
                <a:lnTo>
                  <a:pt x="142875" y="205382"/>
                </a:lnTo>
                <a:lnTo>
                  <a:pt x="151804" y="258960"/>
                </a:lnTo>
                <a:lnTo>
                  <a:pt x="160734" y="303609"/>
                </a:lnTo>
                <a:lnTo>
                  <a:pt x="169664" y="357187"/>
                </a:lnTo>
                <a:lnTo>
                  <a:pt x="178593" y="392906"/>
                </a:lnTo>
                <a:lnTo>
                  <a:pt x="178593" y="428624"/>
                </a:lnTo>
                <a:lnTo>
                  <a:pt x="160734" y="455414"/>
                </a:lnTo>
                <a:lnTo>
                  <a:pt x="142875" y="464343"/>
                </a:lnTo>
                <a:lnTo>
                  <a:pt x="125015" y="464343"/>
                </a:lnTo>
                <a:lnTo>
                  <a:pt x="89297" y="437554"/>
                </a:lnTo>
                <a:lnTo>
                  <a:pt x="62508" y="401835"/>
                </a:lnTo>
                <a:lnTo>
                  <a:pt x="26789" y="366117"/>
                </a:lnTo>
                <a:lnTo>
                  <a:pt x="8929" y="330398"/>
                </a:lnTo>
                <a:lnTo>
                  <a:pt x="0" y="303609"/>
                </a:lnTo>
                <a:lnTo>
                  <a:pt x="8929" y="285749"/>
                </a:lnTo>
                <a:lnTo>
                  <a:pt x="26789" y="276820"/>
                </a:lnTo>
                <a:lnTo>
                  <a:pt x="53578" y="276820"/>
                </a:lnTo>
                <a:lnTo>
                  <a:pt x="98226" y="276820"/>
                </a:lnTo>
                <a:lnTo>
                  <a:pt x="151804" y="276820"/>
                </a:lnTo>
                <a:lnTo>
                  <a:pt x="196453" y="285749"/>
                </a:lnTo>
                <a:lnTo>
                  <a:pt x="232172" y="285749"/>
                </a:lnTo>
                <a:lnTo>
                  <a:pt x="267890" y="285749"/>
                </a:lnTo>
                <a:lnTo>
                  <a:pt x="294679" y="285749"/>
                </a:lnTo>
                <a:lnTo>
                  <a:pt x="303609" y="276820"/>
                </a:lnTo>
                <a:lnTo>
                  <a:pt x="312539" y="276820"/>
                </a:lnTo>
                <a:lnTo>
                  <a:pt x="312539" y="267890"/>
                </a:lnTo>
                <a:lnTo>
                  <a:pt x="312539" y="267890"/>
                </a:lnTo>
                <a:lnTo>
                  <a:pt x="312539" y="267890"/>
                </a:lnTo>
                <a:lnTo>
                  <a:pt x="303609" y="276820"/>
                </a:lnTo>
                <a:lnTo>
                  <a:pt x="303609" y="294679"/>
                </a:lnTo>
                <a:lnTo>
                  <a:pt x="312539" y="321468"/>
                </a:lnTo>
                <a:lnTo>
                  <a:pt x="312539" y="348257"/>
                </a:lnTo>
                <a:lnTo>
                  <a:pt x="321468" y="375046"/>
                </a:lnTo>
                <a:lnTo>
                  <a:pt x="330398" y="392906"/>
                </a:lnTo>
                <a:lnTo>
                  <a:pt x="330398" y="401835"/>
                </a:lnTo>
                <a:lnTo>
                  <a:pt x="339328" y="401835"/>
                </a:lnTo>
                <a:lnTo>
                  <a:pt x="339328" y="383976"/>
                </a:lnTo>
                <a:lnTo>
                  <a:pt x="339328" y="366117"/>
                </a:lnTo>
                <a:lnTo>
                  <a:pt x="348258" y="339328"/>
                </a:lnTo>
                <a:lnTo>
                  <a:pt x="348258" y="294679"/>
                </a:lnTo>
                <a:lnTo>
                  <a:pt x="366117" y="258960"/>
                </a:lnTo>
                <a:lnTo>
                  <a:pt x="383976" y="232171"/>
                </a:lnTo>
                <a:lnTo>
                  <a:pt x="401836" y="205382"/>
                </a:lnTo>
                <a:lnTo>
                  <a:pt x="419695" y="196453"/>
                </a:lnTo>
                <a:lnTo>
                  <a:pt x="437554" y="196453"/>
                </a:lnTo>
                <a:lnTo>
                  <a:pt x="455414" y="196453"/>
                </a:lnTo>
                <a:lnTo>
                  <a:pt x="455414"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3670102" y="884039"/>
            <a:ext cx="526852" cy="214313"/>
          </a:xfrm>
          <a:custGeom>
            <a:avLst/>
            <a:gdLst/>
            <a:ahLst/>
            <a:cxnLst/>
            <a:rect l="0" t="0" r="0" b="0"/>
            <a:pathLst>
              <a:path w="526852" h="214313">
                <a:moveTo>
                  <a:pt x="44648" y="8930"/>
                </a:moveTo>
                <a:lnTo>
                  <a:pt x="35718" y="8930"/>
                </a:lnTo>
                <a:lnTo>
                  <a:pt x="26789" y="17859"/>
                </a:lnTo>
                <a:lnTo>
                  <a:pt x="17859" y="35719"/>
                </a:lnTo>
                <a:lnTo>
                  <a:pt x="0" y="62508"/>
                </a:lnTo>
                <a:lnTo>
                  <a:pt x="0" y="89297"/>
                </a:lnTo>
                <a:lnTo>
                  <a:pt x="0" y="116086"/>
                </a:lnTo>
                <a:lnTo>
                  <a:pt x="0" y="151805"/>
                </a:lnTo>
                <a:lnTo>
                  <a:pt x="8929" y="169664"/>
                </a:lnTo>
                <a:lnTo>
                  <a:pt x="26789" y="187523"/>
                </a:lnTo>
                <a:lnTo>
                  <a:pt x="44648" y="205383"/>
                </a:lnTo>
                <a:lnTo>
                  <a:pt x="62507" y="205383"/>
                </a:lnTo>
                <a:lnTo>
                  <a:pt x="80367" y="187523"/>
                </a:lnTo>
                <a:lnTo>
                  <a:pt x="98226" y="169664"/>
                </a:lnTo>
                <a:lnTo>
                  <a:pt x="116086" y="142875"/>
                </a:lnTo>
                <a:lnTo>
                  <a:pt x="125015" y="107156"/>
                </a:lnTo>
                <a:lnTo>
                  <a:pt x="133945" y="80367"/>
                </a:lnTo>
                <a:lnTo>
                  <a:pt x="142875" y="44648"/>
                </a:lnTo>
                <a:lnTo>
                  <a:pt x="142875" y="26789"/>
                </a:lnTo>
                <a:lnTo>
                  <a:pt x="142875" y="26789"/>
                </a:lnTo>
                <a:lnTo>
                  <a:pt x="133945" y="35719"/>
                </a:lnTo>
                <a:lnTo>
                  <a:pt x="125015" y="53578"/>
                </a:lnTo>
                <a:lnTo>
                  <a:pt x="116086" y="80367"/>
                </a:lnTo>
                <a:lnTo>
                  <a:pt x="116086" y="107156"/>
                </a:lnTo>
                <a:lnTo>
                  <a:pt x="116086" y="133945"/>
                </a:lnTo>
                <a:lnTo>
                  <a:pt x="116086" y="160734"/>
                </a:lnTo>
                <a:lnTo>
                  <a:pt x="125015" y="187523"/>
                </a:lnTo>
                <a:lnTo>
                  <a:pt x="133945" y="196453"/>
                </a:lnTo>
                <a:lnTo>
                  <a:pt x="151804" y="205383"/>
                </a:lnTo>
                <a:lnTo>
                  <a:pt x="160734" y="187523"/>
                </a:lnTo>
                <a:lnTo>
                  <a:pt x="178593" y="169664"/>
                </a:lnTo>
                <a:lnTo>
                  <a:pt x="196453" y="142875"/>
                </a:lnTo>
                <a:lnTo>
                  <a:pt x="205382" y="107156"/>
                </a:lnTo>
                <a:lnTo>
                  <a:pt x="223242" y="80367"/>
                </a:lnTo>
                <a:lnTo>
                  <a:pt x="232171" y="53578"/>
                </a:lnTo>
                <a:lnTo>
                  <a:pt x="241101" y="26789"/>
                </a:lnTo>
                <a:lnTo>
                  <a:pt x="241101" y="26789"/>
                </a:lnTo>
                <a:lnTo>
                  <a:pt x="241101" y="26789"/>
                </a:lnTo>
                <a:lnTo>
                  <a:pt x="241101" y="53578"/>
                </a:lnTo>
                <a:lnTo>
                  <a:pt x="232171" y="71437"/>
                </a:lnTo>
                <a:lnTo>
                  <a:pt x="232171" y="107156"/>
                </a:lnTo>
                <a:lnTo>
                  <a:pt x="232171" y="142875"/>
                </a:lnTo>
                <a:lnTo>
                  <a:pt x="223242" y="169664"/>
                </a:lnTo>
                <a:lnTo>
                  <a:pt x="223242" y="196453"/>
                </a:lnTo>
                <a:lnTo>
                  <a:pt x="232171" y="214312"/>
                </a:lnTo>
                <a:lnTo>
                  <a:pt x="232171" y="214312"/>
                </a:lnTo>
                <a:lnTo>
                  <a:pt x="241101" y="214312"/>
                </a:lnTo>
                <a:lnTo>
                  <a:pt x="250031" y="196453"/>
                </a:lnTo>
                <a:lnTo>
                  <a:pt x="258961" y="169664"/>
                </a:lnTo>
                <a:lnTo>
                  <a:pt x="267890" y="133945"/>
                </a:lnTo>
                <a:lnTo>
                  <a:pt x="285750" y="89297"/>
                </a:lnTo>
                <a:lnTo>
                  <a:pt x="294679" y="53578"/>
                </a:lnTo>
                <a:lnTo>
                  <a:pt x="312539" y="17859"/>
                </a:lnTo>
                <a:lnTo>
                  <a:pt x="330398" y="8930"/>
                </a:lnTo>
                <a:lnTo>
                  <a:pt x="339328" y="0"/>
                </a:lnTo>
                <a:lnTo>
                  <a:pt x="339328" y="17859"/>
                </a:lnTo>
                <a:lnTo>
                  <a:pt x="339328" y="35719"/>
                </a:lnTo>
                <a:lnTo>
                  <a:pt x="339328" y="62508"/>
                </a:lnTo>
                <a:lnTo>
                  <a:pt x="330398" y="89297"/>
                </a:lnTo>
                <a:lnTo>
                  <a:pt x="321468" y="116086"/>
                </a:lnTo>
                <a:lnTo>
                  <a:pt x="321468" y="151805"/>
                </a:lnTo>
                <a:lnTo>
                  <a:pt x="321468" y="169664"/>
                </a:lnTo>
                <a:lnTo>
                  <a:pt x="321468" y="187523"/>
                </a:lnTo>
                <a:lnTo>
                  <a:pt x="330398" y="187523"/>
                </a:lnTo>
                <a:lnTo>
                  <a:pt x="348257" y="187523"/>
                </a:lnTo>
                <a:lnTo>
                  <a:pt x="366117" y="169664"/>
                </a:lnTo>
                <a:lnTo>
                  <a:pt x="383976" y="142875"/>
                </a:lnTo>
                <a:lnTo>
                  <a:pt x="401836" y="116086"/>
                </a:lnTo>
                <a:lnTo>
                  <a:pt x="419695" y="98227"/>
                </a:lnTo>
                <a:lnTo>
                  <a:pt x="428625" y="89297"/>
                </a:lnTo>
                <a:lnTo>
                  <a:pt x="437554" y="89297"/>
                </a:lnTo>
                <a:lnTo>
                  <a:pt x="446484" y="107156"/>
                </a:lnTo>
                <a:lnTo>
                  <a:pt x="455414" y="125016"/>
                </a:lnTo>
                <a:lnTo>
                  <a:pt x="464343" y="151805"/>
                </a:lnTo>
                <a:lnTo>
                  <a:pt x="473273" y="169664"/>
                </a:lnTo>
                <a:lnTo>
                  <a:pt x="482203" y="196453"/>
                </a:lnTo>
                <a:lnTo>
                  <a:pt x="491132" y="205383"/>
                </a:lnTo>
                <a:lnTo>
                  <a:pt x="500062" y="214312"/>
                </a:lnTo>
                <a:lnTo>
                  <a:pt x="508992" y="214312"/>
                </a:lnTo>
                <a:lnTo>
                  <a:pt x="526851" y="196453"/>
                </a:lnTo>
                <a:lnTo>
                  <a:pt x="526851"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4152305" y="937617"/>
            <a:ext cx="178594" cy="169665"/>
          </a:xfrm>
          <a:custGeom>
            <a:avLst/>
            <a:gdLst/>
            <a:ahLst/>
            <a:cxnLst/>
            <a:rect l="0" t="0" r="0" b="0"/>
            <a:pathLst>
              <a:path w="178594" h="169665">
                <a:moveTo>
                  <a:pt x="0" y="53578"/>
                </a:moveTo>
                <a:lnTo>
                  <a:pt x="0" y="44649"/>
                </a:lnTo>
                <a:lnTo>
                  <a:pt x="8929" y="44649"/>
                </a:lnTo>
                <a:lnTo>
                  <a:pt x="26789" y="35719"/>
                </a:lnTo>
                <a:lnTo>
                  <a:pt x="35718" y="35719"/>
                </a:lnTo>
                <a:lnTo>
                  <a:pt x="53578" y="26789"/>
                </a:lnTo>
                <a:lnTo>
                  <a:pt x="62508" y="26789"/>
                </a:lnTo>
                <a:lnTo>
                  <a:pt x="80367" y="26789"/>
                </a:lnTo>
                <a:lnTo>
                  <a:pt x="80367" y="17859"/>
                </a:lnTo>
                <a:lnTo>
                  <a:pt x="80367" y="8930"/>
                </a:lnTo>
                <a:lnTo>
                  <a:pt x="71437" y="8930"/>
                </a:lnTo>
                <a:lnTo>
                  <a:pt x="62508" y="0"/>
                </a:lnTo>
                <a:lnTo>
                  <a:pt x="53578" y="0"/>
                </a:lnTo>
                <a:lnTo>
                  <a:pt x="44648" y="0"/>
                </a:lnTo>
                <a:lnTo>
                  <a:pt x="26789" y="17859"/>
                </a:lnTo>
                <a:lnTo>
                  <a:pt x="26789" y="35719"/>
                </a:lnTo>
                <a:lnTo>
                  <a:pt x="17859" y="62508"/>
                </a:lnTo>
                <a:lnTo>
                  <a:pt x="17859" y="89297"/>
                </a:lnTo>
                <a:lnTo>
                  <a:pt x="17859" y="116086"/>
                </a:lnTo>
                <a:lnTo>
                  <a:pt x="35718" y="142875"/>
                </a:lnTo>
                <a:lnTo>
                  <a:pt x="44648" y="160734"/>
                </a:lnTo>
                <a:lnTo>
                  <a:pt x="62508" y="169664"/>
                </a:lnTo>
                <a:lnTo>
                  <a:pt x="80367" y="169664"/>
                </a:lnTo>
                <a:lnTo>
                  <a:pt x="98226" y="160734"/>
                </a:lnTo>
                <a:lnTo>
                  <a:pt x="116086" y="142875"/>
                </a:lnTo>
                <a:lnTo>
                  <a:pt x="142875" y="107156"/>
                </a:lnTo>
                <a:lnTo>
                  <a:pt x="160734" y="71438"/>
                </a:lnTo>
                <a:lnTo>
                  <a:pt x="178593" y="26789"/>
                </a:lnTo>
                <a:lnTo>
                  <a:pt x="178593"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4304109" y="875109"/>
            <a:ext cx="267892" cy="205384"/>
          </a:xfrm>
          <a:custGeom>
            <a:avLst/>
            <a:gdLst/>
            <a:ahLst/>
            <a:cxnLst/>
            <a:rect l="0" t="0" r="0" b="0"/>
            <a:pathLst>
              <a:path w="267892" h="205384">
                <a:moveTo>
                  <a:pt x="53579" y="35719"/>
                </a:moveTo>
                <a:lnTo>
                  <a:pt x="44649" y="35719"/>
                </a:lnTo>
                <a:lnTo>
                  <a:pt x="35719" y="53578"/>
                </a:lnTo>
                <a:lnTo>
                  <a:pt x="17860" y="80367"/>
                </a:lnTo>
                <a:lnTo>
                  <a:pt x="8930" y="107157"/>
                </a:lnTo>
                <a:lnTo>
                  <a:pt x="0" y="133946"/>
                </a:lnTo>
                <a:lnTo>
                  <a:pt x="0" y="160735"/>
                </a:lnTo>
                <a:lnTo>
                  <a:pt x="0" y="178594"/>
                </a:lnTo>
                <a:lnTo>
                  <a:pt x="8930" y="196453"/>
                </a:lnTo>
                <a:lnTo>
                  <a:pt x="26789" y="205383"/>
                </a:lnTo>
                <a:lnTo>
                  <a:pt x="35719" y="205383"/>
                </a:lnTo>
                <a:lnTo>
                  <a:pt x="53579" y="196453"/>
                </a:lnTo>
                <a:lnTo>
                  <a:pt x="80368" y="169664"/>
                </a:lnTo>
                <a:lnTo>
                  <a:pt x="98227" y="142875"/>
                </a:lnTo>
                <a:lnTo>
                  <a:pt x="107157" y="116086"/>
                </a:lnTo>
                <a:lnTo>
                  <a:pt x="125016" y="89297"/>
                </a:lnTo>
                <a:lnTo>
                  <a:pt x="133946" y="71438"/>
                </a:lnTo>
                <a:lnTo>
                  <a:pt x="133946" y="62508"/>
                </a:lnTo>
                <a:lnTo>
                  <a:pt x="133946" y="71438"/>
                </a:lnTo>
                <a:lnTo>
                  <a:pt x="125016" y="89297"/>
                </a:lnTo>
                <a:lnTo>
                  <a:pt x="125016" y="107157"/>
                </a:lnTo>
                <a:lnTo>
                  <a:pt x="125016" y="133946"/>
                </a:lnTo>
                <a:lnTo>
                  <a:pt x="125016" y="151805"/>
                </a:lnTo>
                <a:lnTo>
                  <a:pt x="133946" y="169664"/>
                </a:lnTo>
                <a:lnTo>
                  <a:pt x="142875" y="178594"/>
                </a:lnTo>
                <a:lnTo>
                  <a:pt x="160735" y="178594"/>
                </a:lnTo>
                <a:lnTo>
                  <a:pt x="178594" y="178594"/>
                </a:lnTo>
                <a:lnTo>
                  <a:pt x="196454" y="169664"/>
                </a:lnTo>
                <a:lnTo>
                  <a:pt x="205383" y="142875"/>
                </a:lnTo>
                <a:lnTo>
                  <a:pt x="214313" y="116086"/>
                </a:lnTo>
                <a:lnTo>
                  <a:pt x="214313" y="89297"/>
                </a:lnTo>
                <a:lnTo>
                  <a:pt x="214313" y="62508"/>
                </a:lnTo>
                <a:lnTo>
                  <a:pt x="205383" y="35719"/>
                </a:lnTo>
                <a:lnTo>
                  <a:pt x="187524" y="17860"/>
                </a:lnTo>
                <a:lnTo>
                  <a:pt x="178594" y="8930"/>
                </a:lnTo>
                <a:lnTo>
                  <a:pt x="169664" y="0"/>
                </a:lnTo>
                <a:lnTo>
                  <a:pt x="160735" y="8930"/>
                </a:lnTo>
                <a:lnTo>
                  <a:pt x="160735" y="8930"/>
                </a:lnTo>
                <a:lnTo>
                  <a:pt x="160735" y="17860"/>
                </a:lnTo>
                <a:lnTo>
                  <a:pt x="169664" y="26789"/>
                </a:lnTo>
                <a:lnTo>
                  <a:pt x="178594" y="35719"/>
                </a:lnTo>
                <a:lnTo>
                  <a:pt x="187524" y="35719"/>
                </a:lnTo>
                <a:lnTo>
                  <a:pt x="205383" y="35719"/>
                </a:lnTo>
                <a:lnTo>
                  <a:pt x="223243" y="35719"/>
                </a:lnTo>
                <a:lnTo>
                  <a:pt x="250032" y="35719"/>
                </a:lnTo>
                <a:lnTo>
                  <a:pt x="267891" y="26789"/>
                </a:lnTo>
                <a:lnTo>
                  <a:pt x="267891"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4572000" y="830461"/>
            <a:ext cx="383978" cy="178595"/>
          </a:xfrm>
          <a:custGeom>
            <a:avLst/>
            <a:gdLst/>
            <a:ahLst/>
            <a:cxnLst/>
            <a:rect l="0" t="0" r="0" b="0"/>
            <a:pathLst>
              <a:path w="383978" h="178595">
                <a:moveTo>
                  <a:pt x="26789" y="71437"/>
                </a:moveTo>
                <a:lnTo>
                  <a:pt x="26789" y="80367"/>
                </a:lnTo>
                <a:lnTo>
                  <a:pt x="17859" y="89297"/>
                </a:lnTo>
                <a:lnTo>
                  <a:pt x="8930" y="107156"/>
                </a:lnTo>
                <a:lnTo>
                  <a:pt x="0" y="125015"/>
                </a:lnTo>
                <a:lnTo>
                  <a:pt x="0" y="142875"/>
                </a:lnTo>
                <a:lnTo>
                  <a:pt x="8930" y="160734"/>
                </a:lnTo>
                <a:lnTo>
                  <a:pt x="17859" y="169664"/>
                </a:lnTo>
                <a:lnTo>
                  <a:pt x="35719" y="169664"/>
                </a:lnTo>
                <a:lnTo>
                  <a:pt x="62508" y="178594"/>
                </a:lnTo>
                <a:lnTo>
                  <a:pt x="80367" y="169664"/>
                </a:lnTo>
                <a:lnTo>
                  <a:pt x="89297" y="160734"/>
                </a:lnTo>
                <a:lnTo>
                  <a:pt x="98227" y="151805"/>
                </a:lnTo>
                <a:lnTo>
                  <a:pt x="107156" y="133945"/>
                </a:lnTo>
                <a:lnTo>
                  <a:pt x="98227" y="116086"/>
                </a:lnTo>
                <a:lnTo>
                  <a:pt x="89297" y="98226"/>
                </a:lnTo>
                <a:lnTo>
                  <a:pt x="71438" y="80367"/>
                </a:lnTo>
                <a:lnTo>
                  <a:pt x="62508" y="71437"/>
                </a:lnTo>
                <a:lnTo>
                  <a:pt x="44648" y="62508"/>
                </a:lnTo>
                <a:lnTo>
                  <a:pt x="44648" y="62508"/>
                </a:lnTo>
                <a:lnTo>
                  <a:pt x="35719" y="62508"/>
                </a:lnTo>
                <a:lnTo>
                  <a:pt x="44648" y="62508"/>
                </a:lnTo>
                <a:lnTo>
                  <a:pt x="53578" y="62508"/>
                </a:lnTo>
                <a:lnTo>
                  <a:pt x="71438" y="62508"/>
                </a:lnTo>
                <a:lnTo>
                  <a:pt x="89297" y="62508"/>
                </a:lnTo>
                <a:lnTo>
                  <a:pt x="116086" y="62508"/>
                </a:lnTo>
                <a:lnTo>
                  <a:pt x="133945" y="62508"/>
                </a:lnTo>
                <a:lnTo>
                  <a:pt x="151805" y="62508"/>
                </a:lnTo>
                <a:lnTo>
                  <a:pt x="169664" y="71437"/>
                </a:lnTo>
                <a:lnTo>
                  <a:pt x="178594" y="80367"/>
                </a:lnTo>
                <a:lnTo>
                  <a:pt x="187523" y="89297"/>
                </a:lnTo>
                <a:lnTo>
                  <a:pt x="187523" y="107156"/>
                </a:lnTo>
                <a:lnTo>
                  <a:pt x="187523" y="125015"/>
                </a:lnTo>
                <a:lnTo>
                  <a:pt x="187523" y="142875"/>
                </a:lnTo>
                <a:lnTo>
                  <a:pt x="187523" y="160734"/>
                </a:lnTo>
                <a:lnTo>
                  <a:pt x="187523" y="169664"/>
                </a:lnTo>
                <a:lnTo>
                  <a:pt x="187523" y="169664"/>
                </a:lnTo>
                <a:lnTo>
                  <a:pt x="187523" y="169664"/>
                </a:lnTo>
                <a:lnTo>
                  <a:pt x="196453" y="169664"/>
                </a:lnTo>
                <a:lnTo>
                  <a:pt x="205383" y="151805"/>
                </a:lnTo>
                <a:lnTo>
                  <a:pt x="214313" y="133945"/>
                </a:lnTo>
                <a:lnTo>
                  <a:pt x="223242" y="116086"/>
                </a:lnTo>
                <a:lnTo>
                  <a:pt x="241102" y="89297"/>
                </a:lnTo>
                <a:lnTo>
                  <a:pt x="267891" y="62508"/>
                </a:lnTo>
                <a:lnTo>
                  <a:pt x="285750" y="44648"/>
                </a:lnTo>
                <a:lnTo>
                  <a:pt x="312539" y="26789"/>
                </a:lnTo>
                <a:lnTo>
                  <a:pt x="339328" y="17859"/>
                </a:lnTo>
                <a:lnTo>
                  <a:pt x="357188" y="8930"/>
                </a:lnTo>
                <a:lnTo>
                  <a:pt x="375047" y="8930"/>
                </a:lnTo>
                <a:lnTo>
                  <a:pt x="383977" y="0"/>
                </a:lnTo>
                <a:lnTo>
                  <a:pt x="38397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4866680" y="821531"/>
            <a:ext cx="80368" cy="205384"/>
          </a:xfrm>
          <a:custGeom>
            <a:avLst/>
            <a:gdLst/>
            <a:ahLst/>
            <a:cxnLst/>
            <a:rect l="0" t="0" r="0" b="0"/>
            <a:pathLst>
              <a:path w="80368" h="205384">
                <a:moveTo>
                  <a:pt x="80367" y="0"/>
                </a:moveTo>
                <a:lnTo>
                  <a:pt x="80367" y="8930"/>
                </a:lnTo>
                <a:lnTo>
                  <a:pt x="71437" y="8930"/>
                </a:lnTo>
                <a:lnTo>
                  <a:pt x="71437" y="26789"/>
                </a:lnTo>
                <a:lnTo>
                  <a:pt x="62508" y="35719"/>
                </a:lnTo>
                <a:lnTo>
                  <a:pt x="44648" y="62508"/>
                </a:lnTo>
                <a:lnTo>
                  <a:pt x="35718" y="89297"/>
                </a:lnTo>
                <a:lnTo>
                  <a:pt x="17859" y="116086"/>
                </a:lnTo>
                <a:lnTo>
                  <a:pt x="8929" y="133945"/>
                </a:lnTo>
                <a:lnTo>
                  <a:pt x="0" y="160735"/>
                </a:lnTo>
                <a:lnTo>
                  <a:pt x="0" y="178594"/>
                </a:lnTo>
                <a:lnTo>
                  <a:pt x="0" y="196453"/>
                </a:lnTo>
                <a:lnTo>
                  <a:pt x="8929" y="205383"/>
                </a:lnTo>
                <a:lnTo>
                  <a:pt x="17859" y="205383"/>
                </a:lnTo>
                <a:lnTo>
                  <a:pt x="53578" y="187524"/>
                </a:lnTo>
                <a:lnTo>
                  <a:pt x="80367" y="169664"/>
                </a:lnTo>
                <a:lnTo>
                  <a:pt x="80367"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4991695" y="857250"/>
            <a:ext cx="241103" cy="178595"/>
          </a:xfrm>
          <a:custGeom>
            <a:avLst/>
            <a:gdLst/>
            <a:ahLst/>
            <a:cxnLst/>
            <a:rect l="0" t="0" r="0" b="0"/>
            <a:pathLst>
              <a:path w="241103" h="178595">
                <a:moveTo>
                  <a:pt x="133946" y="0"/>
                </a:moveTo>
                <a:lnTo>
                  <a:pt x="133946" y="8930"/>
                </a:lnTo>
                <a:lnTo>
                  <a:pt x="116086" y="8930"/>
                </a:lnTo>
                <a:lnTo>
                  <a:pt x="98227" y="17859"/>
                </a:lnTo>
                <a:lnTo>
                  <a:pt x="71438" y="26789"/>
                </a:lnTo>
                <a:lnTo>
                  <a:pt x="35719" y="44648"/>
                </a:lnTo>
                <a:lnTo>
                  <a:pt x="17860" y="62508"/>
                </a:lnTo>
                <a:lnTo>
                  <a:pt x="0" y="80367"/>
                </a:lnTo>
                <a:lnTo>
                  <a:pt x="8930" y="98226"/>
                </a:lnTo>
                <a:lnTo>
                  <a:pt x="17860" y="116086"/>
                </a:lnTo>
                <a:lnTo>
                  <a:pt x="44649" y="133945"/>
                </a:lnTo>
                <a:lnTo>
                  <a:pt x="80368" y="142875"/>
                </a:lnTo>
                <a:lnTo>
                  <a:pt x="125016" y="151805"/>
                </a:lnTo>
                <a:lnTo>
                  <a:pt x="160735" y="151805"/>
                </a:lnTo>
                <a:lnTo>
                  <a:pt x="196453" y="160734"/>
                </a:lnTo>
                <a:lnTo>
                  <a:pt x="223243" y="160734"/>
                </a:lnTo>
                <a:lnTo>
                  <a:pt x="241102" y="169664"/>
                </a:lnTo>
                <a:lnTo>
                  <a:pt x="241102" y="178594"/>
                </a:lnTo>
                <a:lnTo>
                  <a:pt x="241102"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5277445" y="803672"/>
            <a:ext cx="267892" cy="223243"/>
          </a:xfrm>
          <a:custGeom>
            <a:avLst/>
            <a:gdLst/>
            <a:ahLst/>
            <a:cxnLst/>
            <a:rect l="0" t="0" r="0" b="0"/>
            <a:pathLst>
              <a:path w="267892" h="223243">
                <a:moveTo>
                  <a:pt x="267891" y="8929"/>
                </a:moveTo>
                <a:lnTo>
                  <a:pt x="267891" y="8929"/>
                </a:lnTo>
                <a:lnTo>
                  <a:pt x="250032" y="8929"/>
                </a:lnTo>
                <a:lnTo>
                  <a:pt x="223243" y="8929"/>
                </a:lnTo>
                <a:lnTo>
                  <a:pt x="187524" y="0"/>
                </a:lnTo>
                <a:lnTo>
                  <a:pt x="151805" y="0"/>
                </a:lnTo>
                <a:lnTo>
                  <a:pt x="107157" y="8929"/>
                </a:lnTo>
                <a:lnTo>
                  <a:pt x="80368" y="17859"/>
                </a:lnTo>
                <a:lnTo>
                  <a:pt x="62508" y="26789"/>
                </a:lnTo>
                <a:lnTo>
                  <a:pt x="62508" y="35719"/>
                </a:lnTo>
                <a:lnTo>
                  <a:pt x="80368" y="53578"/>
                </a:lnTo>
                <a:lnTo>
                  <a:pt x="107157" y="62508"/>
                </a:lnTo>
                <a:lnTo>
                  <a:pt x="151805" y="80367"/>
                </a:lnTo>
                <a:lnTo>
                  <a:pt x="196453" y="98226"/>
                </a:lnTo>
                <a:lnTo>
                  <a:pt x="223243" y="116086"/>
                </a:lnTo>
                <a:lnTo>
                  <a:pt x="241102" y="133945"/>
                </a:lnTo>
                <a:lnTo>
                  <a:pt x="232172" y="151804"/>
                </a:lnTo>
                <a:lnTo>
                  <a:pt x="205383" y="169664"/>
                </a:lnTo>
                <a:lnTo>
                  <a:pt x="160735" y="187523"/>
                </a:lnTo>
                <a:lnTo>
                  <a:pt x="98227" y="205383"/>
                </a:lnTo>
                <a:lnTo>
                  <a:pt x="53578" y="214312"/>
                </a:lnTo>
                <a:lnTo>
                  <a:pt x="8930" y="223242"/>
                </a:lnTo>
                <a:lnTo>
                  <a:pt x="0" y="223242"/>
                </a:lnTo>
                <a:lnTo>
                  <a:pt x="8930" y="214312"/>
                </a:lnTo>
                <a:lnTo>
                  <a:pt x="8930"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1651992" y="1714500"/>
            <a:ext cx="17861" cy="35720"/>
          </a:xfrm>
          <a:custGeom>
            <a:avLst/>
            <a:gdLst/>
            <a:ahLst/>
            <a:cxnLst/>
            <a:rect l="0" t="0" r="0" b="0"/>
            <a:pathLst>
              <a:path w="17861" h="35720">
                <a:moveTo>
                  <a:pt x="0" y="0"/>
                </a:moveTo>
                <a:lnTo>
                  <a:pt x="0" y="8929"/>
                </a:lnTo>
                <a:lnTo>
                  <a:pt x="8930" y="17859"/>
                </a:lnTo>
                <a:lnTo>
                  <a:pt x="17860" y="35719"/>
                </a:lnTo>
                <a:lnTo>
                  <a:pt x="17860"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1750219" y="1500187"/>
            <a:ext cx="196454" cy="285751"/>
          </a:xfrm>
          <a:custGeom>
            <a:avLst/>
            <a:gdLst/>
            <a:ahLst/>
            <a:cxnLst/>
            <a:rect l="0" t="0" r="0" b="0"/>
            <a:pathLst>
              <a:path w="196454" h="285751">
                <a:moveTo>
                  <a:pt x="0" y="26789"/>
                </a:moveTo>
                <a:lnTo>
                  <a:pt x="0" y="26789"/>
                </a:lnTo>
                <a:lnTo>
                  <a:pt x="0" y="26789"/>
                </a:lnTo>
                <a:lnTo>
                  <a:pt x="0" y="17860"/>
                </a:lnTo>
                <a:lnTo>
                  <a:pt x="0" y="8930"/>
                </a:lnTo>
                <a:lnTo>
                  <a:pt x="0" y="8930"/>
                </a:lnTo>
                <a:lnTo>
                  <a:pt x="0" y="0"/>
                </a:lnTo>
                <a:lnTo>
                  <a:pt x="8929" y="8930"/>
                </a:lnTo>
                <a:lnTo>
                  <a:pt x="8929" y="17860"/>
                </a:lnTo>
                <a:lnTo>
                  <a:pt x="8929" y="26789"/>
                </a:lnTo>
                <a:lnTo>
                  <a:pt x="17859" y="53578"/>
                </a:lnTo>
                <a:lnTo>
                  <a:pt x="17859" y="80367"/>
                </a:lnTo>
                <a:lnTo>
                  <a:pt x="26789" y="116086"/>
                </a:lnTo>
                <a:lnTo>
                  <a:pt x="26789" y="160735"/>
                </a:lnTo>
                <a:lnTo>
                  <a:pt x="26789" y="196453"/>
                </a:lnTo>
                <a:lnTo>
                  <a:pt x="26789" y="232172"/>
                </a:lnTo>
                <a:lnTo>
                  <a:pt x="26789" y="258961"/>
                </a:lnTo>
                <a:lnTo>
                  <a:pt x="17859" y="276821"/>
                </a:lnTo>
                <a:lnTo>
                  <a:pt x="17859" y="285750"/>
                </a:lnTo>
                <a:lnTo>
                  <a:pt x="17859" y="276821"/>
                </a:lnTo>
                <a:lnTo>
                  <a:pt x="8929" y="258961"/>
                </a:lnTo>
                <a:lnTo>
                  <a:pt x="8929" y="223242"/>
                </a:lnTo>
                <a:lnTo>
                  <a:pt x="0" y="187524"/>
                </a:lnTo>
                <a:lnTo>
                  <a:pt x="0" y="151805"/>
                </a:lnTo>
                <a:lnTo>
                  <a:pt x="0" y="107157"/>
                </a:lnTo>
                <a:lnTo>
                  <a:pt x="0" y="80367"/>
                </a:lnTo>
                <a:lnTo>
                  <a:pt x="0" y="44649"/>
                </a:lnTo>
                <a:lnTo>
                  <a:pt x="0" y="26789"/>
                </a:lnTo>
                <a:lnTo>
                  <a:pt x="8929" y="8930"/>
                </a:lnTo>
                <a:lnTo>
                  <a:pt x="8929" y="0"/>
                </a:lnTo>
                <a:lnTo>
                  <a:pt x="8929" y="8930"/>
                </a:lnTo>
                <a:lnTo>
                  <a:pt x="17859" y="26789"/>
                </a:lnTo>
                <a:lnTo>
                  <a:pt x="26789" y="44649"/>
                </a:lnTo>
                <a:lnTo>
                  <a:pt x="35719" y="80367"/>
                </a:lnTo>
                <a:lnTo>
                  <a:pt x="53578" y="116086"/>
                </a:lnTo>
                <a:lnTo>
                  <a:pt x="62508" y="151805"/>
                </a:lnTo>
                <a:lnTo>
                  <a:pt x="89297" y="196453"/>
                </a:lnTo>
                <a:lnTo>
                  <a:pt x="116086" y="223242"/>
                </a:lnTo>
                <a:lnTo>
                  <a:pt x="133945" y="250032"/>
                </a:lnTo>
                <a:lnTo>
                  <a:pt x="160734" y="258961"/>
                </a:lnTo>
                <a:lnTo>
                  <a:pt x="178594" y="258961"/>
                </a:lnTo>
                <a:lnTo>
                  <a:pt x="187523" y="241102"/>
                </a:lnTo>
                <a:lnTo>
                  <a:pt x="187523" y="223242"/>
                </a:lnTo>
                <a:lnTo>
                  <a:pt x="187523" y="187524"/>
                </a:lnTo>
                <a:lnTo>
                  <a:pt x="178594" y="151805"/>
                </a:lnTo>
                <a:lnTo>
                  <a:pt x="169664" y="116086"/>
                </a:lnTo>
                <a:lnTo>
                  <a:pt x="160734" y="80367"/>
                </a:lnTo>
                <a:lnTo>
                  <a:pt x="160734" y="53578"/>
                </a:lnTo>
                <a:lnTo>
                  <a:pt x="160734" y="26789"/>
                </a:lnTo>
                <a:lnTo>
                  <a:pt x="160734" y="8930"/>
                </a:lnTo>
                <a:lnTo>
                  <a:pt x="169664" y="8930"/>
                </a:lnTo>
                <a:lnTo>
                  <a:pt x="178594" y="8930"/>
                </a:lnTo>
                <a:lnTo>
                  <a:pt x="187523" y="17860"/>
                </a:lnTo>
                <a:lnTo>
                  <a:pt x="196453" y="35719"/>
                </a:lnTo>
                <a:lnTo>
                  <a:pt x="196453"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2044898" y="1509117"/>
            <a:ext cx="169666" cy="267892"/>
          </a:xfrm>
          <a:custGeom>
            <a:avLst/>
            <a:gdLst/>
            <a:ahLst/>
            <a:cxnLst/>
            <a:rect l="0" t="0" r="0" b="0"/>
            <a:pathLst>
              <a:path w="169666" h="267892">
                <a:moveTo>
                  <a:pt x="0" y="0"/>
                </a:moveTo>
                <a:lnTo>
                  <a:pt x="0" y="0"/>
                </a:lnTo>
                <a:lnTo>
                  <a:pt x="0" y="0"/>
                </a:lnTo>
                <a:lnTo>
                  <a:pt x="0" y="0"/>
                </a:lnTo>
                <a:lnTo>
                  <a:pt x="0" y="8930"/>
                </a:lnTo>
                <a:lnTo>
                  <a:pt x="8930" y="17859"/>
                </a:lnTo>
                <a:lnTo>
                  <a:pt x="8930" y="44648"/>
                </a:lnTo>
                <a:lnTo>
                  <a:pt x="8930" y="80367"/>
                </a:lnTo>
                <a:lnTo>
                  <a:pt x="8930" y="116086"/>
                </a:lnTo>
                <a:lnTo>
                  <a:pt x="17860" y="160734"/>
                </a:lnTo>
                <a:lnTo>
                  <a:pt x="17860" y="196453"/>
                </a:lnTo>
                <a:lnTo>
                  <a:pt x="26790" y="232172"/>
                </a:lnTo>
                <a:lnTo>
                  <a:pt x="35719" y="250031"/>
                </a:lnTo>
                <a:lnTo>
                  <a:pt x="53579" y="267891"/>
                </a:lnTo>
                <a:lnTo>
                  <a:pt x="71438" y="267891"/>
                </a:lnTo>
                <a:lnTo>
                  <a:pt x="89297" y="258961"/>
                </a:lnTo>
                <a:lnTo>
                  <a:pt x="116086" y="241102"/>
                </a:lnTo>
                <a:lnTo>
                  <a:pt x="133946" y="223242"/>
                </a:lnTo>
                <a:lnTo>
                  <a:pt x="151805" y="196453"/>
                </a:lnTo>
                <a:lnTo>
                  <a:pt x="169665" y="169664"/>
                </a:lnTo>
                <a:lnTo>
                  <a:pt x="169665"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2000250" y="1607344"/>
            <a:ext cx="178595" cy="44649"/>
          </a:xfrm>
          <a:custGeom>
            <a:avLst/>
            <a:gdLst/>
            <a:ahLst/>
            <a:cxnLst/>
            <a:rect l="0" t="0" r="0" b="0"/>
            <a:pathLst>
              <a:path w="178595" h="44649">
                <a:moveTo>
                  <a:pt x="0" y="44648"/>
                </a:moveTo>
                <a:lnTo>
                  <a:pt x="0" y="44648"/>
                </a:lnTo>
                <a:lnTo>
                  <a:pt x="8930" y="35718"/>
                </a:lnTo>
                <a:lnTo>
                  <a:pt x="17859" y="35718"/>
                </a:lnTo>
                <a:lnTo>
                  <a:pt x="44648" y="26789"/>
                </a:lnTo>
                <a:lnTo>
                  <a:pt x="80367" y="17859"/>
                </a:lnTo>
                <a:lnTo>
                  <a:pt x="107156" y="17859"/>
                </a:lnTo>
                <a:lnTo>
                  <a:pt x="142875" y="17859"/>
                </a:lnTo>
                <a:lnTo>
                  <a:pt x="160734" y="17859"/>
                </a:lnTo>
                <a:lnTo>
                  <a:pt x="178594" y="17859"/>
                </a:lnTo>
                <a:lnTo>
                  <a:pt x="178594" y="17859"/>
                </a:lnTo>
                <a:lnTo>
                  <a:pt x="178594" y="17859"/>
                </a:lnTo>
                <a:lnTo>
                  <a:pt x="160734" y="8929"/>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2035969" y="1455539"/>
            <a:ext cx="214313" cy="26790"/>
          </a:xfrm>
          <a:custGeom>
            <a:avLst/>
            <a:gdLst/>
            <a:ahLst/>
            <a:cxnLst/>
            <a:rect l="0" t="0" r="0" b="0"/>
            <a:pathLst>
              <a:path w="214313" h="26790">
                <a:moveTo>
                  <a:pt x="0" y="0"/>
                </a:moveTo>
                <a:lnTo>
                  <a:pt x="8929" y="0"/>
                </a:lnTo>
                <a:lnTo>
                  <a:pt x="26789" y="0"/>
                </a:lnTo>
                <a:lnTo>
                  <a:pt x="53578" y="0"/>
                </a:lnTo>
                <a:lnTo>
                  <a:pt x="89297" y="0"/>
                </a:lnTo>
                <a:lnTo>
                  <a:pt x="116086" y="0"/>
                </a:lnTo>
                <a:lnTo>
                  <a:pt x="142875" y="8930"/>
                </a:lnTo>
                <a:lnTo>
                  <a:pt x="169664" y="17859"/>
                </a:lnTo>
                <a:lnTo>
                  <a:pt x="196453" y="26789"/>
                </a:lnTo>
                <a:lnTo>
                  <a:pt x="214312" y="26789"/>
                </a:lnTo>
                <a:lnTo>
                  <a:pt x="214312"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2393156" y="1473398"/>
            <a:ext cx="26790" cy="285751"/>
          </a:xfrm>
          <a:custGeom>
            <a:avLst/>
            <a:gdLst/>
            <a:ahLst/>
            <a:cxnLst/>
            <a:rect l="0" t="0" r="0" b="0"/>
            <a:pathLst>
              <a:path w="26790" h="285751">
                <a:moveTo>
                  <a:pt x="8930" y="0"/>
                </a:moveTo>
                <a:lnTo>
                  <a:pt x="8930" y="0"/>
                </a:lnTo>
                <a:lnTo>
                  <a:pt x="8930" y="8930"/>
                </a:lnTo>
                <a:lnTo>
                  <a:pt x="8930" y="26789"/>
                </a:lnTo>
                <a:lnTo>
                  <a:pt x="8930" y="44649"/>
                </a:lnTo>
                <a:lnTo>
                  <a:pt x="0" y="62508"/>
                </a:lnTo>
                <a:lnTo>
                  <a:pt x="8930" y="98227"/>
                </a:lnTo>
                <a:lnTo>
                  <a:pt x="8930" y="133946"/>
                </a:lnTo>
                <a:lnTo>
                  <a:pt x="8930" y="178594"/>
                </a:lnTo>
                <a:lnTo>
                  <a:pt x="8930" y="214313"/>
                </a:lnTo>
                <a:lnTo>
                  <a:pt x="17860" y="241102"/>
                </a:lnTo>
                <a:lnTo>
                  <a:pt x="17860" y="267891"/>
                </a:lnTo>
                <a:lnTo>
                  <a:pt x="26789" y="276821"/>
                </a:lnTo>
                <a:lnTo>
                  <a:pt x="26789" y="285750"/>
                </a:lnTo>
                <a:lnTo>
                  <a:pt x="26789" y="285750"/>
                </a:lnTo>
                <a:lnTo>
                  <a:pt x="26789" y="276821"/>
                </a:lnTo>
                <a:lnTo>
                  <a:pt x="17860" y="258961"/>
                </a:lnTo>
                <a:lnTo>
                  <a:pt x="0" y="232172"/>
                </a:lnTo>
                <a:lnTo>
                  <a:pt x="0"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2268141" y="1410890"/>
            <a:ext cx="383977" cy="53580"/>
          </a:xfrm>
          <a:custGeom>
            <a:avLst/>
            <a:gdLst/>
            <a:ahLst/>
            <a:cxnLst/>
            <a:rect l="0" t="0" r="0" b="0"/>
            <a:pathLst>
              <a:path w="383977" h="53580">
                <a:moveTo>
                  <a:pt x="0" y="53579"/>
                </a:moveTo>
                <a:lnTo>
                  <a:pt x="8929" y="53579"/>
                </a:lnTo>
                <a:lnTo>
                  <a:pt x="26789" y="44649"/>
                </a:lnTo>
                <a:lnTo>
                  <a:pt x="53578" y="35719"/>
                </a:lnTo>
                <a:lnTo>
                  <a:pt x="89297" y="35719"/>
                </a:lnTo>
                <a:lnTo>
                  <a:pt x="133945" y="26789"/>
                </a:lnTo>
                <a:lnTo>
                  <a:pt x="187523" y="17860"/>
                </a:lnTo>
                <a:lnTo>
                  <a:pt x="241101" y="17860"/>
                </a:lnTo>
                <a:lnTo>
                  <a:pt x="285750" y="8930"/>
                </a:lnTo>
                <a:lnTo>
                  <a:pt x="321468" y="8930"/>
                </a:lnTo>
                <a:lnTo>
                  <a:pt x="357187" y="8930"/>
                </a:lnTo>
                <a:lnTo>
                  <a:pt x="383976" y="0"/>
                </a:lnTo>
                <a:lnTo>
                  <a:pt x="38397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3134320" y="1357313"/>
            <a:ext cx="116087" cy="383977"/>
          </a:xfrm>
          <a:custGeom>
            <a:avLst/>
            <a:gdLst/>
            <a:ahLst/>
            <a:cxnLst/>
            <a:rect l="0" t="0" r="0" b="0"/>
            <a:pathLst>
              <a:path w="116087" h="383977">
                <a:moveTo>
                  <a:pt x="26789" y="0"/>
                </a:moveTo>
                <a:lnTo>
                  <a:pt x="17860" y="0"/>
                </a:lnTo>
                <a:lnTo>
                  <a:pt x="17860" y="0"/>
                </a:lnTo>
                <a:lnTo>
                  <a:pt x="8930" y="8929"/>
                </a:lnTo>
                <a:lnTo>
                  <a:pt x="8930" y="17859"/>
                </a:lnTo>
                <a:lnTo>
                  <a:pt x="0" y="44648"/>
                </a:lnTo>
                <a:lnTo>
                  <a:pt x="0" y="80366"/>
                </a:lnTo>
                <a:lnTo>
                  <a:pt x="0" y="133945"/>
                </a:lnTo>
                <a:lnTo>
                  <a:pt x="8930" y="187523"/>
                </a:lnTo>
                <a:lnTo>
                  <a:pt x="26789" y="241101"/>
                </a:lnTo>
                <a:lnTo>
                  <a:pt x="35719" y="294679"/>
                </a:lnTo>
                <a:lnTo>
                  <a:pt x="62508" y="330398"/>
                </a:lnTo>
                <a:lnTo>
                  <a:pt x="80368" y="366116"/>
                </a:lnTo>
                <a:lnTo>
                  <a:pt x="98227" y="383976"/>
                </a:lnTo>
                <a:lnTo>
                  <a:pt x="107157" y="383976"/>
                </a:lnTo>
                <a:lnTo>
                  <a:pt x="116086" y="383976"/>
                </a:lnTo>
                <a:lnTo>
                  <a:pt x="116086" y="366116"/>
                </a:lnTo>
                <a:lnTo>
                  <a:pt x="116086" y="348257"/>
                </a:lnTo>
                <a:lnTo>
                  <a:pt x="98227" y="321468"/>
                </a:lnTo>
                <a:lnTo>
                  <a:pt x="80368" y="285749"/>
                </a:lnTo>
                <a:lnTo>
                  <a:pt x="44649" y="258960"/>
                </a:lnTo>
                <a:lnTo>
                  <a:pt x="8930" y="223241"/>
                </a:lnTo>
                <a:lnTo>
                  <a:pt x="8930" y="22324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2955727" y="1509117"/>
            <a:ext cx="464344" cy="80368"/>
          </a:xfrm>
          <a:custGeom>
            <a:avLst/>
            <a:gdLst/>
            <a:ahLst/>
            <a:cxnLst/>
            <a:rect l="0" t="0" r="0" b="0"/>
            <a:pathLst>
              <a:path w="464344" h="80368">
                <a:moveTo>
                  <a:pt x="0" y="80367"/>
                </a:moveTo>
                <a:lnTo>
                  <a:pt x="8929" y="71437"/>
                </a:lnTo>
                <a:lnTo>
                  <a:pt x="35718" y="71437"/>
                </a:lnTo>
                <a:lnTo>
                  <a:pt x="80367" y="62508"/>
                </a:lnTo>
                <a:lnTo>
                  <a:pt x="142875" y="44648"/>
                </a:lnTo>
                <a:lnTo>
                  <a:pt x="214312" y="35719"/>
                </a:lnTo>
                <a:lnTo>
                  <a:pt x="285750" y="26789"/>
                </a:lnTo>
                <a:lnTo>
                  <a:pt x="357187" y="17859"/>
                </a:lnTo>
                <a:lnTo>
                  <a:pt x="419695" y="8930"/>
                </a:lnTo>
                <a:lnTo>
                  <a:pt x="464343" y="0"/>
                </a:lnTo>
                <a:lnTo>
                  <a:pt x="46434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3295055" y="1562695"/>
            <a:ext cx="428626" cy="187525"/>
          </a:xfrm>
          <a:custGeom>
            <a:avLst/>
            <a:gdLst/>
            <a:ahLst/>
            <a:cxnLst/>
            <a:rect l="0" t="0" r="0" b="0"/>
            <a:pathLst>
              <a:path w="428626" h="187525">
                <a:moveTo>
                  <a:pt x="0" y="71438"/>
                </a:moveTo>
                <a:lnTo>
                  <a:pt x="0" y="71438"/>
                </a:lnTo>
                <a:lnTo>
                  <a:pt x="17859" y="71438"/>
                </a:lnTo>
                <a:lnTo>
                  <a:pt x="35718" y="80367"/>
                </a:lnTo>
                <a:lnTo>
                  <a:pt x="62508" y="80367"/>
                </a:lnTo>
                <a:lnTo>
                  <a:pt x="89297" y="80367"/>
                </a:lnTo>
                <a:lnTo>
                  <a:pt x="116086" y="80367"/>
                </a:lnTo>
                <a:lnTo>
                  <a:pt x="142875" y="80367"/>
                </a:lnTo>
                <a:lnTo>
                  <a:pt x="160734" y="71438"/>
                </a:lnTo>
                <a:lnTo>
                  <a:pt x="178593" y="62508"/>
                </a:lnTo>
                <a:lnTo>
                  <a:pt x="187523" y="53578"/>
                </a:lnTo>
                <a:lnTo>
                  <a:pt x="187523" y="35719"/>
                </a:lnTo>
                <a:lnTo>
                  <a:pt x="178593" y="26789"/>
                </a:lnTo>
                <a:lnTo>
                  <a:pt x="169664" y="17859"/>
                </a:lnTo>
                <a:lnTo>
                  <a:pt x="151804" y="0"/>
                </a:lnTo>
                <a:lnTo>
                  <a:pt x="133945" y="0"/>
                </a:lnTo>
                <a:lnTo>
                  <a:pt x="116086" y="17859"/>
                </a:lnTo>
                <a:lnTo>
                  <a:pt x="107156" y="35719"/>
                </a:lnTo>
                <a:lnTo>
                  <a:pt x="98226" y="62508"/>
                </a:lnTo>
                <a:lnTo>
                  <a:pt x="98226" y="98227"/>
                </a:lnTo>
                <a:lnTo>
                  <a:pt x="107156" y="125016"/>
                </a:lnTo>
                <a:lnTo>
                  <a:pt x="133945" y="151805"/>
                </a:lnTo>
                <a:lnTo>
                  <a:pt x="160734" y="178594"/>
                </a:lnTo>
                <a:lnTo>
                  <a:pt x="196453" y="187524"/>
                </a:lnTo>
                <a:lnTo>
                  <a:pt x="241101" y="187524"/>
                </a:lnTo>
                <a:lnTo>
                  <a:pt x="285750" y="178594"/>
                </a:lnTo>
                <a:lnTo>
                  <a:pt x="330398" y="160734"/>
                </a:lnTo>
                <a:lnTo>
                  <a:pt x="375047" y="142875"/>
                </a:lnTo>
                <a:lnTo>
                  <a:pt x="401836" y="107156"/>
                </a:lnTo>
                <a:lnTo>
                  <a:pt x="428625" y="71438"/>
                </a:lnTo>
                <a:lnTo>
                  <a:pt x="428625"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3625453" y="1518047"/>
            <a:ext cx="169665" cy="223243"/>
          </a:xfrm>
          <a:custGeom>
            <a:avLst/>
            <a:gdLst/>
            <a:ahLst/>
            <a:cxnLst/>
            <a:rect l="0" t="0" r="0" b="0"/>
            <a:pathLst>
              <a:path w="169665" h="223243">
                <a:moveTo>
                  <a:pt x="89297" y="0"/>
                </a:moveTo>
                <a:lnTo>
                  <a:pt x="80367" y="0"/>
                </a:lnTo>
                <a:lnTo>
                  <a:pt x="62508" y="8929"/>
                </a:lnTo>
                <a:lnTo>
                  <a:pt x="44649" y="8929"/>
                </a:lnTo>
                <a:lnTo>
                  <a:pt x="26789" y="26789"/>
                </a:lnTo>
                <a:lnTo>
                  <a:pt x="8930" y="35718"/>
                </a:lnTo>
                <a:lnTo>
                  <a:pt x="0" y="53578"/>
                </a:lnTo>
                <a:lnTo>
                  <a:pt x="0" y="62507"/>
                </a:lnTo>
                <a:lnTo>
                  <a:pt x="8930" y="71437"/>
                </a:lnTo>
                <a:lnTo>
                  <a:pt x="35719" y="80367"/>
                </a:lnTo>
                <a:lnTo>
                  <a:pt x="62508" y="89297"/>
                </a:lnTo>
                <a:lnTo>
                  <a:pt x="98227" y="107156"/>
                </a:lnTo>
                <a:lnTo>
                  <a:pt x="133945" y="116086"/>
                </a:lnTo>
                <a:lnTo>
                  <a:pt x="160735" y="125015"/>
                </a:lnTo>
                <a:lnTo>
                  <a:pt x="169664" y="142875"/>
                </a:lnTo>
                <a:lnTo>
                  <a:pt x="160735" y="160734"/>
                </a:lnTo>
                <a:lnTo>
                  <a:pt x="151805" y="178593"/>
                </a:lnTo>
                <a:lnTo>
                  <a:pt x="125016" y="196453"/>
                </a:lnTo>
                <a:lnTo>
                  <a:pt x="89297" y="214312"/>
                </a:lnTo>
                <a:lnTo>
                  <a:pt x="62508" y="223242"/>
                </a:lnTo>
                <a:lnTo>
                  <a:pt x="44649" y="214312"/>
                </a:lnTo>
                <a:lnTo>
                  <a:pt x="35719" y="205382"/>
                </a:lnTo>
                <a:lnTo>
                  <a:pt x="35719" y="178593"/>
                </a:lnTo>
                <a:lnTo>
                  <a:pt x="62508" y="142875"/>
                </a:lnTo>
                <a:lnTo>
                  <a:pt x="62508"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3839766" y="1321594"/>
            <a:ext cx="107157" cy="366118"/>
          </a:xfrm>
          <a:custGeom>
            <a:avLst/>
            <a:gdLst/>
            <a:ahLst/>
            <a:cxnLst/>
            <a:rect l="0" t="0" r="0" b="0"/>
            <a:pathLst>
              <a:path w="107157" h="366118">
                <a:moveTo>
                  <a:pt x="35718" y="0"/>
                </a:moveTo>
                <a:lnTo>
                  <a:pt x="26789" y="8929"/>
                </a:lnTo>
                <a:lnTo>
                  <a:pt x="17859" y="17859"/>
                </a:lnTo>
                <a:lnTo>
                  <a:pt x="8929" y="26789"/>
                </a:lnTo>
                <a:lnTo>
                  <a:pt x="0" y="44648"/>
                </a:lnTo>
                <a:lnTo>
                  <a:pt x="0" y="71437"/>
                </a:lnTo>
                <a:lnTo>
                  <a:pt x="8929" y="107156"/>
                </a:lnTo>
                <a:lnTo>
                  <a:pt x="26789" y="142875"/>
                </a:lnTo>
                <a:lnTo>
                  <a:pt x="44648" y="187523"/>
                </a:lnTo>
                <a:lnTo>
                  <a:pt x="53578" y="232171"/>
                </a:lnTo>
                <a:lnTo>
                  <a:pt x="71437" y="267890"/>
                </a:lnTo>
                <a:lnTo>
                  <a:pt x="80367" y="312539"/>
                </a:lnTo>
                <a:lnTo>
                  <a:pt x="89297" y="330398"/>
                </a:lnTo>
                <a:lnTo>
                  <a:pt x="98226" y="357187"/>
                </a:lnTo>
                <a:lnTo>
                  <a:pt x="98226" y="366117"/>
                </a:lnTo>
                <a:lnTo>
                  <a:pt x="98226" y="366117"/>
                </a:lnTo>
                <a:lnTo>
                  <a:pt x="107156" y="366117"/>
                </a:lnTo>
                <a:lnTo>
                  <a:pt x="107156" y="366117"/>
                </a:lnTo>
                <a:lnTo>
                  <a:pt x="107156" y="348257"/>
                </a:lnTo>
                <a:lnTo>
                  <a:pt x="107156" y="321468"/>
                </a:lnTo>
                <a:lnTo>
                  <a:pt x="107156" y="3214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3750469" y="1473398"/>
            <a:ext cx="267891" cy="1"/>
          </a:xfrm>
          <a:custGeom>
            <a:avLst/>
            <a:gdLst/>
            <a:ahLst/>
            <a:cxnLst/>
            <a:rect l="0" t="0" r="0" b="0"/>
            <a:pathLst>
              <a:path w="267891" h="1">
                <a:moveTo>
                  <a:pt x="0" y="0"/>
                </a:moveTo>
                <a:lnTo>
                  <a:pt x="8929" y="0"/>
                </a:lnTo>
                <a:lnTo>
                  <a:pt x="17859" y="0"/>
                </a:lnTo>
                <a:lnTo>
                  <a:pt x="44648" y="0"/>
                </a:lnTo>
                <a:lnTo>
                  <a:pt x="71437" y="0"/>
                </a:lnTo>
                <a:lnTo>
                  <a:pt x="116086" y="0"/>
                </a:lnTo>
                <a:lnTo>
                  <a:pt x="160734" y="0"/>
                </a:lnTo>
                <a:lnTo>
                  <a:pt x="205383" y="0"/>
                </a:lnTo>
                <a:lnTo>
                  <a:pt x="241101" y="0"/>
                </a:lnTo>
                <a:lnTo>
                  <a:pt x="267890" y="0"/>
                </a:lnTo>
                <a:lnTo>
                  <a:pt x="26789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4179094" y="1580554"/>
            <a:ext cx="44649" cy="116087"/>
          </a:xfrm>
          <a:custGeom>
            <a:avLst/>
            <a:gdLst/>
            <a:ahLst/>
            <a:cxnLst/>
            <a:rect l="0" t="0" r="0" b="0"/>
            <a:pathLst>
              <a:path w="44649" h="116087">
                <a:moveTo>
                  <a:pt x="26789" y="0"/>
                </a:moveTo>
                <a:lnTo>
                  <a:pt x="26789" y="8930"/>
                </a:lnTo>
                <a:lnTo>
                  <a:pt x="17859" y="17860"/>
                </a:lnTo>
                <a:lnTo>
                  <a:pt x="8929" y="35719"/>
                </a:lnTo>
                <a:lnTo>
                  <a:pt x="8929" y="53579"/>
                </a:lnTo>
                <a:lnTo>
                  <a:pt x="0" y="80368"/>
                </a:lnTo>
                <a:lnTo>
                  <a:pt x="0" y="98227"/>
                </a:lnTo>
                <a:lnTo>
                  <a:pt x="8929" y="107157"/>
                </a:lnTo>
                <a:lnTo>
                  <a:pt x="17859" y="116086"/>
                </a:lnTo>
                <a:lnTo>
                  <a:pt x="26789" y="116086"/>
                </a:lnTo>
                <a:lnTo>
                  <a:pt x="35719" y="107157"/>
                </a:lnTo>
                <a:lnTo>
                  <a:pt x="35719" y="89297"/>
                </a:lnTo>
                <a:lnTo>
                  <a:pt x="44648" y="71438"/>
                </a:lnTo>
                <a:lnTo>
                  <a:pt x="44648" y="35719"/>
                </a:lnTo>
                <a:lnTo>
                  <a:pt x="44648"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4143375" y="1375172"/>
            <a:ext cx="133946" cy="35719"/>
          </a:xfrm>
          <a:custGeom>
            <a:avLst/>
            <a:gdLst/>
            <a:ahLst/>
            <a:cxnLst/>
            <a:rect l="0" t="0" r="0" b="0"/>
            <a:pathLst>
              <a:path w="133946" h="35719">
                <a:moveTo>
                  <a:pt x="17859" y="0"/>
                </a:moveTo>
                <a:lnTo>
                  <a:pt x="17859" y="0"/>
                </a:lnTo>
                <a:lnTo>
                  <a:pt x="8930" y="0"/>
                </a:lnTo>
                <a:lnTo>
                  <a:pt x="0" y="0"/>
                </a:lnTo>
                <a:lnTo>
                  <a:pt x="0" y="0"/>
                </a:lnTo>
                <a:lnTo>
                  <a:pt x="0" y="8930"/>
                </a:lnTo>
                <a:lnTo>
                  <a:pt x="8930" y="17859"/>
                </a:lnTo>
                <a:lnTo>
                  <a:pt x="26789" y="17859"/>
                </a:lnTo>
                <a:lnTo>
                  <a:pt x="44648" y="26789"/>
                </a:lnTo>
                <a:lnTo>
                  <a:pt x="71438" y="26789"/>
                </a:lnTo>
                <a:lnTo>
                  <a:pt x="107156" y="35718"/>
                </a:lnTo>
                <a:lnTo>
                  <a:pt x="133945" y="35718"/>
                </a:lnTo>
                <a:lnTo>
                  <a:pt x="133945"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4384477" y="1518047"/>
            <a:ext cx="330399" cy="160735"/>
          </a:xfrm>
          <a:custGeom>
            <a:avLst/>
            <a:gdLst/>
            <a:ahLst/>
            <a:cxnLst/>
            <a:rect l="0" t="0" r="0" b="0"/>
            <a:pathLst>
              <a:path w="330399" h="160735">
                <a:moveTo>
                  <a:pt x="8929" y="0"/>
                </a:moveTo>
                <a:lnTo>
                  <a:pt x="0" y="8929"/>
                </a:lnTo>
                <a:lnTo>
                  <a:pt x="0" y="26789"/>
                </a:lnTo>
                <a:lnTo>
                  <a:pt x="0" y="44648"/>
                </a:lnTo>
                <a:lnTo>
                  <a:pt x="8929" y="80367"/>
                </a:lnTo>
                <a:lnTo>
                  <a:pt x="8929" y="107156"/>
                </a:lnTo>
                <a:lnTo>
                  <a:pt x="17859" y="133945"/>
                </a:lnTo>
                <a:lnTo>
                  <a:pt x="26789" y="151804"/>
                </a:lnTo>
                <a:lnTo>
                  <a:pt x="26789" y="160734"/>
                </a:lnTo>
                <a:lnTo>
                  <a:pt x="26789" y="160734"/>
                </a:lnTo>
                <a:lnTo>
                  <a:pt x="35718" y="151804"/>
                </a:lnTo>
                <a:lnTo>
                  <a:pt x="44648" y="133945"/>
                </a:lnTo>
                <a:lnTo>
                  <a:pt x="62507" y="107156"/>
                </a:lnTo>
                <a:lnTo>
                  <a:pt x="71437" y="80367"/>
                </a:lnTo>
                <a:lnTo>
                  <a:pt x="89296" y="62507"/>
                </a:lnTo>
                <a:lnTo>
                  <a:pt x="107156" y="44648"/>
                </a:lnTo>
                <a:lnTo>
                  <a:pt x="133945" y="35718"/>
                </a:lnTo>
                <a:lnTo>
                  <a:pt x="151804" y="44648"/>
                </a:lnTo>
                <a:lnTo>
                  <a:pt x="169664" y="62507"/>
                </a:lnTo>
                <a:lnTo>
                  <a:pt x="196453" y="80367"/>
                </a:lnTo>
                <a:lnTo>
                  <a:pt x="214312" y="98226"/>
                </a:lnTo>
                <a:lnTo>
                  <a:pt x="223242" y="116086"/>
                </a:lnTo>
                <a:lnTo>
                  <a:pt x="241101" y="133945"/>
                </a:lnTo>
                <a:lnTo>
                  <a:pt x="250031" y="133945"/>
                </a:lnTo>
                <a:lnTo>
                  <a:pt x="267890" y="133945"/>
                </a:lnTo>
                <a:lnTo>
                  <a:pt x="294679" y="133945"/>
                </a:lnTo>
                <a:lnTo>
                  <a:pt x="312539" y="116086"/>
                </a:lnTo>
                <a:lnTo>
                  <a:pt x="330398" y="89297"/>
                </a:lnTo>
                <a:lnTo>
                  <a:pt x="330398"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4679156" y="1518047"/>
            <a:ext cx="133947" cy="401837"/>
          </a:xfrm>
          <a:custGeom>
            <a:avLst/>
            <a:gdLst/>
            <a:ahLst/>
            <a:cxnLst/>
            <a:rect l="0" t="0" r="0" b="0"/>
            <a:pathLst>
              <a:path w="133947" h="401837">
                <a:moveTo>
                  <a:pt x="89297" y="0"/>
                </a:moveTo>
                <a:lnTo>
                  <a:pt x="80367" y="0"/>
                </a:lnTo>
                <a:lnTo>
                  <a:pt x="71438" y="8929"/>
                </a:lnTo>
                <a:lnTo>
                  <a:pt x="53578" y="17859"/>
                </a:lnTo>
                <a:lnTo>
                  <a:pt x="35719" y="35718"/>
                </a:lnTo>
                <a:lnTo>
                  <a:pt x="17860" y="62507"/>
                </a:lnTo>
                <a:lnTo>
                  <a:pt x="8930" y="80367"/>
                </a:lnTo>
                <a:lnTo>
                  <a:pt x="0" y="89297"/>
                </a:lnTo>
                <a:lnTo>
                  <a:pt x="0" y="107156"/>
                </a:lnTo>
                <a:lnTo>
                  <a:pt x="8930" y="107156"/>
                </a:lnTo>
                <a:lnTo>
                  <a:pt x="26789" y="107156"/>
                </a:lnTo>
                <a:lnTo>
                  <a:pt x="44649" y="98226"/>
                </a:lnTo>
                <a:lnTo>
                  <a:pt x="53578" y="80367"/>
                </a:lnTo>
                <a:lnTo>
                  <a:pt x="71438" y="71437"/>
                </a:lnTo>
                <a:lnTo>
                  <a:pt x="89297" y="71437"/>
                </a:lnTo>
                <a:lnTo>
                  <a:pt x="98227" y="71437"/>
                </a:lnTo>
                <a:lnTo>
                  <a:pt x="116086" y="89297"/>
                </a:lnTo>
                <a:lnTo>
                  <a:pt x="116086" y="107156"/>
                </a:lnTo>
                <a:lnTo>
                  <a:pt x="125016" y="133945"/>
                </a:lnTo>
                <a:lnTo>
                  <a:pt x="133946" y="169664"/>
                </a:lnTo>
                <a:lnTo>
                  <a:pt x="133946" y="196453"/>
                </a:lnTo>
                <a:lnTo>
                  <a:pt x="133946" y="232172"/>
                </a:lnTo>
                <a:lnTo>
                  <a:pt x="125016" y="258961"/>
                </a:lnTo>
                <a:lnTo>
                  <a:pt x="116086" y="294679"/>
                </a:lnTo>
                <a:lnTo>
                  <a:pt x="107157" y="330398"/>
                </a:lnTo>
                <a:lnTo>
                  <a:pt x="98227" y="366117"/>
                </a:lnTo>
                <a:lnTo>
                  <a:pt x="80367" y="383976"/>
                </a:lnTo>
                <a:lnTo>
                  <a:pt x="80367" y="401836"/>
                </a:lnTo>
                <a:lnTo>
                  <a:pt x="80367" y="40183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5000625" y="1259086"/>
            <a:ext cx="383978" cy="392907"/>
          </a:xfrm>
          <a:custGeom>
            <a:avLst/>
            <a:gdLst/>
            <a:ahLst/>
            <a:cxnLst/>
            <a:rect l="0" t="0" r="0" b="0"/>
            <a:pathLst>
              <a:path w="383978" h="392907">
                <a:moveTo>
                  <a:pt x="223242" y="35719"/>
                </a:moveTo>
                <a:lnTo>
                  <a:pt x="223242" y="26789"/>
                </a:lnTo>
                <a:lnTo>
                  <a:pt x="223242" y="17859"/>
                </a:lnTo>
                <a:lnTo>
                  <a:pt x="223242" y="8930"/>
                </a:lnTo>
                <a:lnTo>
                  <a:pt x="214313" y="0"/>
                </a:lnTo>
                <a:lnTo>
                  <a:pt x="196453" y="0"/>
                </a:lnTo>
                <a:lnTo>
                  <a:pt x="169664" y="0"/>
                </a:lnTo>
                <a:lnTo>
                  <a:pt x="142875" y="8930"/>
                </a:lnTo>
                <a:lnTo>
                  <a:pt x="107156" y="26789"/>
                </a:lnTo>
                <a:lnTo>
                  <a:pt x="80367" y="53578"/>
                </a:lnTo>
                <a:lnTo>
                  <a:pt x="62508" y="80367"/>
                </a:lnTo>
                <a:lnTo>
                  <a:pt x="53578" y="125016"/>
                </a:lnTo>
                <a:lnTo>
                  <a:pt x="62508" y="169664"/>
                </a:lnTo>
                <a:lnTo>
                  <a:pt x="71438" y="214312"/>
                </a:lnTo>
                <a:lnTo>
                  <a:pt x="89297" y="258961"/>
                </a:lnTo>
                <a:lnTo>
                  <a:pt x="107156" y="294679"/>
                </a:lnTo>
                <a:lnTo>
                  <a:pt x="116086" y="330398"/>
                </a:lnTo>
                <a:lnTo>
                  <a:pt x="125016" y="357187"/>
                </a:lnTo>
                <a:lnTo>
                  <a:pt x="116086" y="375047"/>
                </a:lnTo>
                <a:lnTo>
                  <a:pt x="98227" y="383976"/>
                </a:lnTo>
                <a:lnTo>
                  <a:pt x="80367" y="383976"/>
                </a:lnTo>
                <a:lnTo>
                  <a:pt x="53578" y="366117"/>
                </a:lnTo>
                <a:lnTo>
                  <a:pt x="26789" y="348258"/>
                </a:lnTo>
                <a:lnTo>
                  <a:pt x="8930" y="312539"/>
                </a:lnTo>
                <a:lnTo>
                  <a:pt x="0" y="276820"/>
                </a:lnTo>
                <a:lnTo>
                  <a:pt x="0" y="250031"/>
                </a:lnTo>
                <a:lnTo>
                  <a:pt x="8930" y="223242"/>
                </a:lnTo>
                <a:lnTo>
                  <a:pt x="26789" y="214312"/>
                </a:lnTo>
                <a:lnTo>
                  <a:pt x="62508" y="205383"/>
                </a:lnTo>
                <a:lnTo>
                  <a:pt x="98227" y="205383"/>
                </a:lnTo>
                <a:lnTo>
                  <a:pt x="142875" y="214312"/>
                </a:lnTo>
                <a:lnTo>
                  <a:pt x="178594" y="223242"/>
                </a:lnTo>
                <a:lnTo>
                  <a:pt x="214313" y="241101"/>
                </a:lnTo>
                <a:lnTo>
                  <a:pt x="241102" y="250031"/>
                </a:lnTo>
                <a:lnTo>
                  <a:pt x="258961" y="267890"/>
                </a:lnTo>
                <a:lnTo>
                  <a:pt x="276820" y="276820"/>
                </a:lnTo>
                <a:lnTo>
                  <a:pt x="285750" y="285750"/>
                </a:lnTo>
                <a:lnTo>
                  <a:pt x="294680" y="294679"/>
                </a:lnTo>
                <a:lnTo>
                  <a:pt x="294680" y="312539"/>
                </a:lnTo>
                <a:lnTo>
                  <a:pt x="303609" y="321468"/>
                </a:lnTo>
                <a:lnTo>
                  <a:pt x="303609" y="348258"/>
                </a:lnTo>
                <a:lnTo>
                  <a:pt x="312539" y="366117"/>
                </a:lnTo>
                <a:lnTo>
                  <a:pt x="312539" y="383976"/>
                </a:lnTo>
                <a:lnTo>
                  <a:pt x="321469" y="392906"/>
                </a:lnTo>
                <a:lnTo>
                  <a:pt x="321469" y="392906"/>
                </a:lnTo>
                <a:lnTo>
                  <a:pt x="312539" y="383976"/>
                </a:lnTo>
                <a:lnTo>
                  <a:pt x="312539" y="366117"/>
                </a:lnTo>
                <a:lnTo>
                  <a:pt x="303609" y="339328"/>
                </a:lnTo>
                <a:lnTo>
                  <a:pt x="303609" y="303609"/>
                </a:lnTo>
                <a:lnTo>
                  <a:pt x="312539" y="267890"/>
                </a:lnTo>
                <a:lnTo>
                  <a:pt x="321469" y="232172"/>
                </a:lnTo>
                <a:lnTo>
                  <a:pt x="339328" y="205383"/>
                </a:lnTo>
                <a:lnTo>
                  <a:pt x="357188" y="178593"/>
                </a:lnTo>
                <a:lnTo>
                  <a:pt x="383977" y="160734"/>
                </a:lnTo>
                <a:lnTo>
                  <a:pt x="383977"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5456039" y="1384102"/>
            <a:ext cx="1241228" cy="276821"/>
          </a:xfrm>
          <a:custGeom>
            <a:avLst/>
            <a:gdLst/>
            <a:ahLst/>
            <a:cxnLst/>
            <a:rect l="0" t="0" r="0" b="0"/>
            <a:pathLst>
              <a:path w="1241228" h="276821">
                <a:moveTo>
                  <a:pt x="26789" y="125015"/>
                </a:moveTo>
                <a:lnTo>
                  <a:pt x="26789" y="133945"/>
                </a:lnTo>
                <a:lnTo>
                  <a:pt x="17859" y="142874"/>
                </a:lnTo>
                <a:lnTo>
                  <a:pt x="8930" y="160734"/>
                </a:lnTo>
                <a:lnTo>
                  <a:pt x="0" y="178593"/>
                </a:lnTo>
                <a:lnTo>
                  <a:pt x="0" y="205382"/>
                </a:lnTo>
                <a:lnTo>
                  <a:pt x="8930" y="223242"/>
                </a:lnTo>
                <a:lnTo>
                  <a:pt x="17859" y="250031"/>
                </a:lnTo>
                <a:lnTo>
                  <a:pt x="26789" y="267890"/>
                </a:lnTo>
                <a:lnTo>
                  <a:pt x="35719" y="276820"/>
                </a:lnTo>
                <a:lnTo>
                  <a:pt x="53578" y="276820"/>
                </a:lnTo>
                <a:lnTo>
                  <a:pt x="62508" y="276820"/>
                </a:lnTo>
                <a:lnTo>
                  <a:pt x="71438" y="258960"/>
                </a:lnTo>
                <a:lnTo>
                  <a:pt x="89297" y="250031"/>
                </a:lnTo>
                <a:lnTo>
                  <a:pt x="98227" y="223242"/>
                </a:lnTo>
                <a:lnTo>
                  <a:pt x="107156" y="196452"/>
                </a:lnTo>
                <a:lnTo>
                  <a:pt x="116086" y="169663"/>
                </a:lnTo>
                <a:lnTo>
                  <a:pt x="116086" y="142874"/>
                </a:lnTo>
                <a:lnTo>
                  <a:pt x="125016" y="125015"/>
                </a:lnTo>
                <a:lnTo>
                  <a:pt x="133945" y="125015"/>
                </a:lnTo>
                <a:lnTo>
                  <a:pt x="133945" y="125015"/>
                </a:lnTo>
                <a:lnTo>
                  <a:pt x="125016" y="133945"/>
                </a:lnTo>
                <a:lnTo>
                  <a:pt x="125016" y="160734"/>
                </a:lnTo>
                <a:lnTo>
                  <a:pt x="125016" y="178593"/>
                </a:lnTo>
                <a:lnTo>
                  <a:pt x="125016" y="196452"/>
                </a:lnTo>
                <a:lnTo>
                  <a:pt x="125016" y="223242"/>
                </a:lnTo>
                <a:lnTo>
                  <a:pt x="125016" y="232171"/>
                </a:lnTo>
                <a:lnTo>
                  <a:pt x="125016" y="241101"/>
                </a:lnTo>
                <a:lnTo>
                  <a:pt x="133945" y="250031"/>
                </a:lnTo>
                <a:lnTo>
                  <a:pt x="142875" y="241101"/>
                </a:lnTo>
                <a:lnTo>
                  <a:pt x="151805" y="232171"/>
                </a:lnTo>
                <a:lnTo>
                  <a:pt x="169664" y="214312"/>
                </a:lnTo>
                <a:lnTo>
                  <a:pt x="187524" y="187523"/>
                </a:lnTo>
                <a:lnTo>
                  <a:pt x="205383" y="151804"/>
                </a:lnTo>
                <a:lnTo>
                  <a:pt x="223242" y="116085"/>
                </a:lnTo>
                <a:lnTo>
                  <a:pt x="232172" y="98226"/>
                </a:lnTo>
                <a:lnTo>
                  <a:pt x="241102" y="80367"/>
                </a:lnTo>
                <a:lnTo>
                  <a:pt x="250031" y="89296"/>
                </a:lnTo>
                <a:lnTo>
                  <a:pt x="241102" y="98226"/>
                </a:lnTo>
                <a:lnTo>
                  <a:pt x="241102" y="116085"/>
                </a:lnTo>
                <a:lnTo>
                  <a:pt x="241102" y="142874"/>
                </a:lnTo>
                <a:lnTo>
                  <a:pt x="241102" y="169663"/>
                </a:lnTo>
                <a:lnTo>
                  <a:pt x="241102" y="196452"/>
                </a:lnTo>
                <a:lnTo>
                  <a:pt x="241102" y="223242"/>
                </a:lnTo>
                <a:lnTo>
                  <a:pt x="250031" y="232171"/>
                </a:lnTo>
                <a:lnTo>
                  <a:pt x="258961" y="241101"/>
                </a:lnTo>
                <a:lnTo>
                  <a:pt x="267891" y="241101"/>
                </a:lnTo>
                <a:lnTo>
                  <a:pt x="285750" y="232171"/>
                </a:lnTo>
                <a:lnTo>
                  <a:pt x="303609" y="205382"/>
                </a:lnTo>
                <a:lnTo>
                  <a:pt x="321469" y="178593"/>
                </a:lnTo>
                <a:lnTo>
                  <a:pt x="339328" y="151804"/>
                </a:lnTo>
                <a:lnTo>
                  <a:pt x="357188" y="125015"/>
                </a:lnTo>
                <a:lnTo>
                  <a:pt x="375047" y="98226"/>
                </a:lnTo>
                <a:lnTo>
                  <a:pt x="383977" y="89296"/>
                </a:lnTo>
                <a:lnTo>
                  <a:pt x="383977" y="98226"/>
                </a:lnTo>
                <a:lnTo>
                  <a:pt x="383977" y="107156"/>
                </a:lnTo>
                <a:lnTo>
                  <a:pt x="383977" y="133945"/>
                </a:lnTo>
                <a:lnTo>
                  <a:pt x="383977" y="160734"/>
                </a:lnTo>
                <a:lnTo>
                  <a:pt x="383977" y="178593"/>
                </a:lnTo>
                <a:lnTo>
                  <a:pt x="383977" y="196452"/>
                </a:lnTo>
                <a:lnTo>
                  <a:pt x="392906" y="214312"/>
                </a:lnTo>
                <a:lnTo>
                  <a:pt x="401836" y="223242"/>
                </a:lnTo>
                <a:lnTo>
                  <a:pt x="419695" y="223242"/>
                </a:lnTo>
                <a:lnTo>
                  <a:pt x="437555" y="214312"/>
                </a:lnTo>
                <a:lnTo>
                  <a:pt x="464344" y="205382"/>
                </a:lnTo>
                <a:lnTo>
                  <a:pt x="482203" y="178593"/>
                </a:lnTo>
                <a:lnTo>
                  <a:pt x="508992" y="151804"/>
                </a:lnTo>
                <a:lnTo>
                  <a:pt x="535781" y="125015"/>
                </a:lnTo>
                <a:lnTo>
                  <a:pt x="544711" y="98226"/>
                </a:lnTo>
                <a:lnTo>
                  <a:pt x="562570" y="80367"/>
                </a:lnTo>
                <a:lnTo>
                  <a:pt x="562570" y="71437"/>
                </a:lnTo>
                <a:lnTo>
                  <a:pt x="553641" y="80367"/>
                </a:lnTo>
                <a:lnTo>
                  <a:pt x="544711" y="98226"/>
                </a:lnTo>
                <a:lnTo>
                  <a:pt x="526852" y="125015"/>
                </a:lnTo>
                <a:lnTo>
                  <a:pt x="517922" y="151804"/>
                </a:lnTo>
                <a:lnTo>
                  <a:pt x="508992" y="169663"/>
                </a:lnTo>
                <a:lnTo>
                  <a:pt x="500063" y="196452"/>
                </a:lnTo>
                <a:lnTo>
                  <a:pt x="500063" y="205382"/>
                </a:lnTo>
                <a:lnTo>
                  <a:pt x="500063" y="214312"/>
                </a:lnTo>
                <a:lnTo>
                  <a:pt x="508992" y="214312"/>
                </a:lnTo>
                <a:lnTo>
                  <a:pt x="526852" y="214312"/>
                </a:lnTo>
                <a:lnTo>
                  <a:pt x="553641" y="196452"/>
                </a:lnTo>
                <a:lnTo>
                  <a:pt x="580430" y="169663"/>
                </a:lnTo>
                <a:lnTo>
                  <a:pt x="607219" y="142874"/>
                </a:lnTo>
                <a:lnTo>
                  <a:pt x="634008" y="116085"/>
                </a:lnTo>
                <a:lnTo>
                  <a:pt x="651867" y="98226"/>
                </a:lnTo>
                <a:lnTo>
                  <a:pt x="669727" y="80367"/>
                </a:lnTo>
                <a:lnTo>
                  <a:pt x="678656" y="80367"/>
                </a:lnTo>
                <a:lnTo>
                  <a:pt x="678656" y="89296"/>
                </a:lnTo>
                <a:lnTo>
                  <a:pt x="669727" y="107156"/>
                </a:lnTo>
                <a:lnTo>
                  <a:pt x="660797" y="125015"/>
                </a:lnTo>
                <a:lnTo>
                  <a:pt x="651867" y="151804"/>
                </a:lnTo>
                <a:lnTo>
                  <a:pt x="642938" y="178593"/>
                </a:lnTo>
                <a:lnTo>
                  <a:pt x="634008" y="196452"/>
                </a:lnTo>
                <a:lnTo>
                  <a:pt x="634008" y="205382"/>
                </a:lnTo>
                <a:lnTo>
                  <a:pt x="642938" y="214312"/>
                </a:lnTo>
                <a:lnTo>
                  <a:pt x="651867" y="214312"/>
                </a:lnTo>
                <a:lnTo>
                  <a:pt x="669727" y="214312"/>
                </a:lnTo>
                <a:lnTo>
                  <a:pt x="696516" y="196452"/>
                </a:lnTo>
                <a:lnTo>
                  <a:pt x="714375" y="169663"/>
                </a:lnTo>
                <a:lnTo>
                  <a:pt x="741164" y="142874"/>
                </a:lnTo>
                <a:lnTo>
                  <a:pt x="767953" y="116085"/>
                </a:lnTo>
                <a:lnTo>
                  <a:pt x="785813" y="98226"/>
                </a:lnTo>
                <a:lnTo>
                  <a:pt x="803672" y="80367"/>
                </a:lnTo>
                <a:lnTo>
                  <a:pt x="812602" y="80367"/>
                </a:lnTo>
                <a:lnTo>
                  <a:pt x="812602" y="89296"/>
                </a:lnTo>
                <a:lnTo>
                  <a:pt x="812602" y="107156"/>
                </a:lnTo>
                <a:lnTo>
                  <a:pt x="803672" y="125015"/>
                </a:lnTo>
                <a:lnTo>
                  <a:pt x="803672" y="142874"/>
                </a:lnTo>
                <a:lnTo>
                  <a:pt x="803672" y="151804"/>
                </a:lnTo>
                <a:lnTo>
                  <a:pt x="803672" y="160734"/>
                </a:lnTo>
                <a:lnTo>
                  <a:pt x="812602" y="169663"/>
                </a:lnTo>
                <a:lnTo>
                  <a:pt x="821531" y="169663"/>
                </a:lnTo>
                <a:lnTo>
                  <a:pt x="839391" y="160734"/>
                </a:lnTo>
                <a:lnTo>
                  <a:pt x="848320" y="151804"/>
                </a:lnTo>
                <a:lnTo>
                  <a:pt x="866180" y="133945"/>
                </a:lnTo>
                <a:lnTo>
                  <a:pt x="875109" y="107156"/>
                </a:lnTo>
                <a:lnTo>
                  <a:pt x="875109" y="71437"/>
                </a:lnTo>
                <a:lnTo>
                  <a:pt x="875109" y="44648"/>
                </a:lnTo>
                <a:lnTo>
                  <a:pt x="866180" y="26788"/>
                </a:lnTo>
                <a:lnTo>
                  <a:pt x="848320" y="8929"/>
                </a:lnTo>
                <a:lnTo>
                  <a:pt x="839391" y="8929"/>
                </a:lnTo>
                <a:lnTo>
                  <a:pt x="830461" y="8929"/>
                </a:lnTo>
                <a:lnTo>
                  <a:pt x="821531" y="17859"/>
                </a:lnTo>
                <a:lnTo>
                  <a:pt x="830461" y="26788"/>
                </a:lnTo>
                <a:lnTo>
                  <a:pt x="839391" y="35718"/>
                </a:lnTo>
                <a:lnTo>
                  <a:pt x="857250" y="35718"/>
                </a:lnTo>
                <a:lnTo>
                  <a:pt x="884039" y="44648"/>
                </a:lnTo>
                <a:lnTo>
                  <a:pt x="901899" y="44648"/>
                </a:lnTo>
                <a:lnTo>
                  <a:pt x="928688" y="44648"/>
                </a:lnTo>
                <a:lnTo>
                  <a:pt x="946547" y="44648"/>
                </a:lnTo>
                <a:lnTo>
                  <a:pt x="955477" y="44648"/>
                </a:lnTo>
                <a:lnTo>
                  <a:pt x="964406" y="44648"/>
                </a:lnTo>
                <a:lnTo>
                  <a:pt x="955477" y="44648"/>
                </a:lnTo>
                <a:lnTo>
                  <a:pt x="946547" y="62507"/>
                </a:lnTo>
                <a:lnTo>
                  <a:pt x="937617" y="71437"/>
                </a:lnTo>
                <a:lnTo>
                  <a:pt x="928688" y="89296"/>
                </a:lnTo>
                <a:lnTo>
                  <a:pt x="919758" y="107156"/>
                </a:lnTo>
                <a:lnTo>
                  <a:pt x="919758" y="125015"/>
                </a:lnTo>
                <a:lnTo>
                  <a:pt x="928688" y="133945"/>
                </a:lnTo>
                <a:lnTo>
                  <a:pt x="928688" y="142874"/>
                </a:lnTo>
                <a:lnTo>
                  <a:pt x="946547" y="142874"/>
                </a:lnTo>
                <a:lnTo>
                  <a:pt x="955477" y="142874"/>
                </a:lnTo>
                <a:lnTo>
                  <a:pt x="973336" y="133945"/>
                </a:lnTo>
                <a:lnTo>
                  <a:pt x="991195" y="116085"/>
                </a:lnTo>
                <a:lnTo>
                  <a:pt x="1009055" y="98226"/>
                </a:lnTo>
                <a:lnTo>
                  <a:pt x="1026914" y="80367"/>
                </a:lnTo>
                <a:lnTo>
                  <a:pt x="1044774" y="62507"/>
                </a:lnTo>
                <a:lnTo>
                  <a:pt x="1053703" y="44648"/>
                </a:lnTo>
                <a:lnTo>
                  <a:pt x="1071563" y="35718"/>
                </a:lnTo>
                <a:lnTo>
                  <a:pt x="1080492" y="35718"/>
                </a:lnTo>
                <a:lnTo>
                  <a:pt x="1080492" y="35718"/>
                </a:lnTo>
                <a:lnTo>
                  <a:pt x="1080492" y="53577"/>
                </a:lnTo>
                <a:lnTo>
                  <a:pt x="1080492" y="71437"/>
                </a:lnTo>
                <a:lnTo>
                  <a:pt x="1071563" y="89296"/>
                </a:lnTo>
                <a:lnTo>
                  <a:pt x="1062633" y="107156"/>
                </a:lnTo>
                <a:lnTo>
                  <a:pt x="1062633" y="125015"/>
                </a:lnTo>
                <a:lnTo>
                  <a:pt x="1053703" y="142874"/>
                </a:lnTo>
                <a:lnTo>
                  <a:pt x="1044774" y="151804"/>
                </a:lnTo>
                <a:lnTo>
                  <a:pt x="1044774" y="160734"/>
                </a:lnTo>
                <a:lnTo>
                  <a:pt x="1044774" y="151804"/>
                </a:lnTo>
                <a:lnTo>
                  <a:pt x="1053703" y="142874"/>
                </a:lnTo>
                <a:lnTo>
                  <a:pt x="1062633" y="133945"/>
                </a:lnTo>
                <a:lnTo>
                  <a:pt x="1080492" y="107156"/>
                </a:lnTo>
                <a:lnTo>
                  <a:pt x="1107281" y="89296"/>
                </a:lnTo>
                <a:lnTo>
                  <a:pt x="1125141" y="62507"/>
                </a:lnTo>
                <a:lnTo>
                  <a:pt x="1151930" y="53577"/>
                </a:lnTo>
                <a:lnTo>
                  <a:pt x="1169789" y="44648"/>
                </a:lnTo>
                <a:lnTo>
                  <a:pt x="1178719" y="35718"/>
                </a:lnTo>
                <a:lnTo>
                  <a:pt x="1187649" y="35718"/>
                </a:lnTo>
                <a:lnTo>
                  <a:pt x="1196578" y="35718"/>
                </a:lnTo>
                <a:lnTo>
                  <a:pt x="1205508" y="35718"/>
                </a:lnTo>
                <a:lnTo>
                  <a:pt x="1205508" y="35718"/>
                </a:lnTo>
                <a:lnTo>
                  <a:pt x="1214438" y="35718"/>
                </a:lnTo>
                <a:lnTo>
                  <a:pt x="1223367" y="35718"/>
                </a:lnTo>
                <a:lnTo>
                  <a:pt x="1223367" y="26788"/>
                </a:lnTo>
                <a:lnTo>
                  <a:pt x="1232297" y="8929"/>
                </a:lnTo>
                <a:lnTo>
                  <a:pt x="1241227" y="0"/>
                </a:lnTo>
                <a:lnTo>
                  <a:pt x="1241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6581180" y="1393031"/>
            <a:ext cx="151805" cy="160735"/>
          </a:xfrm>
          <a:custGeom>
            <a:avLst/>
            <a:gdLst/>
            <a:ahLst/>
            <a:cxnLst/>
            <a:rect l="0" t="0" r="0" b="0"/>
            <a:pathLst>
              <a:path w="151805" h="160735">
                <a:moveTo>
                  <a:pt x="142875" y="0"/>
                </a:moveTo>
                <a:lnTo>
                  <a:pt x="133945" y="0"/>
                </a:lnTo>
                <a:lnTo>
                  <a:pt x="125015" y="8930"/>
                </a:lnTo>
                <a:lnTo>
                  <a:pt x="107156" y="26789"/>
                </a:lnTo>
                <a:lnTo>
                  <a:pt x="89297" y="44648"/>
                </a:lnTo>
                <a:lnTo>
                  <a:pt x="62508" y="71438"/>
                </a:lnTo>
                <a:lnTo>
                  <a:pt x="44648" y="89297"/>
                </a:lnTo>
                <a:lnTo>
                  <a:pt x="26789" y="116086"/>
                </a:lnTo>
                <a:lnTo>
                  <a:pt x="8929" y="133945"/>
                </a:lnTo>
                <a:lnTo>
                  <a:pt x="0" y="142875"/>
                </a:lnTo>
                <a:lnTo>
                  <a:pt x="0" y="160734"/>
                </a:lnTo>
                <a:lnTo>
                  <a:pt x="8929" y="160734"/>
                </a:lnTo>
                <a:lnTo>
                  <a:pt x="26789" y="160734"/>
                </a:lnTo>
                <a:lnTo>
                  <a:pt x="44648" y="151805"/>
                </a:lnTo>
                <a:lnTo>
                  <a:pt x="62508" y="133945"/>
                </a:lnTo>
                <a:lnTo>
                  <a:pt x="89297" y="116086"/>
                </a:lnTo>
                <a:lnTo>
                  <a:pt x="116086" y="89297"/>
                </a:lnTo>
                <a:lnTo>
                  <a:pt x="151804" y="62508"/>
                </a:lnTo>
                <a:lnTo>
                  <a:pt x="151804"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6724055" y="1393031"/>
            <a:ext cx="232173" cy="133946"/>
          </a:xfrm>
          <a:custGeom>
            <a:avLst/>
            <a:gdLst/>
            <a:ahLst/>
            <a:cxnLst/>
            <a:rect l="0" t="0" r="0" b="0"/>
            <a:pathLst>
              <a:path w="232173" h="133946">
                <a:moveTo>
                  <a:pt x="107156" y="0"/>
                </a:moveTo>
                <a:lnTo>
                  <a:pt x="107156" y="0"/>
                </a:lnTo>
                <a:lnTo>
                  <a:pt x="98226" y="0"/>
                </a:lnTo>
                <a:lnTo>
                  <a:pt x="98226" y="0"/>
                </a:lnTo>
                <a:lnTo>
                  <a:pt x="80367" y="8930"/>
                </a:lnTo>
                <a:lnTo>
                  <a:pt x="62508" y="26789"/>
                </a:lnTo>
                <a:lnTo>
                  <a:pt x="44648" y="44648"/>
                </a:lnTo>
                <a:lnTo>
                  <a:pt x="26789" y="62508"/>
                </a:lnTo>
                <a:lnTo>
                  <a:pt x="8929" y="89297"/>
                </a:lnTo>
                <a:lnTo>
                  <a:pt x="0" y="107156"/>
                </a:lnTo>
                <a:lnTo>
                  <a:pt x="0" y="125016"/>
                </a:lnTo>
                <a:lnTo>
                  <a:pt x="8929" y="133945"/>
                </a:lnTo>
                <a:lnTo>
                  <a:pt x="17859" y="133945"/>
                </a:lnTo>
                <a:lnTo>
                  <a:pt x="44648" y="133945"/>
                </a:lnTo>
                <a:lnTo>
                  <a:pt x="71437" y="133945"/>
                </a:lnTo>
                <a:lnTo>
                  <a:pt x="98226" y="116086"/>
                </a:lnTo>
                <a:lnTo>
                  <a:pt x="133945" y="107156"/>
                </a:lnTo>
                <a:lnTo>
                  <a:pt x="169664" y="80367"/>
                </a:lnTo>
                <a:lnTo>
                  <a:pt x="196453" y="62508"/>
                </a:lnTo>
                <a:lnTo>
                  <a:pt x="232172" y="44648"/>
                </a:lnTo>
                <a:lnTo>
                  <a:pt x="232172"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6759773" y="1375172"/>
            <a:ext cx="294681" cy="178594"/>
          </a:xfrm>
          <a:custGeom>
            <a:avLst/>
            <a:gdLst/>
            <a:ahLst/>
            <a:cxnLst/>
            <a:rect l="0" t="0" r="0" b="0"/>
            <a:pathLst>
              <a:path w="294681" h="178594">
                <a:moveTo>
                  <a:pt x="294680" y="0"/>
                </a:moveTo>
                <a:lnTo>
                  <a:pt x="294680" y="0"/>
                </a:lnTo>
                <a:lnTo>
                  <a:pt x="285750" y="8930"/>
                </a:lnTo>
                <a:lnTo>
                  <a:pt x="276821" y="8930"/>
                </a:lnTo>
                <a:lnTo>
                  <a:pt x="267891" y="17859"/>
                </a:lnTo>
                <a:lnTo>
                  <a:pt x="250032" y="26789"/>
                </a:lnTo>
                <a:lnTo>
                  <a:pt x="241102" y="44648"/>
                </a:lnTo>
                <a:lnTo>
                  <a:pt x="223243" y="53578"/>
                </a:lnTo>
                <a:lnTo>
                  <a:pt x="214313" y="71437"/>
                </a:lnTo>
                <a:lnTo>
                  <a:pt x="205383" y="71437"/>
                </a:lnTo>
                <a:lnTo>
                  <a:pt x="196454" y="89297"/>
                </a:lnTo>
                <a:lnTo>
                  <a:pt x="196454" y="89297"/>
                </a:lnTo>
                <a:lnTo>
                  <a:pt x="196454" y="98226"/>
                </a:lnTo>
                <a:lnTo>
                  <a:pt x="196454" y="107156"/>
                </a:lnTo>
                <a:lnTo>
                  <a:pt x="196454" y="116086"/>
                </a:lnTo>
                <a:lnTo>
                  <a:pt x="205383" y="125015"/>
                </a:lnTo>
                <a:lnTo>
                  <a:pt x="205383" y="133945"/>
                </a:lnTo>
                <a:lnTo>
                  <a:pt x="196454" y="133945"/>
                </a:lnTo>
                <a:lnTo>
                  <a:pt x="196454" y="142875"/>
                </a:lnTo>
                <a:lnTo>
                  <a:pt x="187524" y="151804"/>
                </a:lnTo>
                <a:lnTo>
                  <a:pt x="169665" y="160734"/>
                </a:lnTo>
                <a:lnTo>
                  <a:pt x="151805" y="160734"/>
                </a:lnTo>
                <a:lnTo>
                  <a:pt x="125016" y="169664"/>
                </a:lnTo>
                <a:lnTo>
                  <a:pt x="89297" y="178593"/>
                </a:lnTo>
                <a:lnTo>
                  <a:pt x="44649" y="178593"/>
                </a:lnTo>
                <a:lnTo>
                  <a:pt x="0" y="178593"/>
                </a:lnTo>
                <a:lnTo>
                  <a:pt x="0" y="17859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1375172" y="2330648"/>
            <a:ext cx="53579" cy="285751"/>
          </a:xfrm>
          <a:custGeom>
            <a:avLst/>
            <a:gdLst/>
            <a:ahLst/>
            <a:cxnLst/>
            <a:rect l="0" t="0" r="0" b="0"/>
            <a:pathLst>
              <a:path w="53579" h="285751">
                <a:moveTo>
                  <a:pt x="8930" y="0"/>
                </a:moveTo>
                <a:lnTo>
                  <a:pt x="8930" y="8930"/>
                </a:lnTo>
                <a:lnTo>
                  <a:pt x="8930" y="26789"/>
                </a:lnTo>
                <a:lnTo>
                  <a:pt x="8930" y="53578"/>
                </a:lnTo>
                <a:lnTo>
                  <a:pt x="0" y="89297"/>
                </a:lnTo>
                <a:lnTo>
                  <a:pt x="0" y="133946"/>
                </a:lnTo>
                <a:lnTo>
                  <a:pt x="0" y="169665"/>
                </a:lnTo>
                <a:lnTo>
                  <a:pt x="0" y="205383"/>
                </a:lnTo>
                <a:lnTo>
                  <a:pt x="0" y="241102"/>
                </a:lnTo>
                <a:lnTo>
                  <a:pt x="8930" y="267891"/>
                </a:lnTo>
                <a:lnTo>
                  <a:pt x="17859" y="276821"/>
                </a:lnTo>
                <a:lnTo>
                  <a:pt x="26789" y="285750"/>
                </a:lnTo>
                <a:lnTo>
                  <a:pt x="44648" y="276821"/>
                </a:lnTo>
                <a:lnTo>
                  <a:pt x="53578" y="258961"/>
                </a:lnTo>
                <a:lnTo>
                  <a:pt x="53578"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455539" y="2277070"/>
            <a:ext cx="250032" cy="339329"/>
          </a:xfrm>
          <a:custGeom>
            <a:avLst/>
            <a:gdLst/>
            <a:ahLst/>
            <a:cxnLst/>
            <a:rect l="0" t="0" r="0" b="0"/>
            <a:pathLst>
              <a:path w="250032" h="339329">
                <a:moveTo>
                  <a:pt x="44649" y="44649"/>
                </a:moveTo>
                <a:lnTo>
                  <a:pt x="35719" y="53578"/>
                </a:lnTo>
                <a:lnTo>
                  <a:pt x="17859" y="71438"/>
                </a:lnTo>
                <a:lnTo>
                  <a:pt x="8930" y="98227"/>
                </a:lnTo>
                <a:lnTo>
                  <a:pt x="0" y="116086"/>
                </a:lnTo>
                <a:lnTo>
                  <a:pt x="8930" y="142875"/>
                </a:lnTo>
                <a:lnTo>
                  <a:pt x="26789" y="151805"/>
                </a:lnTo>
                <a:lnTo>
                  <a:pt x="53578" y="160734"/>
                </a:lnTo>
                <a:lnTo>
                  <a:pt x="89297" y="178594"/>
                </a:lnTo>
                <a:lnTo>
                  <a:pt x="125016" y="187524"/>
                </a:lnTo>
                <a:lnTo>
                  <a:pt x="160734" y="196453"/>
                </a:lnTo>
                <a:lnTo>
                  <a:pt x="187524" y="214313"/>
                </a:lnTo>
                <a:lnTo>
                  <a:pt x="196453" y="232172"/>
                </a:lnTo>
                <a:lnTo>
                  <a:pt x="196453" y="258961"/>
                </a:lnTo>
                <a:lnTo>
                  <a:pt x="187524" y="285750"/>
                </a:lnTo>
                <a:lnTo>
                  <a:pt x="169664" y="312539"/>
                </a:lnTo>
                <a:lnTo>
                  <a:pt x="133945" y="330399"/>
                </a:lnTo>
                <a:lnTo>
                  <a:pt x="107156" y="339328"/>
                </a:lnTo>
                <a:lnTo>
                  <a:pt x="80367" y="330399"/>
                </a:lnTo>
                <a:lnTo>
                  <a:pt x="62508" y="312539"/>
                </a:lnTo>
                <a:lnTo>
                  <a:pt x="62508" y="276821"/>
                </a:lnTo>
                <a:lnTo>
                  <a:pt x="80367" y="241102"/>
                </a:lnTo>
                <a:lnTo>
                  <a:pt x="107156" y="187524"/>
                </a:lnTo>
                <a:lnTo>
                  <a:pt x="142875" y="142875"/>
                </a:lnTo>
                <a:lnTo>
                  <a:pt x="187524" y="89297"/>
                </a:lnTo>
                <a:lnTo>
                  <a:pt x="223242" y="53578"/>
                </a:lnTo>
                <a:lnTo>
                  <a:pt x="241102" y="17859"/>
                </a:lnTo>
                <a:lnTo>
                  <a:pt x="250031" y="0"/>
                </a:lnTo>
                <a:lnTo>
                  <a:pt x="25003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910828" y="2143125"/>
            <a:ext cx="1017986" cy="580431"/>
          </a:xfrm>
          <a:custGeom>
            <a:avLst/>
            <a:gdLst/>
            <a:ahLst/>
            <a:cxnLst/>
            <a:rect l="0" t="0" r="0" b="0"/>
            <a:pathLst>
              <a:path w="1017986" h="580431">
                <a:moveTo>
                  <a:pt x="8930" y="580430"/>
                </a:moveTo>
                <a:lnTo>
                  <a:pt x="8930" y="580430"/>
                </a:lnTo>
                <a:lnTo>
                  <a:pt x="0" y="580430"/>
                </a:lnTo>
                <a:lnTo>
                  <a:pt x="0" y="580430"/>
                </a:lnTo>
                <a:lnTo>
                  <a:pt x="26789" y="571500"/>
                </a:lnTo>
                <a:lnTo>
                  <a:pt x="62508" y="535781"/>
                </a:lnTo>
                <a:lnTo>
                  <a:pt x="133946" y="491133"/>
                </a:lnTo>
                <a:lnTo>
                  <a:pt x="232172" y="428625"/>
                </a:lnTo>
                <a:lnTo>
                  <a:pt x="348258" y="357188"/>
                </a:lnTo>
                <a:lnTo>
                  <a:pt x="482203" y="276820"/>
                </a:lnTo>
                <a:lnTo>
                  <a:pt x="616149" y="205383"/>
                </a:lnTo>
                <a:lnTo>
                  <a:pt x="741164" y="133945"/>
                </a:lnTo>
                <a:lnTo>
                  <a:pt x="848320" y="80367"/>
                </a:lnTo>
                <a:lnTo>
                  <a:pt x="928688" y="35719"/>
                </a:lnTo>
                <a:lnTo>
                  <a:pt x="991195" y="8929"/>
                </a:lnTo>
                <a:lnTo>
                  <a:pt x="1017985" y="0"/>
                </a:lnTo>
                <a:lnTo>
                  <a:pt x="101798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312664" y="2875359"/>
            <a:ext cx="321470" cy="258962"/>
          </a:xfrm>
          <a:custGeom>
            <a:avLst/>
            <a:gdLst/>
            <a:ahLst/>
            <a:cxnLst/>
            <a:rect l="0" t="0" r="0" b="0"/>
            <a:pathLst>
              <a:path w="321470" h="258962">
                <a:moveTo>
                  <a:pt x="35719" y="80367"/>
                </a:moveTo>
                <a:lnTo>
                  <a:pt x="26789" y="89297"/>
                </a:lnTo>
                <a:lnTo>
                  <a:pt x="17859" y="98227"/>
                </a:lnTo>
                <a:lnTo>
                  <a:pt x="8930" y="98227"/>
                </a:lnTo>
                <a:lnTo>
                  <a:pt x="0" y="98227"/>
                </a:lnTo>
                <a:lnTo>
                  <a:pt x="0" y="98227"/>
                </a:lnTo>
                <a:lnTo>
                  <a:pt x="0" y="80367"/>
                </a:lnTo>
                <a:lnTo>
                  <a:pt x="17859" y="71437"/>
                </a:lnTo>
                <a:lnTo>
                  <a:pt x="44649" y="44648"/>
                </a:lnTo>
                <a:lnTo>
                  <a:pt x="71438" y="26789"/>
                </a:lnTo>
                <a:lnTo>
                  <a:pt x="107156" y="8930"/>
                </a:lnTo>
                <a:lnTo>
                  <a:pt x="142875" y="0"/>
                </a:lnTo>
                <a:lnTo>
                  <a:pt x="169664" y="0"/>
                </a:lnTo>
                <a:lnTo>
                  <a:pt x="187524" y="8930"/>
                </a:lnTo>
                <a:lnTo>
                  <a:pt x="187524" y="35719"/>
                </a:lnTo>
                <a:lnTo>
                  <a:pt x="178594" y="71437"/>
                </a:lnTo>
                <a:lnTo>
                  <a:pt x="160734" y="116086"/>
                </a:lnTo>
                <a:lnTo>
                  <a:pt x="133945" y="160734"/>
                </a:lnTo>
                <a:lnTo>
                  <a:pt x="98227" y="205383"/>
                </a:lnTo>
                <a:lnTo>
                  <a:pt x="62508" y="241102"/>
                </a:lnTo>
                <a:lnTo>
                  <a:pt x="35719" y="258961"/>
                </a:lnTo>
                <a:lnTo>
                  <a:pt x="8930" y="258961"/>
                </a:lnTo>
                <a:lnTo>
                  <a:pt x="8930" y="250031"/>
                </a:lnTo>
                <a:lnTo>
                  <a:pt x="8930" y="232172"/>
                </a:lnTo>
                <a:lnTo>
                  <a:pt x="35719" y="205383"/>
                </a:lnTo>
                <a:lnTo>
                  <a:pt x="71438" y="178594"/>
                </a:lnTo>
                <a:lnTo>
                  <a:pt x="125016" y="151805"/>
                </a:lnTo>
                <a:lnTo>
                  <a:pt x="178594" y="142875"/>
                </a:lnTo>
                <a:lnTo>
                  <a:pt x="223242" y="142875"/>
                </a:lnTo>
                <a:lnTo>
                  <a:pt x="267891" y="142875"/>
                </a:lnTo>
                <a:lnTo>
                  <a:pt x="294680" y="151805"/>
                </a:lnTo>
                <a:lnTo>
                  <a:pt x="312539" y="151805"/>
                </a:lnTo>
                <a:lnTo>
                  <a:pt x="321469" y="151805"/>
                </a:lnTo>
                <a:lnTo>
                  <a:pt x="312539" y="151805"/>
                </a:lnTo>
                <a:lnTo>
                  <a:pt x="312539" y="142875"/>
                </a:lnTo>
                <a:lnTo>
                  <a:pt x="303609" y="125016"/>
                </a:lnTo>
                <a:lnTo>
                  <a:pt x="303609" y="107156"/>
                </a:lnTo>
                <a:lnTo>
                  <a:pt x="303609" y="71437"/>
                </a:lnTo>
                <a:lnTo>
                  <a:pt x="303609"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589484" y="2803921"/>
            <a:ext cx="196455" cy="223244"/>
          </a:xfrm>
          <a:custGeom>
            <a:avLst/>
            <a:gdLst/>
            <a:ahLst/>
            <a:cxnLst/>
            <a:rect l="0" t="0" r="0" b="0"/>
            <a:pathLst>
              <a:path w="196455" h="223244">
                <a:moveTo>
                  <a:pt x="53579" y="0"/>
                </a:moveTo>
                <a:lnTo>
                  <a:pt x="44649" y="8930"/>
                </a:lnTo>
                <a:lnTo>
                  <a:pt x="35719" y="26790"/>
                </a:lnTo>
                <a:lnTo>
                  <a:pt x="26789" y="53579"/>
                </a:lnTo>
                <a:lnTo>
                  <a:pt x="8930" y="89297"/>
                </a:lnTo>
                <a:lnTo>
                  <a:pt x="0" y="133946"/>
                </a:lnTo>
                <a:lnTo>
                  <a:pt x="0" y="169665"/>
                </a:lnTo>
                <a:lnTo>
                  <a:pt x="8930" y="196454"/>
                </a:lnTo>
                <a:lnTo>
                  <a:pt x="26789" y="223243"/>
                </a:lnTo>
                <a:lnTo>
                  <a:pt x="53579" y="223243"/>
                </a:lnTo>
                <a:lnTo>
                  <a:pt x="89297" y="223243"/>
                </a:lnTo>
                <a:lnTo>
                  <a:pt x="125016" y="196454"/>
                </a:lnTo>
                <a:lnTo>
                  <a:pt x="151805" y="169665"/>
                </a:lnTo>
                <a:lnTo>
                  <a:pt x="178594" y="133946"/>
                </a:lnTo>
                <a:lnTo>
                  <a:pt x="196454" y="107157"/>
                </a:lnTo>
                <a:lnTo>
                  <a:pt x="196454" y="71438"/>
                </a:lnTo>
                <a:lnTo>
                  <a:pt x="187524" y="44649"/>
                </a:lnTo>
                <a:lnTo>
                  <a:pt x="160735" y="26790"/>
                </a:lnTo>
                <a:lnTo>
                  <a:pt x="125016" y="8930"/>
                </a:lnTo>
                <a:lnTo>
                  <a:pt x="98227" y="8930"/>
                </a:lnTo>
                <a:lnTo>
                  <a:pt x="71438" y="8930"/>
                </a:lnTo>
                <a:lnTo>
                  <a:pt x="62508" y="17860"/>
                </a:lnTo>
                <a:lnTo>
                  <a:pt x="62508" y="35719"/>
                </a:lnTo>
                <a:lnTo>
                  <a:pt x="71438" y="44649"/>
                </a:lnTo>
                <a:lnTo>
                  <a:pt x="71438"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312664" y="3241476"/>
            <a:ext cx="348259" cy="250032"/>
          </a:xfrm>
          <a:custGeom>
            <a:avLst/>
            <a:gdLst/>
            <a:ahLst/>
            <a:cxnLst/>
            <a:rect l="0" t="0" r="0" b="0"/>
            <a:pathLst>
              <a:path w="348259" h="250032">
                <a:moveTo>
                  <a:pt x="80367" y="80367"/>
                </a:moveTo>
                <a:lnTo>
                  <a:pt x="71438" y="80367"/>
                </a:lnTo>
                <a:lnTo>
                  <a:pt x="71438" y="80367"/>
                </a:lnTo>
                <a:lnTo>
                  <a:pt x="71438" y="71438"/>
                </a:lnTo>
                <a:lnTo>
                  <a:pt x="71438" y="62508"/>
                </a:lnTo>
                <a:lnTo>
                  <a:pt x="80367" y="44649"/>
                </a:lnTo>
                <a:lnTo>
                  <a:pt x="98227" y="26789"/>
                </a:lnTo>
                <a:lnTo>
                  <a:pt x="125016" y="17860"/>
                </a:lnTo>
                <a:lnTo>
                  <a:pt x="160734" y="0"/>
                </a:lnTo>
                <a:lnTo>
                  <a:pt x="187524" y="0"/>
                </a:lnTo>
                <a:lnTo>
                  <a:pt x="214313" y="0"/>
                </a:lnTo>
                <a:lnTo>
                  <a:pt x="232172" y="8930"/>
                </a:lnTo>
                <a:lnTo>
                  <a:pt x="232172" y="35719"/>
                </a:lnTo>
                <a:lnTo>
                  <a:pt x="223242" y="62508"/>
                </a:lnTo>
                <a:lnTo>
                  <a:pt x="205383" y="107156"/>
                </a:lnTo>
                <a:lnTo>
                  <a:pt x="178594" y="142875"/>
                </a:lnTo>
                <a:lnTo>
                  <a:pt x="142875" y="178594"/>
                </a:lnTo>
                <a:lnTo>
                  <a:pt x="107156" y="214313"/>
                </a:lnTo>
                <a:lnTo>
                  <a:pt x="71438" y="232172"/>
                </a:lnTo>
                <a:lnTo>
                  <a:pt x="35719" y="250031"/>
                </a:lnTo>
                <a:lnTo>
                  <a:pt x="17859" y="250031"/>
                </a:lnTo>
                <a:lnTo>
                  <a:pt x="0" y="241102"/>
                </a:lnTo>
                <a:lnTo>
                  <a:pt x="0" y="232172"/>
                </a:lnTo>
                <a:lnTo>
                  <a:pt x="17859" y="214313"/>
                </a:lnTo>
                <a:lnTo>
                  <a:pt x="44649" y="196453"/>
                </a:lnTo>
                <a:lnTo>
                  <a:pt x="89297" y="178594"/>
                </a:lnTo>
                <a:lnTo>
                  <a:pt x="142875" y="160735"/>
                </a:lnTo>
                <a:lnTo>
                  <a:pt x="205383" y="142875"/>
                </a:lnTo>
                <a:lnTo>
                  <a:pt x="250031" y="133945"/>
                </a:lnTo>
                <a:lnTo>
                  <a:pt x="294680" y="125016"/>
                </a:lnTo>
                <a:lnTo>
                  <a:pt x="330399" y="116086"/>
                </a:lnTo>
                <a:lnTo>
                  <a:pt x="348258" y="116086"/>
                </a:lnTo>
                <a:lnTo>
                  <a:pt x="348258" y="107156"/>
                </a:lnTo>
                <a:lnTo>
                  <a:pt x="348258" y="98227"/>
                </a:lnTo>
                <a:lnTo>
                  <a:pt x="348258"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1660922" y="3107531"/>
            <a:ext cx="133946" cy="44649"/>
          </a:xfrm>
          <a:custGeom>
            <a:avLst/>
            <a:gdLst/>
            <a:ahLst/>
            <a:cxnLst/>
            <a:rect l="0" t="0" r="0" b="0"/>
            <a:pathLst>
              <a:path w="133946" h="44649">
                <a:moveTo>
                  <a:pt x="0" y="35719"/>
                </a:moveTo>
                <a:lnTo>
                  <a:pt x="0" y="35719"/>
                </a:lnTo>
                <a:lnTo>
                  <a:pt x="0" y="35719"/>
                </a:lnTo>
                <a:lnTo>
                  <a:pt x="0" y="44648"/>
                </a:lnTo>
                <a:lnTo>
                  <a:pt x="8930" y="44648"/>
                </a:lnTo>
                <a:lnTo>
                  <a:pt x="26789" y="44648"/>
                </a:lnTo>
                <a:lnTo>
                  <a:pt x="44648" y="44648"/>
                </a:lnTo>
                <a:lnTo>
                  <a:pt x="62508" y="44648"/>
                </a:lnTo>
                <a:lnTo>
                  <a:pt x="89297" y="35719"/>
                </a:lnTo>
                <a:lnTo>
                  <a:pt x="107156" y="26789"/>
                </a:lnTo>
                <a:lnTo>
                  <a:pt x="125016" y="26789"/>
                </a:lnTo>
                <a:lnTo>
                  <a:pt x="133945" y="17859"/>
                </a:lnTo>
                <a:lnTo>
                  <a:pt x="133945" y="8930"/>
                </a:lnTo>
                <a:lnTo>
                  <a:pt x="125016" y="0"/>
                </a:lnTo>
                <a:lnTo>
                  <a:pt x="12501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1598414" y="3232546"/>
            <a:ext cx="196454" cy="223244"/>
          </a:xfrm>
          <a:custGeom>
            <a:avLst/>
            <a:gdLst/>
            <a:ahLst/>
            <a:cxnLst/>
            <a:rect l="0" t="0" r="0" b="0"/>
            <a:pathLst>
              <a:path w="196454" h="223244">
                <a:moveTo>
                  <a:pt x="0" y="0"/>
                </a:moveTo>
                <a:lnTo>
                  <a:pt x="0" y="8930"/>
                </a:lnTo>
                <a:lnTo>
                  <a:pt x="0" y="17860"/>
                </a:lnTo>
                <a:lnTo>
                  <a:pt x="0" y="35719"/>
                </a:lnTo>
                <a:lnTo>
                  <a:pt x="8930" y="44649"/>
                </a:lnTo>
                <a:lnTo>
                  <a:pt x="26789" y="53579"/>
                </a:lnTo>
                <a:lnTo>
                  <a:pt x="53578" y="53579"/>
                </a:lnTo>
                <a:lnTo>
                  <a:pt x="89297" y="53579"/>
                </a:lnTo>
                <a:lnTo>
                  <a:pt x="116086" y="53579"/>
                </a:lnTo>
                <a:lnTo>
                  <a:pt x="151805" y="62508"/>
                </a:lnTo>
                <a:lnTo>
                  <a:pt x="178594" y="71438"/>
                </a:lnTo>
                <a:lnTo>
                  <a:pt x="196453" y="89297"/>
                </a:lnTo>
                <a:lnTo>
                  <a:pt x="196453" y="116086"/>
                </a:lnTo>
                <a:lnTo>
                  <a:pt x="196453" y="142875"/>
                </a:lnTo>
                <a:lnTo>
                  <a:pt x="178594" y="169665"/>
                </a:lnTo>
                <a:lnTo>
                  <a:pt x="151805" y="196454"/>
                </a:lnTo>
                <a:lnTo>
                  <a:pt x="133945" y="214313"/>
                </a:lnTo>
                <a:lnTo>
                  <a:pt x="116086" y="223243"/>
                </a:lnTo>
                <a:lnTo>
                  <a:pt x="98227" y="223243"/>
                </a:lnTo>
                <a:lnTo>
                  <a:pt x="98227" y="205383"/>
                </a:lnTo>
                <a:lnTo>
                  <a:pt x="98227" y="178594"/>
                </a:lnTo>
                <a:lnTo>
                  <a:pt x="116086" y="151805"/>
                </a:lnTo>
                <a:lnTo>
                  <a:pt x="116086"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1526977" y="3634382"/>
            <a:ext cx="8930" cy="8931"/>
          </a:xfrm>
          <a:custGeom>
            <a:avLst/>
            <a:gdLst/>
            <a:ahLst/>
            <a:cxnLst/>
            <a:rect l="0" t="0" r="0" b="0"/>
            <a:pathLst>
              <a:path w="8930" h="8931">
                <a:moveTo>
                  <a:pt x="0" y="8930"/>
                </a:moveTo>
                <a:lnTo>
                  <a:pt x="0" y="8930"/>
                </a:lnTo>
                <a:lnTo>
                  <a:pt x="8929" y="8930"/>
                </a:lnTo>
                <a:lnTo>
                  <a:pt x="8929" y="8930"/>
                </a:lnTo>
                <a:lnTo>
                  <a:pt x="8929" y="0"/>
                </a:lnTo>
                <a:lnTo>
                  <a:pt x="8929" y="0"/>
                </a:lnTo>
                <a:lnTo>
                  <a:pt x="8929" y="0"/>
                </a:lnTo>
                <a:lnTo>
                  <a:pt x="8929" y="0"/>
                </a:lnTo>
                <a:lnTo>
                  <a:pt x="892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1312664" y="3545086"/>
            <a:ext cx="205384" cy="303610"/>
          </a:xfrm>
          <a:custGeom>
            <a:avLst/>
            <a:gdLst/>
            <a:ahLst/>
            <a:cxnLst/>
            <a:rect l="0" t="0" r="0" b="0"/>
            <a:pathLst>
              <a:path w="205384" h="303610">
                <a:moveTo>
                  <a:pt x="35719" y="53578"/>
                </a:moveTo>
                <a:lnTo>
                  <a:pt x="35719" y="62507"/>
                </a:lnTo>
                <a:lnTo>
                  <a:pt x="35719" y="71437"/>
                </a:lnTo>
                <a:lnTo>
                  <a:pt x="35719" y="98226"/>
                </a:lnTo>
                <a:lnTo>
                  <a:pt x="35719" y="125015"/>
                </a:lnTo>
                <a:lnTo>
                  <a:pt x="44649" y="160734"/>
                </a:lnTo>
                <a:lnTo>
                  <a:pt x="44649" y="205382"/>
                </a:lnTo>
                <a:lnTo>
                  <a:pt x="53578" y="232171"/>
                </a:lnTo>
                <a:lnTo>
                  <a:pt x="53578" y="267890"/>
                </a:lnTo>
                <a:lnTo>
                  <a:pt x="53578" y="285750"/>
                </a:lnTo>
                <a:lnTo>
                  <a:pt x="53578" y="294679"/>
                </a:lnTo>
                <a:lnTo>
                  <a:pt x="53578" y="294679"/>
                </a:lnTo>
                <a:lnTo>
                  <a:pt x="53578" y="285750"/>
                </a:lnTo>
                <a:lnTo>
                  <a:pt x="53578" y="267890"/>
                </a:lnTo>
                <a:lnTo>
                  <a:pt x="53578" y="241101"/>
                </a:lnTo>
                <a:lnTo>
                  <a:pt x="53578" y="214312"/>
                </a:lnTo>
                <a:lnTo>
                  <a:pt x="53578" y="178593"/>
                </a:lnTo>
                <a:lnTo>
                  <a:pt x="53578" y="151804"/>
                </a:lnTo>
                <a:lnTo>
                  <a:pt x="44649" y="116085"/>
                </a:lnTo>
                <a:lnTo>
                  <a:pt x="44649" y="89296"/>
                </a:lnTo>
                <a:lnTo>
                  <a:pt x="44649" y="62507"/>
                </a:lnTo>
                <a:lnTo>
                  <a:pt x="44649" y="44648"/>
                </a:lnTo>
                <a:lnTo>
                  <a:pt x="44649" y="35718"/>
                </a:lnTo>
                <a:lnTo>
                  <a:pt x="53578" y="26789"/>
                </a:lnTo>
                <a:lnTo>
                  <a:pt x="62508" y="17859"/>
                </a:lnTo>
                <a:lnTo>
                  <a:pt x="80367" y="8929"/>
                </a:lnTo>
                <a:lnTo>
                  <a:pt x="98227" y="0"/>
                </a:lnTo>
                <a:lnTo>
                  <a:pt x="125016" y="0"/>
                </a:lnTo>
                <a:lnTo>
                  <a:pt x="151805" y="0"/>
                </a:lnTo>
                <a:lnTo>
                  <a:pt x="169664" y="8929"/>
                </a:lnTo>
                <a:lnTo>
                  <a:pt x="187524" y="26789"/>
                </a:lnTo>
                <a:lnTo>
                  <a:pt x="205383" y="62507"/>
                </a:lnTo>
                <a:lnTo>
                  <a:pt x="205383" y="107156"/>
                </a:lnTo>
                <a:lnTo>
                  <a:pt x="196453" y="151804"/>
                </a:lnTo>
                <a:lnTo>
                  <a:pt x="178594" y="205382"/>
                </a:lnTo>
                <a:lnTo>
                  <a:pt x="151805" y="241101"/>
                </a:lnTo>
                <a:lnTo>
                  <a:pt x="125016" y="276820"/>
                </a:lnTo>
                <a:lnTo>
                  <a:pt x="89297" y="294679"/>
                </a:lnTo>
                <a:lnTo>
                  <a:pt x="62508" y="303609"/>
                </a:lnTo>
                <a:lnTo>
                  <a:pt x="35719" y="303609"/>
                </a:lnTo>
                <a:lnTo>
                  <a:pt x="8930" y="303609"/>
                </a:lnTo>
                <a:lnTo>
                  <a:pt x="0" y="285750"/>
                </a:lnTo>
                <a:lnTo>
                  <a:pt x="0" y="276820"/>
                </a:lnTo>
                <a:lnTo>
                  <a:pt x="8930" y="258960"/>
                </a:lnTo>
                <a:lnTo>
                  <a:pt x="26789" y="241101"/>
                </a:lnTo>
                <a:lnTo>
                  <a:pt x="53578" y="232171"/>
                </a:lnTo>
                <a:lnTo>
                  <a:pt x="89297" y="214312"/>
                </a:lnTo>
                <a:lnTo>
                  <a:pt x="125016" y="205382"/>
                </a:lnTo>
                <a:lnTo>
                  <a:pt x="169664" y="205382"/>
                </a:lnTo>
                <a:lnTo>
                  <a:pt x="196453" y="196453"/>
                </a:lnTo>
                <a:lnTo>
                  <a:pt x="196453"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1526977" y="3643312"/>
            <a:ext cx="205383" cy="196454"/>
          </a:xfrm>
          <a:custGeom>
            <a:avLst/>
            <a:gdLst/>
            <a:ahLst/>
            <a:cxnLst/>
            <a:rect l="0" t="0" r="0" b="0"/>
            <a:pathLst>
              <a:path w="205383" h="196454">
                <a:moveTo>
                  <a:pt x="17859" y="26789"/>
                </a:moveTo>
                <a:lnTo>
                  <a:pt x="17859" y="26789"/>
                </a:lnTo>
                <a:lnTo>
                  <a:pt x="8929" y="35719"/>
                </a:lnTo>
                <a:lnTo>
                  <a:pt x="0" y="44649"/>
                </a:lnTo>
                <a:lnTo>
                  <a:pt x="0" y="53578"/>
                </a:lnTo>
                <a:lnTo>
                  <a:pt x="0" y="53578"/>
                </a:lnTo>
                <a:lnTo>
                  <a:pt x="8929" y="62508"/>
                </a:lnTo>
                <a:lnTo>
                  <a:pt x="26789" y="71438"/>
                </a:lnTo>
                <a:lnTo>
                  <a:pt x="35718" y="71438"/>
                </a:lnTo>
                <a:lnTo>
                  <a:pt x="53578" y="71438"/>
                </a:lnTo>
                <a:lnTo>
                  <a:pt x="71437" y="62508"/>
                </a:lnTo>
                <a:lnTo>
                  <a:pt x="80367" y="53578"/>
                </a:lnTo>
                <a:lnTo>
                  <a:pt x="89296" y="44649"/>
                </a:lnTo>
                <a:lnTo>
                  <a:pt x="98226" y="26789"/>
                </a:lnTo>
                <a:lnTo>
                  <a:pt x="98226" y="17859"/>
                </a:lnTo>
                <a:lnTo>
                  <a:pt x="89296" y="8930"/>
                </a:lnTo>
                <a:lnTo>
                  <a:pt x="80367" y="0"/>
                </a:lnTo>
                <a:lnTo>
                  <a:pt x="71437" y="8930"/>
                </a:lnTo>
                <a:lnTo>
                  <a:pt x="53578" y="17859"/>
                </a:lnTo>
                <a:lnTo>
                  <a:pt x="44648" y="35719"/>
                </a:lnTo>
                <a:lnTo>
                  <a:pt x="26789" y="62508"/>
                </a:lnTo>
                <a:lnTo>
                  <a:pt x="17859" y="98227"/>
                </a:lnTo>
                <a:lnTo>
                  <a:pt x="17859" y="125016"/>
                </a:lnTo>
                <a:lnTo>
                  <a:pt x="17859" y="151805"/>
                </a:lnTo>
                <a:lnTo>
                  <a:pt x="35718" y="178594"/>
                </a:lnTo>
                <a:lnTo>
                  <a:pt x="53578" y="187524"/>
                </a:lnTo>
                <a:lnTo>
                  <a:pt x="80367" y="196453"/>
                </a:lnTo>
                <a:lnTo>
                  <a:pt x="107156" y="196453"/>
                </a:lnTo>
                <a:lnTo>
                  <a:pt x="133945" y="187524"/>
                </a:lnTo>
                <a:lnTo>
                  <a:pt x="160734" y="178594"/>
                </a:lnTo>
                <a:lnTo>
                  <a:pt x="187523" y="160734"/>
                </a:lnTo>
                <a:lnTo>
                  <a:pt x="205382" y="142875"/>
                </a:lnTo>
                <a:lnTo>
                  <a:pt x="205382"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1750219" y="3643312"/>
            <a:ext cx="107157" cy="142876"/>
          </a:xfrm>
          <a:custGeom>
            <a:avLst/>
            <a:gdLst/>
            <a:ahLst/>
            <a:cxnLst/>
            <a:rect l="0" t="0" r="0" b="0"/>
            <a:pathLst>
              <a:path w="107157" h="142876">
                <a:moveTo>
                  <a:pt x="8929" y="0"/>
                </a:moveTo>
                <a:lnTo>
                  <a:pt x="8929" y="0"/>
                </a:lnTo>
                <a:lnTo>
                  <a:pt x="8929" y="0"/>
                </a:lnTo>
                <a:lnTo>
                  <a:pt x="0" y="8930"/>
                </a:lnTo>
                <a:lnTo>
                  <a:pt x="0" y="26789"/>
                </a:lnTo>
                <a:lnTo>
                  <a:pt x="0" y="53578"/>
                </a:lnTo>
                <a:lnTo>
                  <a:pt x="0" y="80367"/>
                </a:lnTo>
                <a:lnTo>
                  <a:pt x="0" y="98227"/>
                </a:lnTo>
                <a:lnTo>
                  <a:pt x="8929" y="116086"/>
                </a:lnTo>
                <a:lnTo>
                  <a:pt x="26789" y="133945"/>
                </a:lnTo>
                <a:lnTo>
                  <a:pt x="44648" y="142875"/>
                </a:lnTo>
                <a:lnTo>
                  <a:pt x="71437" y="142875"/>
                </a:lnTo>
                <a:lnTo>
                  <a:pt x="89297" y="133945"/>
                </a:lnTo>
                <a:lnTo>
                  <a:pt x="107156" y="116086"/>
                </a:lnTo>
                <a:lnTo>
                  <a:pt x="107156"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1910953" y="3491507"/>
            <a:ext cx="250032" cy="241103"/>
          </a:xfrm>
          <a:custGeom>
            <a:avLst/>
            <a:gdLst/>
            <a:ahLst/>
            <a:cxnLst/>
            <a:rect l="0" t="0" r="0" b="0"/>
            <a:pathLst>
              <a:path w="250032" h="241103">
                <a:moveTo>
                  <a:pt x="8930" y="44649"/>
                </a:moveTo>
                <a:lnTo>
                  <a:pt x="8930" y="44649"/>
                </a:lnTo>
                <a:lnTo>
                  <a:pt x="0" y="35719"/>
                </a:lnTo>
                <a:lnTo>
                  <a:pt x="0" y="35719"/>
                </a:lnTo>
                <a:lnTo>
                  <a:pt x="0" y="35719"/>
                </a:lnTo>
                <a:lnTo>
                  <a:pt x="8930" y="26789"/>
                </a:lnTo>
                <a:lnTo>
                  <a:pt x="17860" y="17860"/>
                </a:lnTo>
                <a:lnTo>
                  <a:pt x="26789" y="8930"/>
                </a:lnTo>
                <a:lnTo>
                  <a:pt x="44649" y="0"/>
                </a:lnTo>
                <a:lnTo>
                  <a:pt x="71438" y="0"/>
                </a:lnTo>
                <a:lnTo>
                  <a:pt x="89297" y="0"/>
                </a:lnTo>
                <a:lnTo>
                  <a:pt x="107156" y="8930"/>
                </a:lnTo>
                <a:lnTo>
                  <a:pt x="107156" y="26789"/>
                </a:lnTo>
                <a:lnTo>
                  <a:pt x="107156" y="62508"/>
                </a:lnTo>
                <a:lnTo>
                  <a:pt x="98227" y="98227"/>
                </a:lnTo>
                <a:lnTo>
                  <a:pt x="89297" y="133946"/>
                </a:lnTo>
                <a:lnTo>
                  <a:pt x="71438" y="169664"/>
                </a:lnTo>
                <a:lnTo>
                  <a:pt x="71438" y="205383"/>
                </a:lnTo>
                <a:lnTo>
                  <a:pt x="71438" y="223243"/>
                </a:lnTo>
                <a:lnTo>
                  <a:pt x="71438" y="241102"/>
                </a:lnTo>
                <a:lnTo>
                  <a:pt x="89297" y="241102"/>
                </a:lnTo>
                <a:lnTo>
                  <a:pt x="116086" y="232172"/>
                </a:lnTo>
                <a:lnTo>
                  <a:pt x="142875" y="214313"/>
                </a:lnTo>
                <a:lnTo>
                  <a:pt x="169664" y="196454"/>
                </a:lnTo>
                <a:lnTo>
                  <a:pt x="196453" y="187524"/>
                </a:lnTo>
                <a:lnTo>
                  <a:pt x="223242" y="178594"/>
                </a:lnTo>
                <a:lnTo>
                  <a:pt x="232172" y="178594"/>
                </a:lnTo>
                <a:lnTo>
                  <a:pt x="241102" y="196454"/>
                </a:lnTo>
                <a:lnTo>
                  <a:pt x="250031" y="214313"/>
                </a:lnTo>
                <a:lnTo>
                  <a:pt x="241102" y="232172"/>
                </a:lnTo>
                <a:lnTo>
                  <a:pt x="241102"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1348383" y="3955851"/>
            <a:ext cx="258962" cy="303611"/>
          </a:xfrm>
          <a:custGeom>
            <a:avLst/>
            <a:gdLst/>
            <a:ahLst/>
            <a:cxnLst/>
            <a:rect l="0" t="0" r="0" b="0"/>
            <a:pathLst>
              <a:path w="258962" h="303611">
                <a:moveTo>
                  <a:pt x="89297" y="35719"/>
                </a:moveTo>
                <a:lnTo>
                  <a:pt x="89297" y="35719"/>
                </a:lnTo>
                <a:lnTo>
                  <a:pt x="89297" y="26789"/>
                </a:lnTo>
                <a:lnTo>
                  <a:pt x="89297" y="26789"/>
                </a:lnTo>
                <a:lnTo>
                  <a:pt x="89297" y="26789"/>
                </a:lnTo>
                <a:lnTo>
                  <a:pt x="89297" y="26789"/>
                </a:lnTo>
                <a:lnTo>
                  <a:pt x="80367" y="26789"/>
                </a:lnTo>
                <a:lnTo>
                  <a:pt x="80367" y="26789"/>
                </a:lnTo>
                <a:lnTo>
                  <a:pt x="80367" y="44649"/>
                </a:lnTo>
                <a:lnTo>
                  <a:pt x="71437" y="62508"/>
                </a:lnTo>
                <a:lnTo>
                  <a:pt x="71437" y="89297"/>
                </a:lnTo>
                <a:lnTo>
                  <a:pt x="71437" y="116086"/>
                </a:lnTo>
                <a:lnTo>
                  <a:pt x="80367" y="151805"/>
                </a:lnTo>
                <a:lnTo>
                  <a:pt x="80367" y="187524"/>
                </a:lnTo>
                <a:lnTo>
                  <a:pt x="80367" y="214313"/>
                </a:lnTo>
                <a:lnTo>
                  <a:pt x="80367" y="241102"/>
                </a:lnTo>
                <a:lnTo>
                  <a:pt x="80367" y="258961"/>
                </a:lnTo>
                <a:lnTo>
                  <a:pt x="80367" y="276820"/>
                </a:lnTo>
                <a:lnTo>
                  <a:pt x="80367" y="276820"/>
                </a:lnTo>
                <a:lnTo>
                  <a:pt x="80367" y="267891"/>
                </a:lnTo>
                <a:lnTo>
                  <a:pt x="71437" y="258961"/>
                </a:lnTo>
                <a:lnTo>
                  <a:pt x="71437" y="232172"/>
                </a:lnTo>
                <a:lnTo>
                  <a:pt x="62508" y="196453"/>
                </a:lnTo>
                <a:lnTo>
                  <a:pt x="62508" y="160735"/>
                </a:lnTo>
                <a:lnTo>
                  <a:pt x="62508" y="125016"/>
                </a:lnTo>
                <a:lnTo>
                  <a:pt x="62508" y="89297"/>
                </a:lnTo>
                <a:lnTo>
                  <a:pt x="62508" y="53578"/>
                </a:lnTo>
                <a:lnTo>
                  <a:pt x="71437" y="26789"/>
                </a:lnTo>
                <a:lnTo>
                  <a:pt x="80367" y="8930"/>
                </a:lnTo>
                <a:lnTo>
                  <a:pt x="98226" y="0"/>
                </a:lnTo>
                <a:lnTo>
                  <a:pt x="107156" y="0"/>
                </a:lnTo>
                <a:lnTo>
                  <a:pt x="125015" y="0"/>
                </a:lnTo>
                <a:lnTo>
                  <a:pt x="142875" y="17860"/>
                </a:lnTo>
                <a:lnTo>
                  <a:pt x="160734" y="35719"/>
                </a:lnTo>
                <a:lnTo>
                  <a:pt x="178594" y="71438"/>
                </a:lnTo>
                <a:lnTo>
                  <a:pt x="205383" y="98227"/>
                </a:lnTo>
                <a:lnTo>
                  <a:pt x="223242" y="142875"/>
                </a:lnTo>
                <a:lnTo>
                  <a:pt x="241101" y="178594"/>
                </a:lnTo>
                <a:lnTo>
                  <a:pt x="250031" y="214313"/>
                </a:lnTo>
                <a:lnTo>
                  <a:pt x="258961" y="241102"/>
                </a:lnTo>
                <a:lnTo>
                  <a:pt x="250031" y="267891"/>
                </a:lnTo>
                <a:lnTo>
                  <a:pt x="232172" y="285750"/>
                </a:lnTo>
                <a:lnTo>
                  <a:pt x="205383" y="303610"/>
                </a:lnTo>
                <a:lnTo>
                  <a:pt x="160734" y="303610"/>
                </a:lnTo>
                <a:lnTo>
                  <a:pt x="125015" y="303610"/>
                </a:lnTo>
                <a:lnTo>
                  <a:pt x="80367" y="303610"/>
                </a:lnTo>
                <a:lnTo>
                  <a:pt x="44648" y="294680"/>
                </a:lnTo>
                <a:lnTo>
                  <a:pt x="17859" y="294680"/>
                </a:lnTo>
                <a:lnTo>
                  <a:pt x="0" y="285750"/>
                </a:lnTo>
                <a:lnTo>
                  <a:pt x="0" y="285750"/>
                </a:lnTo>
                <a:lnTo>
                  <a:pt x="0" y="285750"/>
                </a:lnTo>
                <a:lnTo>
                  <a:pt x="8930" y="285750"/>
                </a:lnTo>
                <a:lnTo>
                  <a:pt x="35719" y="285750"/>
                </a:lnTo>
                <a:lnTo>
                  <a:pt x="62508" y="276820"/>
                </a:lnTo>
                <a:lnTo>
                  <a:pt x="98226" y="258961"/>
                </a:lnTo>
                <a:lnTo>
                  <a:pt x="133945" y="232172"/>
                </a:lnTo>
                <a:lnTo>
                  <a:pt x="133945"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1571625" y="4071937"/>
            <a:ext cx="223243" cy="151806"/>
          </a:xfrm>
          <a:custGeom>
            <a:avLst/>
            <a:gdLst/>
            <a:ahLst/>
            <a:cxnLst/>
            <a:rect l="0" t="0" r="0" b="0"/>
            <a:pathLst>
              <a:path w="223243" h="151806">
                <a:moveTo>
                  <a:pt x="17859" y="8930"/>
                </a:moveTo>
                <a:lnTo>
                  <a:pt x="8930" y="17859"/>
                </a:lnTo>
                <a:lnTo>
                  <a:pt x="0" y="26789"/>
                </a:lnTo>
                <a:lnTo>
                  <a:pt x="0" y="44649"/>
                </a:lnTo>
                <a:lnTo>
                  <a:pt x="0" y="62508"/>
                </a:lnTo>
                <a:lnTo>
                  <a:pt x="8930" y="80367"/>
                </a:lnTo>
                <a:lnTo>
                  <a:pt x="26789" y="80367"/>
                </a:lnTo>
                <a:lnTo>
                  <a:pt x="44648" y="80367"/>
                </a:lnTo>
                <a:lnTo>
                  <a:pt x="71438" y="71438"/>
                </a:lnTo>
                <a:lnTo>
                  <a:pt x="98227" y="62508"/>
                </a:lnTo>
                <a:lnTo>
                  <a:pt x="116086" y="53578"/>
                </a:lnTo>
                <a:lnTo>
                  <a:pt x="133945" y="35719"/>
                </a:lnTo>
                <a:lnTo>
                  <a:pt x="142875" y="26789"/>
                </a:lnTo>
                <a:lnTo>
                  <a:pt x="142875" y="17859"/>
                </a:lnTo>
                <a:lnTo>
                  <a:pt x="133945" y="8930"/>
                </a:lnTo>
                <a:lnTo>
                  <a:pt x="116086" y="0"/>
                </a:lnTo>
                <a:lnTo>
                  <a:pt x="107156" y="0"/>
                </a:lnTo>
                <a:lnTo>
                  <a:pt x="80367" y="0"/>
                </a:lnTo>
                <a:lnTo>
                  <a:pt x="62508" y="17859"/>
                </a:lnTo>
                <a:lnTo>
                  <a:pt x="53578" y="35719"/>
                </a:lnTo>
                <a:lnTo>
                  <a:pt x="53578" y="53578"/>
                </a:lnTo>
                <a:lnTo>
                  <a:pt x="53578" y="80367"/>
                </a:lnTo>
                <a:lnTo>
                  <a:pt x="62508" y="107156"/>
                </a:lnTo>
                <a:lnTo>
                  <a:pt x="80367" y="133945"/>
                </a:lnTo>
                <a:lnTo>
                  <a:pt x="89297" y="142875"/>
                </a:lnTo>
                <a:lnTo>
                  <a:pt x="116086" y="151805"/>
                </a:lnTo>
                <a:lnTo>
                  <a:pt x="133945" y="151805"/>
                </a:lnTo>
                <a:lnTo>
                  <a:pt x="160734" y="142875"/>
                </a:lnTo>
                <a:lnTo>
                  <a:pt x="178594" y="133945"/>
                </a:lnTo>
                <a:lnTo>
                  <a:pt x="196453" y="116086"/>
                </a:lnTo>
                <a:lnTo>
                  <a:pt x="214313" y="98227"/>
                </a:lnTo>
                <a:lnTo>
                  <a:pt x="223242" y="80367"/>
                </a:lnTo>
                <a:lnTo>
                  <a:pt x="223242"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1830586" y="4018359"/>
            <a:ext cx="116087" cy="178595"/>
          </a:xfrm>
          <a:custGeom>
            <a:avLst/>
            <a:gdLst/>
            <a:ahLst/>
            <a:cxnLst/>
            <a:rect l="0" t="0" r="0" b="0"/>
            <a:pathLst>
              <a:path w="116087" h="178595">
                <a:moveTo>
                  <a:pt x="35719" y="8930"/>
                </a:moveTo>
                <a:lnTo>
                  <a:pt x="35719" y="0"/>
                </a:lnTo>
                <a:lnTo>
                  <a:pt x="26789" y="0"/>
                </a:lnTo>
                <a:lnTo>
                  <a:pt x="17859" y="0"/>
                </a:lnTo>
                <a:lnTo>
                  <a:pt x="17859" y="8930"/>
                </a:lnTo>
                <a:lnTo>
                  <a:pt x="8930" y="26789"/>
                </a:lnTo>
                <a:lnTo>
                  <a:pt x="8930" y="44648"/>
                </a:lnTo>
                <a:lnTo>
                  <a:pt x="0" y="80367"/>
                </a:lnTo>
                <a:lnTo>
                  <a:pt x="8930" y="107156"/>
                </a:lnTo>
                <a:lnTo>
                  <a:pt x="8930" y="133945"/>
                </a:lnTo>
                <a:lnTo>
                  <a:pt x="17859" y="160734"/>
                </a:lnTo>
                <a:lnTo>
                  <a:pt x="26789" y="178594"/>
                </a:lnTo>
                <a:lnTo>
                  <a:pt x="35719" y="178594"/>
                </a:lnTo>
                <a:lnTo>
                  <a:pt x="53578" y="178594"/>
                </a:lnTo>
                <a:lnTo>
                  <a:pt x="71437" y="169664"/>
                </a:lnTo>
                <a:lnTo>
                  <a:pt x="89297" y="151805"/>
                </a:lnTo>
                <a:lnTo>
                  <a:pt x="107156" y="125016"/>
                </a:lnTo>
                <a:lnTo>
                  <a:pt x="116086" y="98227"/>
                </a:lnTo>
                <a:lnTo>
                  <a:pt x="116086"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2062758" y="3893343"/>
            <a:ext cx="241102" cy="107158"/>
          </a:xfrm>
          <a:custGeom>
            <a:avLst/>
            <a:gdLst/>
            <a:ahLst/>
            <a:cxnLst/>
            <a:rect l="0" t="0" r="0" b="0"/>
            <a:pathLst>
              <a:path w="241102" h="107158">
                <a:moveTo>
                  <a:pt x="0" y="0"/>
                </a:moveTo>
                <a:lnTo>
                  <a:pt x="0" y="0"/>
                </a:lnTo>
                <a:lnTo>
                  <a:pt x="0" y="0"/>
                </a:lnTo>
                <a:lnTo>
                  <a:pt x="0" y="0"/>
                </a:lnTo>
                <a:lnTo>
                  <a:pt x="8930" y="17860"/>
                </a:lnTo>
                <a:lnTo>
                  <a:pt x="8930" y="26789"/>
                </a:lnTo>
                <a:lnTo>
                  <a:pt x="17859" y="44649"/>
                </a:lnTo>
                <a:lnTo>
                  <a:pt x="26789" y="71438"/>
                </a:lnTo>
                <a:lnTo>
                  <a:pt x="35719" y="89297"/>
                </a:lnTo>
                <a:lnTo>
                  <a:pt x="44648" y="98227"/>
                </a:lnTo>
                <a:lnTo>
                  <a:pt x="62508" y="107157"/>
                </a:lnTo>
                <a:lnTo>
                  <a:pt x="71437" y="107157"/>
                </a:lnTo>
                <a:lnTo>
                  <a:pt x="89297" y="107157"/>
                </a:lnTo>
                <a:lnTo>
                  <a:pt x="116086" y="98227"/>
                </a:lnTo>
                <a:lnTo>
                  <a:pt x="142875" y="98227"/>
                </a:lnTo>
                <a:lnTo>
                  <a:pt x="169664" y="89297"/>
                </a:lnTo>
                <a:lnTo>
                  <a:pt x="196453" y="80368"/>
                </a:lnTo>
                <a:lnTo>
                  <a:pt x="223242" y="71438"/>
                </a:lnTo>
                <a:lnTo>
                  <a:pt x="232172" y="62508"/>
                </a:lnTo>
                <a:lnTo>
                  <a:pt x="241101" y="53578"/>
                </a:lnTo>
                <a:lnTo>
                  <a:pt x="241101"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2178844" y="3804046"/>
            <a:ext cx="62509" cy="401837"/>
          </a:xfrm>
          <a:custGeom>
            <a:avLst/>
            <a:gdLst/>
            <a:ahLst/>
            <a:cxnLst/>
            <a:rect l="0" t="0" r="0" b="0"/>
            <a:pathLst>
              <a:path w="62509" h="401837">
                <a:moveTo>
                  <a:pt x="0" y="0"/>
                </a:moveTo>
                <a:lnTo>
                  <a:pt x="0" y="17860"/>
                </a:lnTo>
                <a:lnTo>
                  <a:pt x="0" y="44649"/>
                </a:lnTo>
                <a:lnTo>
                  <a:pt x="0" y="89297"/>
                </a:lnTo>
                <a:lnTo>
                  <a:pt x="0" y="151805"/>
                </a:lnTo>
                <a:lnTo>
                  <a:pt x="8929" y="205383"/>
                </a:lnTo>
                <a:lnTo>
                  <a:pt x="8929" y="267891"/>
                </a:lnTo>
                <a:lnTo>
                  <a:pt x="17859" y="312540"/>
                </a:lnTo>
                <a:lnTo>
                  <a:pt x="26789" y="357188"/>
                </a:lnTo>
                <a:lnTo>
                  <a:pt x="44648" y="383977"/>
                </a:lnTo>
                <a:lnTo>
                  <a:pt x="53578" y="401836"/>
                </a:lnTo>
                <a:lnTo>
                  <a:pt x="62508" y="401836"/>
                </a:lnTo>
                <a:lnTo>
                  <a:pt x="62508" y="40183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1491258" y="4438054"/>
            <a:ext cx="142876" cy="196454"/>
          </a:xfrm>
          <a:custGeom>
            <a:avLst/>
            <a:gdLst/>
            <a:ahLst/>
            <a:cxnLst/>
            <a:rect l="0" t="0" r="0" b="0"/>
            <a:pathLst>
              <a:path w="142876" h="196454">
                <a:moveTo>
                  <a:pt x="8930" y="71438"/>
                </a:moveTo>
                <a:lnTo>
                  <a:pt x="0" y="71438"/>
                </a:lnTo>
                <a:lnTo>
                  <a:pt x="0" y="71438"/>
                </a:lnTo>
                <a:lnTo>
                  <a:pt x="0" y="71438"/>
                </a:lnTo>
                <a:lnTo>
                  <a:pt x="0" y="71438"/>
                </a:lnTo>
                <a:lnTo>
                  <a:pt x="0" y="80367"/>
                </a:lnTo>
                <a:lnTo>
                  <a:pt x="0" y="89297"/>
                </a:lnTo>
                <a:lnTo>
                  <a:pt x="8930" y="107157"/>
                </a:lnTo>
                <a:lnTo>
                  <a:pt x="17859" y="125016"/>
                </a:lnTo>
                <a:lnTo>
                  <a:pt x="35719" y="142875"/>
                </a:lnTo>
                <a:lnTo>
                  <a:pt x="44648" y="160735"/>
                </a:lnTo>
                <a:lnTo>
                  <a:pt x="62508" y="178594"/>
                </a:lnTo>
                <a:lnTo>
                  <a:pt x="71437" y="187524"/>
                </a:lnTo>
                <a:lnTo>
                  <a:pt x="80367" y="196453"/>
                </a:lnTo>
                <a:lnTo>
                  <a:pt x="89297" y="196453"/>
                </a:lnTo>
                <a:lnTo>
                  <a:pt x="98226" y="187524"/>
                </a:lnTo>
                <a:lnTo>
                  <a:pt x="98226" y="169664"/>
                </a:lnTo>
                <a:lnTo>
                  <a:pt x="107156" y="142875"/>
                </a:lnTo>
                <a:lnTo>
                  <a:pt x="116086" y="107157"/>
                </a:lnTo>
                <a:lnTo>
                  <a:pt x="116086" y="71438"/>
                </a:lnTo>
                <a:lnTo>
                  <a:pt x="125015" y="44649"/>
                </a:lnTo>
                <a:lnTo>
                  <a:pt x="125015" y="17860"/>
                </a:lnTo>
                <a:lnTo>
                  <a:pt x="133945" y="8930"/>
                </a:lnTo>
                <a:lnTo>
                  <a:pt x="133945" y="0"/>
                </a:lnTo>
                <a:lnTo>
                  <a:pt x="142875" y="8930"/>
                </a:lnTo>
                <a:lnTo>
                  <a:pt x="142875" y="17860"/>
                </a:lnTo>
                <a:lnTo>
                  <a:pt x="142875"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1723430" y="4527351"/>
            <a:ext cx="62509" cy="89298"/>
          </a:xfrm>
          <a:custGeom>
            <a:avLst/>
            <a:gdLst/>
            <a:ahLst/>
            <a:cxnLst/>
            <a:rect l="0" t="0" r="0" b="0"/>
            <a:pathLst>
              <a:path w="62509" h="89298">
                <a:moveTo>
                  <a:pt x="0" y="0"/>
                </a:moveTo>
                <a:lnTo>
                  <a:pt x="0" y="0"/>
                </a:lnTo>
                <a:lnTo>
                  <a:pt x="0" y="8930"/>
                </a:lnTo>
                <a:lnTo>
                  <a:pt x="8929" y="26789"/>
                </a:lnTo>
                <a:lnTo>
                  <a:pt x="8929" y="44649"/>
                </a:lnTo>
                <a:lnTo>
                  <a:pt x="17859" y="53578"/>
                </a:lnTo>
                <a:lnTo>
                  <a:pt x="26789" y="71438"/>
                </a:lnTo>
                <a:lnTo>
                  <a:pt x="35718" y="80367"/>
                </a:lnTo>
                <a:lnTo>
                  <a:pt x="44648" y="89297"/>
                </a:lnTo>
                <a:lnTo>
                  <a:pt x="53578" y="89297"/>
                </a:lnTo>
                <a:lnTo>
                  <a:pt x="62508" y="89297"/>
                </a:lnTo>
                <a:lnTo>
                  <a:pt x="62508" y="80367"/>
                </a:lnTo>
                <a:lnTo>
                  <a:pt x="62508" y="62508"/>
                </a:lnTo>
                <a:lnTo>
                  <a:pt x="53578" y="44649"/>
                </a:lnTo>
                <a:lnTo>
                  <a:pt x="53578"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1678781" y="4420195"/>
            <a:ext cx="26790" cy="17860"/>
          </a:xfrm>
          <a:custGeom>
            <a:avLst/>
            <a:gdLst/>
            <a:ahLst/>
            <a:cxnLst/>
            <a:rect l="0" t="0" r="0" b="0"/>
            <a:pathLst>
              <a:path w="26790" h="17860">
                <a:moveTo>
                  <a:pt x="17860" y="17859"/>
                </a:moveTo>
                <a:lnTo>
                  <a:pt x="17860" y="17859"/>
                </a:lnTo>
                <a:lnTo>
                  <a:pt x="8930" y="8930"/>
                </a:lnTo>
                <a:lnTo>
                  <a:pt x="8930" y="8930"/>
                </a:lnTo>
                <a:lnTo>
                  <a:pt x="8930" y="8930"/>
                </a:lnTo>
                <a:lnTo>
                  <a:pt x="0" y="8930"/>
                </a:lnTo>
                <a:lnTo>
                  <a:pt x="8930" y="0"/>
                </a:lnTo>
                <a:lnTo>
                  <a:pt x="8930" y="0"/>
                </a:lnTo>
                <a:lnTo>
                  <a:pt x="17860" y="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1830586" y="4429125"/>
            <a:ext cx="98228" cy="178594"/>
          </a:xfrm>
          <a:custGeom>
            <a:avLst/>
            <a:gdLst/>
            <a:ahLst/>
            <a:cxnLst/>
            <a:rect l="0" t="0" r="0" b="0"/>
            <a:pathLst>
              <a:path w="98228" h="178594">
                <a:moveTo>
                  <a:pt x="0" y="8929"/>
                </a:moveTo>
                <a:lnTo>
                  <a:pt x="0" y="8929"/>
                </a:lnTo>
                <a:lnTo>
                  <a:pt x="0" y="8929"/>
                </a:lnTo>
                <a:lnTo>
                  <a:pt x="8930" y="8929"/>
                </a:lnTo>
                <a:lnTo>
                  <a:pt x="8930" y="17859"/>
                </a:lnTo>
                <a:lnTo>
                  <a:pt x="26789" y="35718"/>
                </a:lnTo>
                <a:lnTo>
                  <a:pt x="35719" y="62507"/>
                </a:lnTo>
                <a:lnTo>
                  <a:pt x="44648" y="80367"/>
                </a:lnTo>
                <a:lnTo>
                  <a:pt x="62508" y="107156"/>
                </a:lnTo>
                <a:lnTo>
                  <a:pt x="71437" y="133945"/>
                </a:lnTo>
                <a:lnTo>
                  <a:pt x="80367" y="151804"/>
                </a:lnTo>
                <a:lnTo>
                  <a:pt x="89297" y="169664"/>
                </a:lnTo>
                <a:lnTo>
                  <a:pt x="89297" y="178593"/>
                </a:lnTo>
                <a:lnTo>
                  <a:pt x="89297" y="169664"/>
                </a:lnTo>
                <a:lnTo>
                  <a:pt x="89297" y="160734"/>
                </a:lnTo>
                <a:lnTo>
                  <a:pt x="89297" y="133945"/>
                </a:lnTo>
                <a:lnTo>
                  <a:pt x="89297" y="107156"/>
                </a:lnTo>
                <a:lnTo>
                  <a:pt x="89297" y="71437"/>
                </a:lnTo>
                <a:lnTo>
                  <a:pt x="89297" y="44648"/>
                </a:lnTo>
                <a:lnTo>
                  <a:pt x="89297" y="26789"/>
                </a:lnTo>
                <a:lnTo>
                  <a:pt x="98227" y="8929"/>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2018109" y="4295179"/>
            <a:ext cx="98228" cy="258962"/>
          </a:xfrm>
          <a:custGeom>
            <a:avLst/>
            <a:gdLst/>
            <a:ahLst/>
            <a:cxnLst/>
            <a:rect l="0" t="0" r="0" b="0"/>
            <a:pathLst>
              <a:path w="98228" h="258962">
                <a:moveTo>
                  <a:pt x="8930" y="8930"/>
                </a:moveTo>
                <a:lnTo>
                  <a:pt x="0" y="8930"/>
                </a:lnTo>
                <a:lnTo>
                  <a:pt x="0" y="0"/>
                </a:lnTo>
                <a:lnTo>
                  <a:pt x="0" y="0"/>
                </a:lnTo>
                <a:lnTo>
                  <a:pt x="0" y="0"/>
                </a:lnTo>
                <a:lnTo>
                  <a:pt x="0" y="17860"/>
                </a:lnTo>
                <a:lnTo>
                  <a:pt x="17860" y="35719"/>
                </a:lnTo>
                <a:lnTo>
                  <a:pt x="26789" y="71438"/>
                </a:lnTo>
                <a:lnTo>
                  <a:pt x="44649" y="107157"/>
                </a:lnTo>
                <a:lnTo>
                  <a:pt x="62508" y="142875"/>
                </a:lnTo>
                <a:lnTo>
                  <a:pt x="71438" y="178594"/>
                </a:lnTo>
                <a:lnTo>
                  <a:pt x="89297" y="214313"/>
                </a:lnTo>
                <a:lnTo>
                  <a:pt x="98227" y="241102"/>
                </a:lnTo>
                <a:lnTo>
                  <a:pt x="98227" y="258961"/>
                </a:lnTo>
                <a:lnTo>
                  <a:pt x="98227" y="258961"/>
                </a:lnTo>
                <a:lnTo>
                  <a:pt x="98227" y="258961"/>
                </a:lnTo>
                <a:lnTo>
                  <a:pt x="98227"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1982391" y="4411265"/>
            <a:ext cx="160735" cy="62509"/>
          </a:xfrm>
          <a:custGeom>
            <a:avLst/>
            <a:gdLst/>
            <a:ahLst/>
            <a:cxnLst/>
            <a:rect l="0" t="0" r="0" b="0"/>
            <a:pathLst>
              <a:path w="160735" h="62509">
                <a:moveTo>
                  <a:pt x="0" y="62508"/>
                </a:moveTo>
                <a:lnTo>
                  <a:pt x="0" y="62508"/>
                </a:lnTo>
                <a:lnTo>
                  <a:pt x="8929" y="53578"/>
                </a:lnTo>
                <a:lnTo>
                  <a:pt x="17859" y="53578"/>
                </a:lnTo>
                <a:lnTo>
                  <a:pt x="35718" y="44649"/>
                </a:lnTo>
                <a:lnTo>
                  <a:pt x="53578" y="26789"/>
                </a:lnTo>
                <a:lnTo>
                  <a:pt x="80367" y="17860"/>
                </a:lnTo>
                <a:lnTo>
                  <a:pt x="98226" y="8930"/>
                </a:lnTo>
                <a:lnTo>
                  <a:pt x="116086" y="0"/>
                </a:lnTo>
                <a:lnTo>
                  <a:pt x="133945" y="0"/>
                </a:lnTo>
                <a:lnTo>
                  <a:pt x="142875" y="8930"/>
                </a:lnTo>
                <a:lnTo>
                  <a:pt x="160734" y="17860"/>
                </a:lnTo>
                <a:lnTo>
                  <a:pt x="160734"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2178844" y="4384476"/>
            <a:ext cx="160735" cy="142876"/>
          </a:xfrm>
          <a:custGeom>
            <a:avLst/>
            <a:gdLst/>
            <a:ahLst/>
            <a:cxnLst/>
            <a:rect l="0" t="0" r="0" b="0"/>
            <a:pathLst>
              <a:path w="160735" h="142876">
                <a:moveTo>
                  <a:pt x="0" y="0"/>
                </a:moveTo>
                <a:lnTo>
                  <a:pt x="0" y="8930"/>
                </a:lnTo>
                <a:lnTo>
                  <a:pt x="0" y="26789"/>
                </a:lnTo>
                <a:lnTo>
                  <a:pt x="8929" y="44649"/>
                </a:lnTo>
                <a:lnTo>
                  <a:pt x="17859" y="71438"/>
                </a:lnTo>
                <a:lnTo>
                  <a:pt x="17859" y="98227"/>
                </a:lnTo>
                <a:lnTo>
                  <a:pt x="26789" y="125016"/>
                </a:lnTo>
                <a:lnTo>
                  <a:pt x="35719" y="142875"/>
                </a:lnTo>
                <a:lnTo>
                  <a:pt x="44648" y="142875"/>
                </a:lnTo>
                <a:lnTo>
                  <a:pt x="53578" y="142875"/>
                </a:lnTo>
                <a:lnTo>
                  <a:pt x="53578" y="142875"/>
                </a:lnTo>
                <a:lnTo>
                  <a:pt x="62508" y="125016"/>
                </a:lnTo>
                <a:lnTo>
                  <a:pt x="62508" y="107156"/>
                </a:lnTo>
                <a:lnTo>
                  <a:pt x="62508" y="89297"/>
                </a:lnTo>
                <a:lnTo>
                  <a:pt x="62508" y="62508"/>
                </a:lnTo>
                <a:lnTo>
                  <a:pt x="62508" y="53578"/>
                </a:lnTo>
                <a:lnTo>
                  <a:pt x="62508" y="44649"/>
                </a:lnTo>
                <a:lnTo>
                  <a:pt x="71437" y="44649"/>
                </a:lnTo>
                <a:lnTo>
                  <a:pt x="71437" y="53578"/>
                </a:lnTo>
                <a:lnTo>
                  <a:pt x="80367" y="62508"/>
                </a:lnTo>
                <a:lnTo>
                  <a:pt x="89297" y="80367"/>
                </a:lnTo>
                <a:lnTo>
                  <a:pt x="98226" y="98227"/>
                </a:lnTo>
                <a:lnTo>
                  <a:pt x="107156" y="107156"/>
                </a:lnTo>
                <a:lnTo>
                  <a:pt x="116086" y="116086"/>
                </a:lnTo>
                <a:lnTo>
                  <a:pt x="133945" y="125016"/>
                </a:lnTo>
                <a:lnTo>
                  <a:pt x="142875" y="116086"/>
                </a:lnTo>
                <a:lnTo>
                  <a:pt x="151804" y="107156"/>
                </a:lnTo>
                <a:lnTo>
                  <a:pt x="160734" y="89297"/>
                </a:lnTo>
                <a:lnTo>
                  <a:pt x="160734"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2339578" y="4152304"/>
            <a:ext cx="196454" cy="330400"/>
          </a:xfrm>
          <a:custGeom>
            <a:avLst/>
            <a:gdLst/>
            <a:ahLst/>
            <a:cxnLst/>
            <a:rect l="0" t="0" r="0" b="0"/>
            <a:pathLst>
              <a:path w="196454" h="330400">
                <a:moveTo>
                  <a:pt x="8930" y="187524"/>
                </a:moveTo>
                <a:lnTo>
                  <a:pt x="8930" y="187524"/>
                </a:lnTo>
                <a:lnTo>
                  <a:pt x="0" y="187524"/>
                </a:lnTo>
                <a:lnTo>
                  <a:pt x="0" y="187524"/>
                </a:lnTo>
                <a:lnTo>
                  <a:pt x="0" y="196453"/>
                </a:lnTo>
                <a:lnTo>
                  <a:pt x="0" y="214313"/>
                </a:lnTo>
                <a:lnTo>
                  <a:pt x="8930" y="232172"/>
                </a:lnTo>
                <a:lnTo>
                  <a:pt x="8930" y="258961"/>
                </a:lnTo>
                <a:lnTo>
                  <a:pt x="17860" y="276821"/>
                </a:lnTo>
                <a:lnTo>
                  <a:pt x="17860" y="303610"/>
                </a:lnTo>
                <a:lnTo>
                  <a:pt x="26789" y="321469"/>
                </a:lnTo>
                <a:lnTo>
                  <a:pt x="26789" y="321469"/>
                </a:lnTo>
                <a:lnTo>
                  <a:pt x="35719" y="330399"/>
                </a:lnTo>
                <a:lnTo>
                  <a:pt x="35719" y="321469"/>
                </a:lnTo>
                <a:lnTo>
                  <a:pt x="44649" y="312539"/>
                </a:lnTo>
                <a:lnTo>
                  <a:pt x="44649" y="303610"/>
                </a:lnTo>
                <a:lnTo>
                  <a:pt x="53578" y="294680"/>
                </a:lnTo>
                <a:lnTo>
                  <a:pt x="62508" y="285750"/>
                </a:lnTo>
                <a:lnTo>
                  <a:pt x="71438" y="294680"/>
                </a:lnTo>
                <a:lnTo>
                  <a:pt x="80367" y="303610"/>
                </a:lnTo>
                <a:lnTo>
                  <a:pt x="98227" y="312539"/>
                </a:lnTo>
                <a:lnTo>
                  <a:pt x="107156" y="321469"/>
                </a:lnTo>
                <a:lnTo>
                  <a:pt x="116086" y="330399"/>
                </a:lnTo>
                <a:lnTo>
                  <a:pt x="125016" y="330399"/>
                </a:lnTo>
                <a:lnTo>
                  <a:pt x="125016" y="312539"/>
                </a:lnTo>
                <a:lnTo>
                  <a:pt x="133945" y="294680"/>
                </a:lnTo>
                <a:lnTo>
                  <a:pt x="133945" y="267891"/>
                </a:lnTo>
                <a:lnTo>
                  <a:pt x="133945" y="232172"/>
                </a:lnTo>
                <a:lnTo>
                  <a:pt x="125016" y="196453"/>
                </a:lnTo>
                <a:lnTo>
                  <a:pt x="116086" y="142875"/>
                </a:lnTo>
                <a:lnTo>
                  <a:pt x="107156" y="98227"/>
                </a:lnTo>
                <a:lnTo>
                  <a:pt x="89297" y="53578"/>
                </a:lnTo>
                <a:lnTo>
                  <a:pt x="80367" y="17860"/>
                </a:lnTo>
                <a:lnTo>
                  <a:pt x="71438" y="0"/>
                </a:lnTo>
                <a:lnTo>
                  <a:pt x="62508" y="8930"/>
                </a:lnTo>
                <a:lnTo>
                  <a:pt x="71438" y="35719"/>
                </a:lnTo>
                <a:lnTo>
                  <a:pt x="80367" y="80367"/>
                </a:lnTo>
                <a:lnTo>
                  <a:pt x="89297" y="133946"/>
                </a:lnTo>
                <a:lnTo>
                  <a:pt x="98227" y="187524"/>
                </a:lnTo>
                <a:lnTo>
                  <a:pt x="116086" y="241102"/>
                </a:lnTo>
                <a:lnTo>
                  <a:pt x="125016" y="267891"/>
                </a:lnTo>
                <a:lnTo>
                  <a:pt x="142875" y="285750"/>
                </a:lnTo>
                <a:lnTo>
                  <a:pt x="151805" y="294680"/>
                </a:lnTo>
                <a:lnTo>
                  <a:pt x="169664" y="294680"/>
                </a:lnTo>
                <a:lnTo>
                  <a:pt x="178594" y="276821"/>
                </a:lnTo>
                <a:lnTo>
                  <a:pt x="187524" y="258961"/>
                </a:lnTo>
                <a:lnTo>
                  <a:pt x="196453" y="241102"/>
                </a:lnTo>
                <a:lnTo>
                  <a:pt x="196453" y="232172"/>
                </a:lnTo>
                <a:lnTo>
                  <a:pt x="196453"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2678906" y="4161234"/>
            <a:ext cx="428626" cy="241103"/>
          </a:xfrm>
          <a:custGeom>
            <a:avLst/>
            <a:gdLst/>
            <a:ahLst/>
            <a:cxnLst/>
            <a:rect l="0" t="0" r="0" b="0"/>
            <a:pathLst>
              <a:path w="428626" h="241103">
                <a:moveTo>
                  <a:pt x="80367" y="116086"/>
                </a:moveTo>
                <a:lnTo>
                  <a:pt x="71438" y="107156"/>
                </a:lnTo>
                <a:lnTo>
                  <a:pt x="53578" y="98227"/>
                </a:lnTo>
                <a:lnTo>
                  <a:pt x="44649" y="98227"/>
                </a:lnTo>
                <a:lnTo>
                  <a:pt x="26789" y="89297"/>
                </a:lnTo>
                <a:lnTo>
                  <a:pt x="17860" y="80367"/>
                </a:lnTo>
                <a:lnTo>
                  <a:pt x="8930" y="89297"/>
                </a:lnTo>
                <a:lnTo>
                  <a:pt x="8930" y="98227"/>
                </a:lnTo>
                <a:lnTo>
                  <a:pt x="0" y="116086"/>
                </a:lnTo>
                <a:lnTo>
                  <a:pt x="8930" y="142875"/>
                </a:lnTo>
                <a:lnTo>
                  <a:pt x="8930" y="169664"/>
                </a:lnTo>
                <a:lnTo>
                  <a:pt x="8930" y="196453"/>
                </a:lnTo>
                <a:lnTo>
                  <a:pt x="17860" y="223242"/>
                </a:lnTo>
                <a:lnTo>
                  <a:pt x="26789" y="241102"/>
                </a:lnTo>
                <a:lnTo>
                  <a:pt x="35719" y="241102"/>
                </a:lnTo>
                <a:lnTo>
                  <a:pt x="44649" y="241102"/>
                </a:lnTo>
                <a:lnTo>
                  <a:pt x="53578" y="223242"/>
                </a:lnTo>
                <a:lnTo>
                  <a:pt x="62508" y="196453"/>
                </a:lnTo>
                <a:lnTo>
                  <a:pt x="71438" y="169664"/>
                </a:lnTo>
                <a:lnTo>
                  <a:pt x="80367" y="142875"/>
                </a:lnTo>
                <a:lnTo>
                  <a:pt x="71438" y="107156"/>
                </a:lnTo>
                <a:lnTo>
                  <a:pt x="71438" y="89297"/>
                </a:lnTo>
                <a:lnTo>
                  <a:pt x="71438" y="71437"/>
                </a:lnTo>
                <a:lnTo>
                  <a:pt x="71438" y="71437"/>
                </a:lnTo>
                <a:lnTo>
                  <a:pt x="71438" y="71437"/>
                </a:lnTo>
                <a:lnTo>
                  <a:pt x="80367" y="89297"/>
                </a:lnTo>
                <a:lnTo>
                  <a:pt x="89297" y="98227"/>
                </a:lnTo>
                <a:lnTo>
                  <a:pt x="98227" y="116086"/>
                </a:lnTo>
                <a:lnTo>
                  <a:pt x="116086" y="125016"/>
                </a:lnTo>
                <a:lnTo>
                  <a:pt x="133946" y="133945"/>
                </a:lnTo>
                <a:lnTo>
                  <a:pt x="142875" y="151805"/>
                </a:lnTo>
                <a:lnTo>
                  <a:pt x="151805" y="160734"/>
                </a:lnTo>
                <a:lnTo>
                  <a:pt x="160735" y="169664"/>
                </a:lnTo>
                <a:lnTo>
                  <a:pt x="169664" y="178594"/>
                </a:lnTo>
                <a:lnTo>
                  <a:pt x="169664" y="178594"/>
                </a:lnTo>
                <a:lnTo>
                  <a:pt x="160735" y="178594"/>
                </a:lnTo>
                <a:lnTo>
                  <a:pt x="160735" y="169664"/>
                </a:lnTo>
                <a:lnTo>
                  <a:pt x="160735" y="151805"/>
                </a:lnTo>
                <a:lnTo>
                  <a:pt x="151805" y="125016"/>
                </a:lnTo>
                <a:lnTo>
                  <a:pt x="151805" y="107156"/>
                </a:lnTo>
                <a:lnTo>
                  <a:pt x="160735" y="89297"/>
                </a:lnTo>
                <a:lnTo>
                  <a:pt x="178594" y="80367"/>
                </a:lnTo>
                <a:lnTo>
                  <a:pt x="187524" y="71437"/>
                </a:lnTo>
                <a:lnTo>
                  <a:pt x="214313" y="80367"/>
                </a:lnTo>
                <a:lnTo>
                  <a:pt x="232172" y="98227"/>
                </a:lnTo>
                <a:lnTo>
                  <a:pt x="241102" y="116086"/>
                </a:lnTo>
                <a:lnTo>
                  <a:pt x="258961" y="133945"/>
                </a:lnTo>
                <a:lnTo>
                  <a:pt x="267891" y="151805"/>
                </a:lnTo>
                <a:lnTo>
                  <a:pt x="267891" y="160734"/>
                </a:lnTo>
                <a:lnTo>
                  <a:pt x="276821" y="169664"/>
                </a:lnTo>
                <a:lnTo>
                  <a:pt x="285750" y="160734"/>
                </a:lnTo>
                <a:lnTo>
                  <a:pt x="294680" y="151805"/>
                </a:lnTo>
                <a:lnTo>
                  <a:pt x="303610" y="125016"/>
                </a:lnTo>
                <a:lnTo>
                  <a:pt x="303610" y="98227"/>
                </a:lnTo>
                <a:lnTo>
                  <a:pt x="312539" y="62508"/>
                </a:lnTo>
                <a:lnTo>
                  <a:pt x="312539" y="35719"/>
                </a:lnTo>
                <a:lnTo>
                  <a:pt x="312539" y="8930"/>
                </a:lnTo>
                <a:lnTo>
                  <a:pt x="321469" y="0"/>
                </a:lnTo>
                <a:lnTo>
                  <a:pt x="321469" y="8930"/>
                </a:lnTo>
                <a:lnTo>
                  <a:pt x="321469" y="35719"/>
                </a:lnTo>
                <a:lnTo>
                  <a:pt x="330399" y="62508"/>
                </a:lnTo>
                <a:lnTo>
                  <a:pt x="330399" y="98227"/>
                </a:lnTo>
                <a:lnTo>
                  <a:pt x="330399" y="125016"/>
                </a:lnTo>
                <a:lnTo>
                  <a:pt x="339328" y="151805"/>
                </a:lnTo>
                <a:lnTo>
                  <a:pt x="357188" y="169664"/>
                </a:lnTo>
                <a:lnTo>
                  <a:pt x="366117" y="178594"/>
                </a:lnTo>
                <a:lnTo>
                  <a:pt x="383977" y="169664"/>
                </a:lnTo>
                <a:lnTo>
                  <a:pt x="392907" y="151805"/>
                </a:lnTo>
                <a:lnTo>
                  <a:pt x="401836" y="133945"/>
                </a:lnTo>
                <a:lnTo>
                  <a:pt x="419696" y="107156"/>
                </a:lnTo>
                <a:lnTo>
                  <a:pt x="428625" y="89297"/>
                </a:lnTo>
                <a:lnTo>
                  <a:pt x="428625" y="80367"/>
                </a:lnTo>
                <a:lnTo>
                  <a:pt x="428625" y="80367"/>
                </a:lnTo>
                <a:lnTo>
                  <a:pt x="428625" y="89297"/>
                </a:lnTo>
                <a:lnTo>
                  <a:pt x="428625" y="107156"/>
                </a:lnTo>
                <a:lnTo>
                  <a:pt x="419696" y="125016"/>
                </a:lnTo>
                <a:lnTo>
                  <a:pt x="410766" y="142875"/>
                </a:lnTo>
                <a:lnTo>
                  <a:pt x="401836" y="151805"/>
                </a:lnTo>
                <a:lnTo>
                  <a:pt x="401836"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1321594" y="4402336"/>
            <a:ext cx="1" cy="1"/>
          </a:xfrm>
          <a:custGeom>
            <a:avLst/>
            <a:gdLst/>
            <a:ahLst/>
            <a:cxnLst/>
            <a:rect l="0" t="0" r="0" b="0"/>
            <a:pathLst>
              <a:path w="1" h="1">
                <a:moveTo>
                  <a:pt x="0" y="0"/>
                </a:move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a:off x="1330523" y="4366617"/>
            <a:ext cx="178595" cy="410766"/>
          </a:xfrm>
          <a:custGeom>
            <a:avLst/>
            <a:gdLst/>
            <a:ahLst/>
            <a:cxnLst/>
            <a:rect l="0" t="0" r="0" b="0"/>
            <a:pathLst>
              <a:path w="178595" h="410766">
                <a:moveTo>
                  <a:pt x="0" y="17859"/>
                </a:moveTo>
                <a:lnTo>
                  <a:pt x="8930" y="0"/>
                </a:lnTo>
                <a:lnTo>
                  <a:pt x="17860" y="0"/>
                </a:lnTo>
                <a:lnTo>
                  <a:pt x="17860" y="0"/>
                </a:lnTo>
                <a:lnTo>
                  <a:pt x="17860" y="17859"/>
                </a:lnTo>
                <a:lnTo>
                  <a:pt x="17860" y="44648"/>
                </a:lnTo>
                <a:lnTo>
                  <a:pt x="8930" y="80367"/>
                </a:lnTo>
                <a:lnTo>
                  <a:pt x="8930" y="133945"/>
                </a:lnTo>
                <a:lnTo>
                  <a:pt x="17860" y="196453"/>
                </a:lnTo>
                <a:lnTo>
                  <a:pt x="26790" y="258961"/>
                </a:lnTo>
                <a:lnTo>
                  <a:pt x="53579" y="321469"/>
                </a:lnTo>
                <a:lnTo>
                  <a:pt x="89297" y="366117"/>
                </a:lnTo>
                <a:lnTo>
                  <a:pt x="125016" y="401836"/>
                </a:lnTo>
                <a:lnTo>
                  <a:pt x="178594" y="410765"/>
                </a:lnTo>
                <a:lnTo>
                  <a:pt x="178594" y="41076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3107531" y="3982640"/>
            <a:ext cx="178595" cy="526853"/>
          </a:xfrm>
          <a:custGeom>
            <a:avLst/>
            <a:gdLst/>
            <a:ahLst/>
            <a:cxnLst/>
            <a:rect l="0" t="0" r="0" b="0"/>
            <a:pathLst>
              <a:path w="178595" h="526853">
                <a:moveTo>
                  <a:pt x="0" y="0"/>
                </a:moveTo>
                <a:lnTo>
                  <a:pt x="0" y="0"/>
                </a:lnTo>
                <a:lnTo>
                  <a:pt x="8930" y="0"/>
                </a:lnTo>
                <a:lnTo>
                  <a:pt x="26789" y="0"/>
                </a:lnTo>
                <a:lnTo>
                  <a:pt x="53578" y="8930"/>
                </a:lnTo>
                <a:lnTo>
                  <a:pt x="89297" y="35719"/>
                </a:lnTo>
                <a:lnTo>
                  <a:pt x="125016" y="89297"/>
                </a:lnTo>
                <a:lnTo>
                  <a:pt x="151805" y="151805"/>
                </a:lnTo>
                <a:lnTo>
                  <a:pt x="169664" y="232172"/>
                </a:lnTo>
                <a:lnTo>
                  <a:pt x="178594" y="312539"/>
                </a:lnTo>
                <a:lnTo>
                  <a:pt x="169664" y="392906"/>
                </a:lnTo>
                <a:lnTo>
                  <a:pt x="151805" y="464344"/>
                </a:lnTo>
                <a:lnTo>
                  <a:pt x="133946" y="508992"/>
                </a:lnTo>
                <a:lnTo>
                  <a:pt x="116086" y="526852"/>
                </a:lnTo>
                <a:lnTo>
                  <a:pt x="89297" y="517922"/>
                </a:lnTo>
                <a:lnTo>
                  <a:pt x="71438" y="491133"/>
                </a:lnTo>
                <a:lnTo>
                  <a:pt x="71438" y="49113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3527227" y="3866554"/>
            <a:ext cx="71438" cy="285751"/>
          </a:xfrm>
          <a:custGeom>
            <a:avLst/>
            <a:gdLst/>
            <a:ahLst/>
            <a:cxnLst/>
            <a:rect l="0" t="0" r="0" b="0"/>
            <a:pathLst>
              <a:path w="71438" h="285751">
                <a:moveTo>
                  <a:pt x="0" y="0"/>
                </a:moveTo>
                <a:lnTo>
                  <a:pt x="0" y="8930"/>
                </a:lnTo>
                <a:lnTo>
                  <a:pt x="0" y="17860"/>
                </a:lnTo>
                <a:lnTo>
                  <a:pt x="8929" y="44649"/>
                </a:lnTo>
                <a:lnTo>
                  <a:pt x="17859" y="80367"/>
                </a:lnTo>
                <a:lnTo>
                  <a:pt x="26789" y="116086"/>
                </a:lnTo>
                <a:lnTo>
                  <a:pt x="44648" y="160735"/>
                </a:lnTo>
                <a:lnTo>
                  <a:pt x="53578" y="205383"/>
                </a:lnTo>
                <a:lnTo>
                  <a:pt x="53578" y="241102"/>
                </a:lnTo>
                <a:lnTo>
                  <a:pt x="62507" y="258961"/>
                </a:lnTo>
                <a:lnTo>
                  <a:pt x="62507" y="285750"/>
                </a:lnTo>
                <a:lnTo>
                  <a:pt x="71437" y="285750"/>
                </a:lnTo>
                <a:lnTo>
                  <a:pt x="71437" y="285750"/>
                </a:lnTo>
                <a:lnTo>
                  <a:pt x="71437" y="276821"/>
                </a:lnTo>
                <a:lnTo>
                  <a:pt x="71437" y="250032"/>
                </a:lnTo>
                <a:lnTo>
                  <a:pt x="62507" y="214313"/>
                </a:lnTo>
                <a:lnTo>
                  <a:pt x="62507"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3643313" y="3777257"/>
            <a:ext cx="116086" cy="116087"/>
          </a:xfrm>
          <a:custGeom>
            <a:avLst/>
            <a:gdLst/>
            <a:ahLst/>
            <a:cxnLst/>
            <a:rect l="0" t="0" r="0" b="0"/>
            <a:pathLst>
              <a:path w="116086" h="116087">
                <a:moveTo>
                  <a:pt x="0" y="107157"/>
                </a:moveTo>
                <a:lnTo>
                  <a:pt x="0" y="107157"/>
                </a:lnTo>
                <a:lnTo>
                  <a:pt x="0" y="107157"/>
                </a:lnTo>
                <a:lnTo>
                  <a:pt x="8929" y="116086"/>
                </a:lnTo>
                <a:lnTo>
                  <a:pt x="17859" y="107157"/>
                </a:lnTo>
                <a:lnTo>
                  <a:pt x="26789" y="98227"/>
                </a:lnTo>
                <a:lnTo>
                  <a:pt x="35718" y="89297"/>
                </a:lnTo>
                <a:lnTo>
                  <a:pt x="53578" y="71438"/>
                </a:lnTo>
                <a:lnTo>
                  <a:pt x="71437" y="44649"/>
                </a:lnTo>
                <a:lnTo>
                  <a:pt x="89296" y="26789"/>
                </a:lnTo>
                <a:lnTo>
                  <a:pt x="98226" y="8930"/>
                </a:lnTo>
                <a:lnTo>
                  <a:pt x="116085" y="0"/>
                </a:lnTo>
                <a:lnTo>
                  <a:pt x="11608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3598664" y="3929062"/>
            <a:ext cx="205384" cy="187525"/>
          </a:xfrm>
          <a:custGeom>
            <a:avLst/>
            <a:gdLst/>
            <a:ahLst/>
            <a:cxnLst/>
            <a:rect l="0" t="0" r="0" b="0"/>
            <a:pathLst>
              <a:path w="205384" h="187525">
                <a:moveTo>
                  <a:pt x="0" y="0"/>
                </a:moveTo>
                <a:lnTo>
                  <a:pt x="8930" y="0"/>
                </a:lnTo>
                <a:lnTo>
                  <a:pt x="8930" y="8930"/>
                </a:lnTo>
                <a:lnTo>
                  <a:pt x="26789" y="17859"/>
                </a:lnTo>
                <a:lnTo>
                  <a:pt x="44649" y="17859"/>
                </a:lnTo>
                <a:lnTo>
                  <a:pt x="71438" y="26789"/>
                </a:lnTo>
                <a:lnTo>
                  <a:pt x="98227" y="26789"/>
                </a:lnTo>
                <a:lnTo>
                  <a:pt x="125016" y="26789"/>
                </a:lnTo>
                <a:lnTo>
                  <a:pt x="142875" y="26789"/>
                </a:lnTo>
                <a:lnTo>
                  <a:pt x="169664" y="35719"/>
                </a:lnTo>
                <a:lnTo>
                  <a:pt x="187524" y="53578"/>
                </a:lnTo>
                <a:lnTo>
                  <a:pt x="205383" y="71438"/>
                </a:lnTo>
                <a:lnTo>
                  <a:pt x="205383" y="89297"/>
                </a:lnTo>
                <a:lnTo>
                  <a:pt x="196453" y="116086"/>
                </a:lnTo>
                <a:lnTo>
                  <a:pt x="178594" y="142875"/>
                </a:lnTo>
                <a:lnTo>
                  <a:pt x="160734" y="169664"/>
                </a:lnTo>
                <a:lnTo>
                  <a:pt x="133945" y="178594"/>
                </a:lnTo>
                <a:lnTo>
                  <a:pt x="107156" y="187524"/>
                </a:lnTo>
                <a:lnTo>
                  <a:pt x="89297" y="178594"/>
                </a:lnTo>
                <a:lnTo>
                  <a:pt x="80367" y="151805"/>
                </a:lnTo>
                <a:lnTo>
                  <a:pt x="80367" y="125016"/>
                </a:lnTo>
                <a:lnTo>
                  <a:pt x="98227" y="89297"/>
                </a:lnTo>
                <a:lnTo>
                  <a:pt x="98227"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3902273" y="3804046"/>
            <a:ext cx="232173" cy="223244"/>
          </a:xfrm>
          <a:custGeom>
            <a:avLst/>
            <a:gdLst/>
            <a:ahLst/>
            <a:cxnLst/>
            <a:rect l="0" t="0" r="0" b="0"/>
            <a:pathLst>
              <a:path w="232173" h="223244">
                <a:moveTo>
                  <a:pt x="0" y="107157"/>
                </a:moveTo>
                <a:lnTo>
                  <a:pt x="0" y="107157"/>
                </a:lnTo>
                <a:lnTo>
                  <a:pt x="0" y="107157"/>
                </a:lnTo>
                <a:lnTo>
                  <a:pt x="0" y="116086"/>
                </a:lnTo>
                <a:lnTo>
                  <a:pt x="17860" y="125016"/>
                </a:lnTo>
                <a:lnTo>
                  <a:pt x="26790" y="125016"/>
                </a:lnTo>
                <a:lnTo>
                  <a:pt x="44649" y="125016"/>
                </a:lnTo>
                <a:lnTo>
                  <a:pt x="62508" y="116086"/>
                </a:lnTo>
                <a:lnTo>
                  <a:pt x="80368" y="107157"/>
                </a:lnTo>
                <a:lnTo>
                  <a:pt x="107157" y="89297"/>
                </a:lnTo>
                <a:lnTo>
                  <a:pt x="116086" y="71438"/>
                </a:lnTo>
                <a:lnTo>
                  <a:pt x="133946" y="44649"/>
                </a:lnTo>
                <a:lnTo>
                  <a:pt x="142875" y="26790"/>
                </a:lnTo>
                <a:lnTo>
                  <a:pt x="142875" y="17860"/>
                </a:lnTo>
                <a:lnTo>
                  <a:pt x="133946" y="8930"/>
                </a:lnTo>
                <a:lnTo>
                  <a:pt x="125016" y="0"/>
                </a:lnTo>
                <a:lnTo>
                  <a:pt x="116086" y="8930"/>
                </a:lnTo>
                <a:lnTo>
                  <a:pt x="107157" y="35719"/>
                </a:lnTo>
                <a:lnTo>
                  <a:pt x="98227" y="71438"/>
                </a:lnTo>
                <a:lnTo>
                  <a:pt x="98227" y="107157"/>
                </a:lnTo>
                <a:lnTo>
                  <a:pt x="98227" y="151805"/>
                </a:lnTo>
                <a:lnTo>
                  <a:pt x="98227" y="187524"/>
                </a:lnTo>
                <a:lnTo>
                  <a:pt x="116086" y="214313"/>
                </a:lnTo>
                <a:lnTo>
                  <a:pt x="133946" y="223243"/>
                </a:lnTo>
                <a:lnTo>
                  <a:pt x="151805" y="223243"/>
                </a:lnTo>
                <a:lnTo>
                  <a:pt x="178594" y="205383"/>
                </a:lnTo>
                <a:lnTo>
                  <a:pt x="205383" y="178594"/>
                </a:lnTo>
                <a:lnTo>
                  <a:pt x="232172" y="142875"/>
                </a:lnTo>
                <a:lnTo>
                  <a:pt x="232172"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4134445" y="3616523"/>
            <a:ext cx="267892" cy="330399"/>
          </a:xfrm>
          <a:custGeom>
            <a:avLst/>
            <a:gdLst/>
            <a:ahLst/>
            <a:cxnLst/>
            <a:rect l="0" t="0" r="0" b="0"/>
            <a:pathLst>
              <a:path w="267892" h="330399">
                <a:moveTo>
                  <a:pt x="44649" y="178594"/>
                </a:moveTo>
                <a:lnTo>
                  <a:pt x="44649" y="187523"/>
                </a:lnTo>
                <a:lnTo>
                  <a:pt x="35719" y="187523"/>
                </a:lnTo>
                <a:lnTo>
                  <a:pt x="26789" y="196453"/>
                </a:lnTo>
                <a:lnTo>
                  <a:pt x="17860" y="214313"/>
                </a:lnTo>
                <a:lnTo>
                  <a:pt x="8930" y="232172"/>
                </a:lnTo>
                <a:lnTo>
                  <a:pt x="0" y="250031"/>
                </a:lnTo>
                <a:lnTo>
                  <a:pt x="0" y="276820"/>
                </a:lnTo>
                <a:lnTo>
                  <a:pt x="0" y="294680"/>
                </a:lnTo>
                <a:lnTo>
                  <a:pt x="0" y="312539"/>
                </a:lnTo>
                <a:lnTo>
                  <a:pt x="8930" y="330398"/>
                </a:lnTo>
                <a:lnTo>
                  <a:pt x="17860" y="330398"/>
                </a:lnTo>
                <a:lnTo>
                  <a:pt x="26789" y="330398"/>
                </a:lnTo>
                <a:lnTo>
                  <a:pt x="35719" y="312539"/>
                </a:lnTo>
                <a:lnTo>
                  <a:pt x="53578" y="294680"/>
                </a:lnTo>
                <a:lnTo>
                  <a:pt x="62508" y="267891"/>
                </a:lnTo>
                <a:lnTo>
                  <a:pt x="71438" y="232172"/>
                </a:lnTo>
                <a:lnTo>
                  <a:pt x="80368" y="205383"/>
                </a:lnTo>
                <a:lnTo>
                  <a:pt x="89297" y="178594"/>
                </a:lnTo>
                <a:lnTo>
                  <a:pt x="89297" y="169664"/>
                </a:lnTo>
                <a:lnTo>
                  <a:pt x="89297" y="160734"/>
                </a:lnTo>
                <a:lnTo>
                  <a:pt x="89297" y="178594"/>
                </a:lnTo>
                <a:lnTo>
                  <a:pt x="89297" y="196453"/>
                </a:lnTo>
                <a:lnTo>
                  <a:pt x="89297" y="223242"/>
                </a:lnTo>
                <a:lnTo>
                  <a:pt x="98227" y="250031"/>
                </a:lnTo>
                <a:lnTo>
                  <a:pt x="98227" y="276820"/>
                </a:lnTo>
                <a:lnTo>
                  <a:pt x="98227" y="294680"/>
                </a:lnTo>
                <a:lnTo>
                  <a:pt x="107157" y="294680"/>
                </a:lnTo>
                <a:lnTo>
                  <a:pt x="116086" y="294680"/>
                </a:lnTo>
                <a:lnTo>
                  <a:pt x="125016" y="285750"/>
                </a:lnTo>
                <a:lnTo>
                  <a:pt x="133946" y="267891"/>
                </a:lnTo>
                <a:lnTo>
                  <a:pt x="142875" y="241102"/>
                </a:lnTo>
                <a:lnTo>
                  <a:pt x="151805" y="205383"/>
                </a:lnTo>
                <a:lnTo>
                  <a:pt x="151805" y="169664"/>
                </a:lnTo>
                <a:lnTo>
                  <a:pt x="160735" y="133945"/>
                </a:lnTo>
                <a:lnTo>
                  <a:pt x="160735" y="107156"/>
                </a:lnTo>
                <a:lnTo>
                  <a:pt x="169664" y="98227"/>
                </a:lnTo>
                <a:lnTo>
                  <a:pt x="178594" y="98227"/>
                </a:lnTo>
                <a:lnTo>
                  <a:pt x="187524" y="116086"/>
                </a:lnTo>
                <a:lnTo>
                  <a:pt x="196453" y="133945"/>
                </a:lnTo>
                <a:lnTo>
                  <a:pt x="196453" y="151805"/>
                </a:lnTo>
                <a:lnTo>
                  <a:pt x="205383" y="169664"/>
                </a:lnTo>
                <a:lnTo>
                  <a:pt x="205383" y="178594"/>
                </a:lnTo>
                <a:lnTo>
                  <a:pt x="205383" y="187523"/>
                </a:lnTo>
                <a:lnTo>
                  <a:pt x="214313" y="178594"/>
                </a:lnTo>
                <a:lnTo>
                  <a:pt x="214313" y="160734"/>
                </a:lnTo>
                <a:lnTo>
                  <a:pt x="223243" y="133945"/>
                </a:lnTo>
                <a:lnTo>
                  <a:pt x="232172" y="107156"/>
                </a:lnTo>
                <a:lnTo>
                  <a:pt x="232172" y="71438"/>
                </a:lnTo>
                <a:lnTo>
                  <a:pt x="241102" y="35719"/>
                </a:lnTo>
                <a:lnTo>
                  <a:pt x="250032" y="17859"/>
                </a:lnTo>
                <a:lnTo>
                  <a:pt x="258961" y="0"/>
                </a:lnTo>
                <a:lnTo>
                  <a:pt x="267891" y="0"/>
                </a:lnTo>
                <a:lnTo>
                  <a:pt x="267891" y="0"/>
                </a:lnTo>
                <a:lnTo>
                  <a:pt x="26789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4420195" y="3437929"/>
            <a:ext cx="35720" cy="357189"/>
          </a:xfrm>
          <a:custGeom>
            <a:avLst/>
            <a:gdLst/>
            <a:ahLst/>
            <a:cxnLst/>
            <a:rect l="0" t="0" r="0" b="0"/>
            <a:pathLst>
              <a:path w="35720" h="357189">
                <a:moveTo>
                  <a:pt x="8930" y="0"/>
                </a:moveTo>
                <a:lnTo>
                  <a:pt x="0" y="0"/>
                </a:lnTo>
                <a:lnTo>
                  <a:pt x="0" y="0"/>
                </a:lnTo>
                <a:lnTo>
                  <a:pt x="0" y="8930"/>
                </a:lnTo>
                <a:lnTo>
                  <a:pt x="8930" y="26789"/>
                </a:lnTo>
                <a:lnTo>
                  <a:pt x="8930" y="53578"/>
                </a:lnTo>
                <a:lnTo>
                  <a:pt x="8930" y="98227"/>
                </a:lnTo>
                <a:lnTo>
                  <a:pt x="17860" y="151805"/>
                </a:lnTo>
                <a:lnTo>
                  <a:pt x="17860" y="214313"/>
                </a:lnTo>
                <a:lnTo>
                  <a:pt x="17860" y="267891"/>
                </a:lnTo>
                <a:lnTo>
                  <a:pt x="26789" y="312539"/>
                </a:lnTo>
                <a:lnTo>
                  <a:pt x="26789" y="339328"/>
                </a:lnTo>
                <a:lnTo>
                  <a:pt x="26789" y="348258"/>
                </a:lnTo>
                <a:lnTo>
                  <a:pt x="35719" y="357188"/>
                </a:lnTo>
                <a:lnTo>
                  <a:pt x="35719" y="348258"/>
                </a:lnTo>
                <a:lnTo>
                  <a:pt x="35719" y="339328"/>
                </a:lnTo>
                <a:lnTo>
                  <a:pt x="35719" y="33932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4554141" y="3598664"/>
            <a:ext cx="17860" cy="133946"/>
          </a:xfrm>
          <a:custGeom>
            <a:avLst/>
            <a:gdLst/>
            <a:ahLst/>
            <a:cxnLst/>
            <a:rect l="0" t="0" r="0" b="0"/>
            <a:pathLst>
              <a:path w="17860" h="133946">
                <a:moveTo>
                  <a:pt x="8929" y="0"/>
                </a:moveTo>
                <a:lnTo>
                  <a:pt x="8929" y="0"/>
                </a:lnTo>
                <a:lnTo>
                  <a:pt x="0" y="8929"/>
                </a:lnTo>
                <a:lnTo>
                  <a:pt x="0" y="17859"/>
                </a:lnTo>
                <a:lnTo>
                  <a:pt x="0" y="35718"/>
                </a:lnTo>
                <a:lnTo>
                  <a:pt x="8929" y="53578"/>
                </a:lnTo>
                <a:lnTo>
                  <a:pt x="8929" y="71437"/>
                </a:lnTo>
                <a:lnTo>
                  <a:pt x="8929" y="98226"/>
                </a:lnTo>
                <a:lnTo>
                  <a:pt x="17859" y="107156"/>
                </a:lnTo>
                <a:lnTo>
                  <a:pt x="17859" y="125015"/>
                </a:lnTo>
                <a:lnTo>
                  <a:pt x="17859" y="133945"/>
                </a:lnTo>
                <a:lnTo>
                  <a:pt x="17859" y="133945"/>
                </a:lnTo>
                <a:lnTo>
                  <a:pt x="17859" y="125015"/>
                </a:lnTo>
                <a:lnTo>
                  <a:pt x="17859" y="107156"/>
                </a:lnTo>
                <a:lnTo>
                  <a:pt x="17859"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Freeform 82"/>
          <p:cNvSpPr/>
          <p:nvPr/>
        </p:nvSpPr>
        <p:spPr>
          <a:xfrm>
            <a:off x="4527352" y="3464718"/>
            <a:ext cx="35719" cy="44650"/>
          </a:xfrm>
          <a:custGeom>
            <a:avLst/>
            <a:gdLst/>
            <a:ahLst/>
            <a:cxnLst/>
            <a:rect l="0" t="0" r="0" b="0"/>
            <a:pathLst>
              <a:path w="35719" h="44650">
                <a:moveTo>
                  <a:pt x="35718" y="0"/>
                </a:moveTo>
                <a:lnTo>
                  <a:pt x="26789" y="8930"/>
                </a:lnTo>
                <a:lnTo>
                  <a:pt x="17859" y="17860"/>
                </a:lnTo>
                <a:lnTo>
                  <a:pt x="8929" y="26789"/>
                </a:lnTo>
                <a:lnTo>
                  <a:pt x="8929" y="35719"/>
                </a:lnTo>
                <a:lnTo>
                  <a:pt x="0" y="44649"/>
                </a:lnTo>
                <a:lnTo>
                  <a:pt x="0" y="44649"/>
                </a:lnTo>
                <a:lnTo>
                  <a:pt x="0" y="44649"/>
                </a:lnTo>
                <a:lnTo>
                  <a:pt x="8929" y="44649"/>
                </a:lnTo>
                <a:lnTo>
                  <a:pt x="17859" y="44649"/>
                </a:lnTo>
                <a:lnTo>
                  <a:pt x="17859"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4661297" y="3509367"/>
            <a:ext cx="241102" cy="232173"/>
          </a:xfrm>
          <a:custGeom>
            <a:avLst/>
            <a:gdLst/>
            <a:ahLst/>
            <a:cxnLst/>
            <a:rect l="0" t="0" r="0" b="0"/>
            <a:pathLst>
              <a:path w="241102" h="232173">
                <a:moveTo>
                  <a:pt x="0" y="53578"/>
                </a:moveTo>
                <a:lnTo>
                  <a:pt x="0" y="62508"/>
                </a:lnTo>
                <a:lnTo>
                  <a:pt x="0" y="80367"/>
                </a:lnTo>
                <a:lnTo>
                  <a:pt x="0" y="89297"/>
                </a:lnTo>
                <a:lnTo>
                  <a:pt x="0" y="107156"/>
                </a:lnTo>
                <a:lnTo>
                  <a:pt x="8930" y="116086"/>
                </a:lnTo>
                <a:lnTo>
                  <a:pt x="26789" y="125015"/>
                </a:lnTo>
                <a:lnTo>
                  <a:pt x="35719" y="125015"/>
                </a:lnTo>
                <a:lnTo>
                  <a:pt x="53578" y="116086"/>
                </a:lnTo>
                <a:lnTo>
                  <a:pt x="71437" y="98226"/>
                </a:lnTo>
                <a:lnTo>
                  <a:pt x="80367" y="80367"/>
                </a:lnTo>
                <a:lnTo>
                  <a:pt x="98226" y="62508"/>
                </a:lnTo>
                <a:lnTo>
                  <a:pt x="107156" y="35719"/>
                </a:lnTo>
                <a:lnTo>
                  <a:pt x="107156" y="26789"/>
                </a:lnTo>
                <a:lnTo>
                  <a:pt x="98226" y="8929"/>
                </a:lnTo>
                <a:lnTo>
                  <a:pt x="89297" y="0"/>
                </a:lnTo>
                <a:lnTo>
                  <a:pt x="80367" y="0"/>
                </a:lnTo>
                <a:lnTo>
                  <a:pt x="62508" y="8929"/>
                </a:lnTo>
                <a:lnTo>
                  <a:pt x="44648" y="26789"/>
                </a:lnTo>
                <a:lnTo>
                  <a:pt x="35719" y="62508"/>
                </a:lnTo>
                <a:lnTo>
                  <a:pt x="35719" y="107156"/>
                </a:lnTo>
                <a:lnTo>
                  <a:pt x="35719" y="151804"/>
                </a:lnTo>
                <a:lnTo>
                  <a:pt x="44648" y="187523"/>
                </a:lnTo>
                <a:lnTo>
                  <a:pt x="62508" y="214312"/>
                </a:lnTo>
                <a:lnTo>
                  <a:pt x="89297" y="232172"/>
                </a:lnTo>
                <a:lnTo>
                  <a:pt x="116086" y="232172"/>
                </a:lnTo>
                <a:lnTo>
                  <a:pt x="142875" y="214312"/>
                </a:lnTo>
                <a:lnTo>
                  <a:pt x="178594" y="187523"/>
                </a:lnTo>
                <a:lnTo>
                  <a:pt x="196453" y="160734"/>
                </a:lnTo>
                <a:lnTo>
                  <a:pt x="223242" y="125015"/>
                </a:lnTo>
                <a:lnTo>
                  <a:pt x="232172" y="89297"/>
                </a:lnTo>
                <a:lnTo>
                  <a:pt x="241101" y="53578"/>
                </a:lnTo>
                <a:lnTo>
                  <a:pt x="241101"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Freeform 84"/>
          <p:cNvSpPr/>
          <p:nvPr/>
        </p:nvSpPr>
        <p:spPr>
          <a:xfrm>
            <a:off x="4866680" y="3464718"/>
            <a:ext cx="80368" cy="151806"/>
          </a:xfrm>
          <a:custGeom>
            <a:avLst/>
            <a:gdLst/>
            <a:ahLst/>
            <a:cxnLst/>
            <a:rect l="0" t="0" r="0" b="0"/>
            <a:pathLst>
              <a:path w="80368" h="151806">
                <a:moveTo>
                  <a:pt x="35718" y="0"/>
                </a:moveTo>
                <a:lnTo>
                  <a:pt x="35718" y="0"/>
                </a:lnTo>
                <a:lnTo>
                  <a:pt x="26789" y="0"/>
                </a:lnTo>
                <a:lnTo>
                  <a:pt x="26789" y="8930"/>
                </a:lnTo>
                <a:lnTo>
                  <a:pt x="17859" y="8930"/>
                </a:lnTo>
                <a:lnTo>
                  <a:pt x="8929" y="8930"/>
                </a:lnTo>
                <a:lnTo>
                  <a:pt x="0" y="17860"/>
                </a:lnTo>
                <a:lnTo>
                  <a:pt x="0" y="17860"/>
                </a:lnTo>
                <a:lnTo>
                  <a:pt x="0" y="17860"/>
                </a:lnTo>
                <a:lnTo>
                  <a:pt x="0" y="17860"/>
                </a:lnTo>
                <a:lnTo>
                  <a:pt x="8929" y="17860"/>
                </a:lnTo>
                <a:lnTo>
                  <a:pt x="26789" y="17860"/>
                </a:lnTo>
                <a:lnTo>
                  <a:pt x="35718" y="26789"/>
                </a:lnTo>
                <a:lnTo>
                  <a:pt x="53578" y="35719"/>
                </a:lnTo>
                <a:lnTo>
                  <a:pt x="71437" y="44649"/>
                </a:lnTo>
                <a:lnTo>
                  <a:pt x="80367" y="62508"/>
                </a:lnTo>
                <a:lnTo>
                  <a:pt x="80367" y="71438"/>
                </a:lnTo>
                <a:lnTo>
                  <a:pt x="80367" y="89297"/>
                </a:lnTo>
                <a:lnTo>
                  <a:pt x="80367" y="116086"/>
                </a:lnTo>
                <a:lnTo>
                  <a:pt x="71437" y="125016"/>
                </a:lnTo>
                <a:lnTo>
                  <a:pt x="62508" y="142875"/>
                </a:lnTo>
                <a:lnTo>
                  <a:pt x="53578" y="151805"/>
                </a:lnTo>
                <a:lnTo>
                  <a:pt x="35718" y="151805"/>
                </a:lnTo>
                <a:lnTo>
                  <a:pt x="26789" y="151805"/>
                </a:lnTo>
                <a:lnTo>
                  <a:pt x="17859" y="142875"/>
                </a:lnTo>
                <a:lnTo>
                  <a:pt x="0" y="133946"/>
                </a:lnTo>
                <a:lnTo>
                  <a:pt x="0"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Freeform 85"/>
          <p:cNvSpPr/>
          <p:nvPr/>
        </p:nvSpPr>
        <p:spPr>
          <a:xfrm>
            <a:off x="3670102" y="4357687"/>
            <a:ext cx="178594" cy="276821"/>
          </a:xfrm>
          <a:custGeom>
            <a:avLst/>
            <a:gdLst/>
            <a:ahLst/>
            <a:cxnLst/>
            <a:rect l="0" t="0" r="0" b="0"/>
            <a:pathLst>
              <a:path w="178594" h="276821">
                <a:moveTo>
                  <a:pt x="142875" y="8930"/>
                </a:moveTo>
                <a:lnTo>
                  <a:pt x="133945" y="8930"/>
                </a:lnTo>
                <a:lnTo>
                  <a:pt x="133945" y="8930"/>
                </a:lnTo>
                <a:lnTo>
                  <a:pt x="125015" y="8930"/>
                </a:lnTo>
                <a:lnTo>
                  <a:pt x="125015" y="0"/>
                </a:lnTo>
                <a:lnTo>
                  <a:pt x="116086" y="0"/>
                </a:lnTo>
                <a:lnTo>
                  <a:pt x="116086" y="0"/>
                </a:lnTo>
                <a:lnTo>
                  <a:pt x="98226" y="0"/>
                </a:lnTo>
                <a:lnTo>
                  <a:pt x="89296" y="0"/>
                </a:lnTo>
                <a:lnTo>
                  <a:pt x="71437" y="0"/>
                </a:lnTo>
                <a:lnTo>
                  <a:pt x="53578" y="8930"/>
                </a:lnTo>
                <a:lnTo>
                  <a:pt x="44648" y="17859"/>
                </a:lnTo>
                <a:lnTo>
                  <a:pt x="26789" y="35719"/>
                </a:lnTo>
                <a:lnTo>
                  <a:pt x="17859" y="53578"/>
                </a:lnTo>
                <a:lnTo>
                  <a:pt x="0" y="80367"/>
                </a:lnTo>
                <a:lnTo>
                  <a:pt x="0" y="116086"/>
                </a:lnTo>
                <a:lnTo>
                  <a:pt x="0" y="142875"/>
                </a:lnTo>
                <a:lnTo>
                  <a:pt x="8929" y="160734"/>
                </a:lnTo>
                <a:lnTo>
                  <a:pt x="17859" y="169664"/>
                </a:lnTo>
                <a:lnTo>
                  <a:pt x="35718" y="160734"/>
                </a:lnTo>
                <a:lnTo>
                  <a:pt x="62507" y="151805"/>
                </a:lnTo>
                <a:lnTo>
                  <a:pt x="80367" y="125016"/>
                </a:lnTo>
                <a:lnTo>
                  <a:pt x="107156" y="98227"/>
                </a:lnTo>
                <a:lnTo>
                  <a:pt x="125015" y="71438"/>
                </a:lnTo>
                <a:lnTo>
                  <a:pt x="133945" y="44649"/>
                </a:lnTo>
                <a:lnTo>
                  <a:pt x="142875" y="26789"/>
                </a:lnTo>
                <a:lnTo>
                  <a:pt x="151804" y="26789"/>
                </a:lnTo>
                <a:lnTo>
                  <a:pt x="160734" y="35719"/>
                </a:lnTo>
                <a:lnTo>
                  <a:pt x="160734" y="62508"/>
                </a:lnTo>
                <a:lnTo>
                  <a:pt x="160734" y="107156"/>
                </a:lnTo>
                <a:lnTo>
                  <a:pt x="160734" y="151805"/>
                </a:lnTo>
                <a:lnTo>
                  <a:pt x="151804" y="196453"/>
                </a:lnTo>
                <a:lnTo>
                  <a:pt x="151804" y="232172"/>
                </a:lnTo>
                <a:lnTo>
                  <a:pt x="151804" y="258961"/>
                </a:lnTo>
                <a:lnTo>
                  <a:pt x="151804" y="276820"/>
                </a:lnTo>
                <a:lnTo>
                  <a:pt x="151804" y="276820"/>
                </a:lnTo>
                <a:lnTo>
                  <a:pt x="160734" y="267891"/>
                </a:lnTo>
                <a:lnTo>
                  <a:pt x="160734" y="250031"/>
                </a:lnTo>
                <a:lnTo>
                  <a:pt x="169664" y="214313"/>
                </a:lnTo>
                <a:lnTo>
                  <a:pt x="178593" y="178594"/>
                </a:lnTo>
                <a:lnTo>
                  <a:pt x="178593"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Freeform 86"/>
          <p:cNvSpPr/>
          <p:nvPr/>
        </p:nvSpPr>
        <p:spPr>
          <a:xfrm>
            <a:off x="3857625" y="4304109"/>
            <a:ext cx="142876" cy="223243"/>
          </a:xfrm>
          <a:custGeom>
            <a:avLst/>
            <a:gdLst/>
            <a:ahLst/>
            <a:cxnLst/>
            <a:rect l="0" t="0" r="0" b="0"/>
            <a:pathLst>
              <a:path w="142876" h="223243">
                <a:moveTo>
                  <a:pt x="53578" y="0"/>
                </a:moveTo>
                <a:lnTo>
                  <a:pt x="53578" y="8930"/>
                </a:lnTo>
                <a:lnTo>
                  <a:pt x="53578" y="17859"/>
                </a:lnTo>
                <a:lnTo>
                  <a:pt x="44648" y="35719"/>
                </a:lnTo>
                <a:lnTo>
                  <a:pt x="44648" y="62508"/>
                </a:lnTo>
                <a:lnTo>
                  <a:pt x="44648" y="89297"/>
                </a:lnTo>
                <a:lnTo>
                  <a:pt x="44648" y="125016"/>
                </a:lnTo>
                <a:lnTo>
                  <a:pt x="44648" y="160734"/>
                </a:lnTo>
                <a:lnTo>
                  <a:pt x="53578" y="187523"/>
                </a:lnTo>
                <a:lnTo>
                  <a:pt x="62508" y="214312"/>
                </a:lnTo>
                <a:lnTo>
                  <a:pt x="71438" y="223242"/>
                </a:lnTo>
                <a:lnTo>
                  <a:pt x="80367" y="214312"/>
                </a:lnTo>
                <a:lnTo>
                  <a:pt x="98227" y="196453"/>
                </a:lnTo>
                <a:lnTo>
                  <a:pt x="116086" y="178594"/>
                </a:lnTo>
                <a:lnTo>
                  <a:pt x="125016" y="151805"/>
                </a:lnTo>
                <a:lnTo>
                  <a:pt x="133945" y="116086"/>
                </a:lnTo>
                <a:lnTo>
                  <a:pt x="142875" y="80367"/>
                </a:lnTo>
                <a:lnTo>
                  <a:pt x="133945" y="53578"/>
                </a:lnTo>
                <a:lnTo>
                  <a:pt x="116086" y="35719"/>
                </a:lnTo>
                <a:lnTo>
                  <a:pt x="89297" y="26789"/>
                </a:lnTo>
                <a:lnTo>
                  <a:pt x="53578" y="35719"/>
                </a:lnTo>
                <a:lnTo>
                  <a:pt x="26789" y="44648"/>
                </a:lnTo>
                <a:lnTo>
                  <a:pt x="8930" y="62508"/>
                </a:lnTo>
                <a:lnTo>
                  <a:pt x="0" y="71437"/>
                </a:lnTo>
                <a:lnTo>
                  <a:pt x="0" y="89297"/>
                </a:lnTo>
                <a:lnTo>
                  <a:pt x="8930" y="80367"/>
                </a:lnTo>
                <a:lnTo>
                  <a:pt x="26789" y="62508"/>
                </a:lnTo>
                <a:lnTo>
                  <a:pt x="53578" y="35719"/>
                </a:lnTo>
                <a:lnTo>
                  <a:pt x="53578"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Freeform 87"/>
          <p:cNvSpPr/>
          <p:nvPr/>
        </p:nvSpPr>
        <p:spPr>
          <a:xfrm>
            <a:off x="4223742" y="4080867"/>
            <a:ext cx="125017" cy="348259"/>
          </a:xfrm>
          <a:custGeom>
            <a:avLst/>
            <a:gdLst/>
            <a:ahLst/>
            <a:cxnLst/>
            <a:rect l="0" t="0" r="0" b="0"/>
            <a:pathLst>
              <a:path w="125017" h="348259">
                <a:moveTo>
                  <a:pt x="0" y="17859"/>
                </a:moveTo>
                <a:lnTo>
                  <a:pt x="0" y="8929"/>
                </a:lnTo>
                <a:lnTo>
                  <a:pt x="0" y="8929"/>
                </a:lnTo>
                <a:lnTo>
                  <a:pt x="0" y="0"/>
                </a:lnTo>
                <a:lnTo>
                  <a:pt x="0" y="0"/>
                </a:lnTo>
                <a:lnTo>
                  <a:pt x="0" y="0"/>
                </a:lnTo>
                <a:lnTo>
                  <a:pt x="0" y="17859"/>
                </a:lnTo>
                <a:lnTo>
                  <a:pt x="0" y="44648"/>
                </a:lnTo>
                <a:lnTo>
                  <a:pt x="8930" y="80367"/>
                </a:lnTo>
                <a:lnTo>
                  <a:pt x="8930" y="125015"/>
                </a:lnTo>
                <a:lnTo>
                  <a:pt x="17860" y="169664"/>
                </a:lnTo>
                <a:lnTo>
                  <a:pt x="26789" y="205383"/>
                </a:lnTo>
                <a:lnTo>
                  <a:pt x="26789" y="241101"/>
                </a:lnTo>
                <a:lnTo>
                  <a:pt x="35719" y="276820"/>
                </a:lnTo>
                <a:lnTo>
                  <a:pt x="53578" y="303609"/>
                </a:lnTo>
                <a:lnTo>
                  <a:pt x="62508" y="321469"/>
                </a:lnTo>
                <a:lnTo>
                  <a:pt x="80367" y="339328"/>
                </a:lnTo>
                <a:lnTo>
                  <a:pt x="98227" y="348258"/>
                </a:lnTo>
                <a:lnTo>
                  <a:pt x="116086" y="348258"/>
                </a:lnTo>
                <a:lnTo>
                  <a:pt x="125016" y="339328"/>
                </a:lnTo>
                <a:lnTo>
                  <a:pt x="116086" y="330398"/>
                </a:lnTo>
                <a:lnTo>
                  <a:pt x="116086" y="303609"/>
                </a:lnTo>
                <a:lnTo>
                  <a:pt x="116086" y="30360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Freeform 88"/>
          <p:cNvSpPr/>
          <p:nvPr/>
        </p:nvSpPr>
        <p:spPr>
          <a:xfrm>
            <a:off x="4089797" y="4205882"/>
            <a:ext cx="232173" cy="89298"/>
          </a:xfrm>
          <a:custGeom>
            <a:avLst/>
            <a:gdLst/>
            <a:ahLst/>
            <a:cxnLst/>
            <a:rect l="0" t="0" r="0" b="0"/>
            <a:pathLst>
              <a:path w="232173" h="89298">
                <a:moveTo>
                  <a:pt x="0" y="89297"/>
                </a:moveTo>
                <a:lnTo>
                  <a:pt x="8930" y="89297"/>
                </a:lnTo>
                <a:lnTo>
                  <a:pt x="8930" y="89297"/>
                </a:lnTo>
                <a:lnTo>
                  <a:pt x="26789" y="80368"/>
                </a:lnTo>
                <a:lnTo>
                  <a:pt x="53578" y="80368"/>
                </a:lnTo>
                <a:lnTo>
                  <a:pt x="80367" y="62508"/>
                </a:lnTo>
                <a:lnTo>
                  <a:pt x="116086" y="44649"/>
                </a:lnTo>
                <a:lnTo>
                  <a:pt x="160734" y="26789"/>
                </a:lnTo>
                <a:lnTo>
                  <a:pt x="196453" y="8930"/>
                </a:lnTo>
                <a:lnTo>
                  <a:pt x="232172" y="0"/>
                </a:lnTo>
                <a:lnTo>
                  <a:pt x="23217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Freeform 89"/>
          <p:cNvSpPr/>
          <p:nvPr/>
        </p:nvSpPr>
        <p:spPr>
          <a:xfrm>
            <a:off x="4366617" y="3902273"/>
            <a:ext cx="517923" cy="419696"/>
          </a:xfrm>
          <a:custGeom>
            <a:avLst/>
            <a:gdLst/>
            <a:ahLst/>
            <a:cxnLst/>
            <a:rect l="0" t="0" r="0" b="0"/>
            <a:pathLst>
              <a:path w="517923" h="419696">
                <a:moveTo>
                  <a:pt x="35719" y="276820"/>
                </a:moveTo>
                <a:lnTo>
                  <a:pt x="26789" y="276820"/>
                </a:lnTo>
                <a:lnTo>
                  <a:pt x="26789" y="276820"/>
                </a:lnTo>
                <a:lnTo>
                  <a:pt x="17860" y="285750"/>
                </a:lnTo>
                <a:lnTo>
                  <a:pt x="8930" y="303609"/>
                </a:lnTo>
                <a:lnTo>
                  <a:pt x="8930" y="321469"/>
                </a:lnTo>
                <a:lnTo>
                  <a:pt x="8930" y="348258"/>
                </a:lnTo>
                <a:lnTo>
                  <a:pt x="0" y="375047"/>
                </a:lnTo>
                <a:lnTo>
                  <a:pt x="0" y="392906"/>
                </a:lnTo>
                <a:lnTo>
                  <a:pt x="0" y="410766"/>
                </a:lnTo>
                <a:lnTo>
                  <a:pt x="0" y="419695"/>
                </a:lnTo>
                <a:lnTo>
                  <a:pt x="8930" y="419695"/>
                </a:lnTo>
                <a:lnTo>
                  <a:pt x="8930" y="410766"/>
                </a:lnTo>
                <a:lnTo>
                  <a:pt x="17860" y="401836"/>
                </a:lnTo>
                <a:lnTo>
                  <a:pt x="26789" y="383977"/>
                </a:lnTo>
                <a:lnTo>
                  <a:pt x="26789" y="357188"/>
                </a:lnTo>
                <a:lnTo>
                  <a:pt x="35719" y="339328"/>
                </a:lnTo>
                <a:lnTo>
                  <a:pt x="35719" y="321469"/>
                </a:lnTo>
                <a:lnTo>
                  <a:pt x="44649" y="303609"/>
                </a:lnTo>
                <a:lnTo>
                  <a:pt x="53578" y="303609"/>
                </a:lnTo>
                <a:lnTo>
                  <a:pt x="53578" y="312539"/>
                </a:lnTo>
                <a:lnTo>
                  <a:pt x="62508" y="330398"/>
                </a:lnTo>
                <a:lnTo>
                  <a:pt x="71438" y="348258"/>
                </a:lnTo>
                <a:lnTo>
                  <a:pt x="89297" y="357188"/>
                </a:lnTo>
                <a:lnTo>
                  <a:pt x="98227" y="375047"/>
                </a:lnTo>
                <a:lnTo>
                  <a:pt x="107156" y="375047"/>
                </a:lnTo>
                <a:lnTo>
                  <a:pt x="116086" y="375047"/>
                </a:lnTo>
                <a:lnTo>
                  <a:pt x="133946" y="366117"/>
                </a:lnTo>
                <a:lnTo>
                  <a:pt x="142875" y="348258"/>
                </a:lnTo>
                <a:lnTo>
                  <a:pt x="151805" y="330398"/>
                </a:lnTo>
                <a:lnTo>
                  <a:pt x="160735" y="303609"/>
                </a:lnTo>
                <a:lnTo>
                  <a:pt x="169664" y="267891"/>
                </a:lnTo>
                <a:lnTo>
                  <a:pt x="178594" y="232172"/>
                </a:lnTo>
                <a:lnTo>
                  <a:pt x="178594" y="196453"/>
                </a:lnTo>
                <a:lnTo>
                  <a:pt x="169664" y="160734"/>
                </a:lnTo>
                <a:lnTo>
                  <a:pt x="160735" y="133945"/>
                </a:lnTo>
                <a:lnTo>
                  <a:pt x="151805" y="107156"/>
                </a:lnTo>
                <a:lnTo>
                  <a:pt x="142875" y="89297"/>
                </a:lnTo>
                <a:lnTo>
                  <a:pt x="133946" y="98227"/>
                </a:lnTo>
                <a:lnTo>
                  <a:pt x="125016" y="116086"/>
                </a:lnTo>
                <a:lnTo>
                  <a:pt x="116086" y="142875"/>
                </a:lnTo>
                <a:lnTo>
                  <a:pt x="116086" y="187523"/>
                </a:lnTo>
                <a:lnTo>
                  <a:pt x="116086" y="232172"/>
                </a:lnTo>
                <a:lnTo>
                  <a:pt x="125016" y="276820"/>
                </a:lnTo>
                <a:lnTo>
                  <a:pt x="133946" y="303609"/>
                </a:lnTo>
                <a:lnTo>
                  <a:pt x="142875" y="330398"/>
                </a:lnTo>
                <a:lnTo>
                  <a:pt x="160735" y="348258"/>
                </a:lnTo>
                <a:lnTo>
                  <a:pt x="169664" y="357188"/>
                </a:lnTo>
                <a:lnTo>
                  <a:pt x="187524" y="348258"/>
                </a:lnTo>
                <a:lnTo>
                  <a:pt x="214313" y="330398"/>
                </a:lnTo>
                <a:lnTo>
                  <a:pt x="223242" y="303609"/>
                </a:lnTo>
                <a:lnTo>
                  <a:pt x="250031" y="276820"/>
                </a:lnTo>
                <a:lnTo>
                  <a:pt x="258961" y="232172"/>
                </a:lnTo>
                <a:lnTo>
                  <a:pt x="267891" y="196453"/>
                </a:lnTo>
                <a:lnTo>
                  <a:pt x="276821" y="142875"/>
                </a:lnTo>
                <a:lnTo>
                  <a:pt x="276821" y="98227"/>
                </a:lnTo>
                <a:lnTo>
                  <a:pt x="267891" y="62508"/>
                </a:lnTo>
                <a:lnTo>
                  <a:pt x="258961" y="26789"/>
                </a:lnTo>
                <a:lnTo>
                  <a:pt x="250031" y="8930"/>
                </a:lnTo>
                <a:lnTo>
                  <a:pt x="232172" y="0"/>
                </a:lnTo>
                <a:lnTo>
                  <a:pt x="223242" y="0"/>
                </a:lnTo>
                <a:lnTo>
                  <a:pt x="223242" y="26789"/>
                </a:lnTo>
                <a:lnTo>
                  <a:pt x="223242" y="62508"/>
                </a:lnTo>
                <a:lnTo>
                  <a:pt x="223242" y="107156"/>
                </a:lnTo>
                <a:lnTo>
                  <a:pt x="232172" y="151805"/>
                </a:lnTo>
                <a:lnTo>
                  <a:pt x="241102" y="196453"/>
                </a:lnTo>
                <a:lnTo>
                  <a:pt x="250031" y="232172"/>
                </a:lnTo>
                <a:lnTo>
                  <a:pt x="258961" y="258961"/>
                </a:lnTo>
                <a:lnTo>
                  <a:pt x="276821" y="276820"/>
                </a:lnTo>
                <a:lnTo>
                  <a:pt x="285750" y="285750"/>
                </a:lnTo>
                <a:lnTo>
                  <a:pt x="303610" y="285750"/>
                </a:lnTo>
                <a:lnTo>
                  <a:pt x="321469" y="267891"/>
                </a:lnTo>
                <a:lnTo>
                  <a:pt x="330399" y="250031"/>
                </a:lnTo>
                <a:lnTo>
                  <a:pt x="339328" y="223242"/>
                </a:lnTo>
                <a:lnTo>
                  <a:pt x="348258" y="187523"/>
                </a:lnTo>
                <a:lnTo>
                  <a:pt x="357188" y="169664"/>
                </a:lnTo>
                <a:lnTo>
                  <a:pt x="366117" y="151805"/>
                </a:lnTo>
                <a:lnTo>
                  <a:pt x="366117" y="151805"/>
                </a:lnTo>
                <a:lnTo>
                  <a:pt x="375047" y="160734"/>
                </a:lnTo>
                <a:lnTo>
                  <a:pt x="375047" y="178594"/>
                </a:lnTo>
                <a:lnTo>
                  <a:pt x="375047" y="196453"/>
                </a:lnTo>
                <a:lnTo>
                  <a:pt x="375047" y="214313"/>
                </a:lnTo>
                <a:lnTo>
                  <a:pt x="375047" y="223242"/>
                </a:lnTo>
                <a:lnTo>
                  <a:pt x="375047" y="232172"/>
                </a:lnTo>
                <a:lnTo>
                  <a:pt x="375047" y="223242"/>
                </a:lnTo>
                <a:lnTo>
                  <a:pt x="383977" y="214313"/>
                </a:lnTo>
                <a:lnTo>
                  <a:pt x="392906" y="196453"/>
                </a:lnTo>
                <a:lnTo>
                  <a:pt x="401836" y="169664"/>
                </a:lnTo>
                <a:lnTo>
                  <a:pt x="410766" y="151805"/>
                </a:lnTo>
                <a:lnTo>
                  <a:pt x="419696" y="142875"/>
                </a:lnTo>
                <a:lnTo>
                  <a:pt x="428625" y="142875"/>
                </a:lnTo>
                <a:lnTo>
                  <a:pt x="437555" y="160734"/>
                </a:lnTo>
                <a:lnTo>
                  <a:pt x="437555" y="178594"/>
                </a:lnTo>
                <a:lnTo>
                  <a:pt x="446485" y="214313"/>
                </a:lnTo>
                <a:lnTo>
                  <a:pt x="455414" y="250031"/>
                </a:lnTo>
                <a:lnTo>
                  <a:pt x="473274" y="285750"/>
                </a:lnTo>
                <a:lnTo>
                  <a:pt x="491133" y="321469"/>
                </a:lnTo>
                <a:lnTo>
                  <a:pt x="500063" y="357188"/>
                </a:lnTo>
                <a:lnTo>
                  <a:pt x="517922" y="383977"/>
                </a:lnTo>
                <a:lnTo>
                  <a:pt x="517922" y="401836"/>
                </a:lnTo>
                <a:lnTo>
                  <a:pt x="517922" y="410766"/>
                </a:lnTo>
                <a:lnTo>
                  <a:pt x="517922" y="419695"/>
                </a:lnTo>
                <a:lnTo>
                  <a:pt x="508992" y="419695"/>
                </a:lnTo>
                <a:lnTo>
                  <a:pt x="491133" y="410766"/>
                </a:lnTo>
                <a:lnTo>
                  <a:pt x="473274" y="410766"/>
                </a:lnTo>
                <a:lnTo>
                  <a:pt x="455414" y="401836"/>
                </a:lnTo>
                <a:lnTo>
                  <a:pt x="428625" y="401836"/>
                </a:lnTo>
                <a:lnTo>
                  <a:pt x="419696" y="410766"/>
                </a:lnTo>
                <a:lnTo>
                  <a:pt x="419696" y="41076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Freeform 90"/>
          <p:cNvSpPr/>
          <p:nvPr/>
        </p:nvSpPr>
        <p:spPr>
          <a:xfrm>
            <a:off x="3670102" y="4089796"/>
            <a:ext cx="1455540" cy="794744"/>
          </a:xfrm>
          <a:custGeom>
            <a:avLst/>
            <a:gdLst/>
            <a:ahLst/>
            <a:cxnLst/>
            <a:rect l="0" t="0" r="0" b="0"/>
            <a:pathLst>
              <a:path w="1455540" h="794744">
                <a:moveTo>
                  <a:pt x="0" y="794743"/>
                </a:moveTo>
                <a:lnTo>
                  <a:pt x="8929" y="794743"/>
                </a:lnTo>
                <a:lnTo>
                  <a:pt x="17859" y="785813"/>
                </a:lnTo>
                <a:lnTo>
                  <a:pt x="35718" y="776883"/>
                </a:lnTo>
                <a:lnTo>
                  <a:pt x="71437" y="759024"/>
                </a:lnTo>
                <a:lnTo>
                  <a:pt x="116086" y="723305"/>
                </a:lnTo>
                <a:lnTo>
                  <a:pt x="178593" y="687586"/>
                </a:lnTo>
                <a:lnTo>
                  <a:pt x="250031" y="642938"/>
                </a:lnTo>
                <a:lnTo>
                  <a:pt x="339328" y="589360"/>
                </a:lnTo>
                <a:lnTo>
                  <a:pt x="428625" y="535782"/>
                </a:lnTo>
                <a:lnTo>
                  <a:pt x="535781" y="482204"/>
                </a:lnTo>
                <a:lnTo>
                  <a:pt x="651867" y="419696"/>
                </a:lnTo>
                <a:lnTo>
                  <a:pt x="767953" y="366118"/>
                </a:lnTo>
                <a:lnTo>
                  <a:pt x="884039" y="312540"/>
                </a:lnTo>
                <a:lnTo>
                  <a:pt x="1009054" y="258961"/>
                </a:lnTo>
                <a:lnTo>
                  <a:pt x="1125140" y="205383"/>
                </a:lnTo>
                <a:lnTo>
                  <a:pt x="1232296" y="151805"/>
                </a:lnTo>
                <a:lnTo>
                  <a:pt x="1321593" y="98227"/>
                </a:lnTo>
                <a:lnTo>
                  <a:pt x="1401961" y="44649"/>
                </a:lnTo>
                <a:lnTo>
                  <a:pt x="1455539" y="0"/>
                </a:lnTo>
                <a:lnTo>
                  <a:pt x="145553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Freeform 91"/>
          <p:cNvSpPr/>
          <p:nvPr/>
        </p:nvSpPr>
        <p:spPr>
          <a:xfrm>
            <a:off x="1982391" y="2580680"/>
            <a:ext cx="696516" cy="1544836"/>
          </a:xfrm>
          <a:custGeom>
            <a:avLst/>
            <a:gdLst/>
            <a:ahLst/>
            <a:cxnLst/>
            <a:rect l="0" t="0" r="0" b="0"/>
            <a:pathLst>
              <a:path w="696516" h="1544836">
                <a:moveTo>
                  <a:pt x="8929" y="71437"/>
                </a:moveTo>
                <a:lnTo>
                  <a:pt x="8929" y="62508"/>
                </a:lnTo>
                <a:lnTo>
                  <a:pt x="0" y="62508"/>
                </a:lnTo>
                <a:lnTo>
                  <a:pt x="0" y="53578"/>
                </a:lnTo>
                <a:lnTo>
                  <a:pt x="0" y="53578"/>
                </a:lnTo>
                <a:lnTo>
                  <a:pt x="0" y="53578"/>
                </a:lnTo>
                <a:lnTo>
                  <a:pt x="8929" y="44648"/>
                </a:lnTo>
                <a:lnTo>
                  <a:pt x="26789" y="44648"/>
                </a:lnTo>
                <a:lnTo>
                  <a:pt x="53578" y="44648"/>
                </a:lnTo>
                <a:lnTo>
                  <a:pt x="80367" y="44648"/>
                </a:lnTo>
                <a:lnTo>
                  <a:pt x="116086" y="35718"/>
                </a:lnTo>
                <a:lnTo>
                  <a:pt x="151804" y="26789"/>
                </a:lnTo>
                <a:lnTo>
                  <a:pt x="187523" y="17859"/>
                </a:lnTo>
                <a:lnTo>
                  <a:pt x="214312" y="8929"/>
                </a:lnTo>
                <a:lnTo>
                  <a:pt x="250031" y="0"/>
                </a:lnTo>
                <a:lnTo>
                  <a:pt x="267890" y="0"/>
                </a:lnTo>
                <a:lnTo>
                  <a:pt x="294679" y="0"/>
                </a:lnTo>
                <a:lnTo>
                  <a:pt x="303609" y="8929"/>
                </a:lnTo>
                <a:lnTo>
                  <a:pt x="321468" y="26789"/>
                </a:lnTo>
                <a:lnTo>
                  <a:pt x="339328" y="53578"/>
                </a:lnTo>
                <a:lnTo>
                  <a:pt x="357187" y="98226"/>
                </a:lnTo>
                <a:lnTo>
                  <a:pt x="366117" y="142875"/>
                </a:lnTo>
                <a:lnTo>
                  <a:pt x="383976" y="205383"/>
                </a:lnTo>
                <a:lnTo>
                  <a:pt x="401836" y="267890"/>
                </a:lnTo>
                <a:lnTo>
                  <a:pt x="419695" y="339327"/>
                </a:lnTo>
                <a:lnTo>
                  <a:pt x="437554" y="419695"/>
                </a:lnTo>
                <a:lnTo>
                  <a:pt x="446484" y="508991"/>
                </a:lnTo>
                <a:lnTo>
                  <a:pt x="464343" y="607218"/>
                </a:lnTo>
                <a:lnTo>
                  <a:pt x="491132" y="714374"/>
                </a:lnTo>
                <a:lnTo>
                  <a:pt x="508992" y="830460"/>
                </a:lnTo>
                <a:lnTo>
                  <a:pt x="535781" y="946546"/>
                </a:lnTo>
                <a:lnTo>
                  <a:pt x="562570" y="1053702"/>
                </a:lnTo>
                <a:lnTo>
                  <a:pt x="598289" y="1151929"/>
                </a:lnTo>
                <a:lnTo>
                  <a:pt x="625078" y="1232296"/>
                </a:lnTo>
                <a:lnTo>
                  <a:pt x="651867" y="1294804"/>
                </a:lnTo>
                <a:lnTo>
                  <a:pt x="669726" y="1348382"/>
                </a:lnTo>
                <a:lnTo>
                  <a:pt x="687586" y="1384101"/>
                </a:lnTo>
                <a:lnTo>
                  <a:pt x="696515" y="1419820"/>
                </a:lnTo>
                <a:lnTo>
                  <a:pt x="696515" y="1446609"/>
                </a:lnTo>
                <a:lnTo>
                  <a:pt x="696515" y="1464468"/>
                </a:lnTo>
                <a:lnTo>
                  <a:pt x="687586" y="1482327"/>
                </a:lnTo>
                <a:lnTo>
                  <a:pt x="678656" y="1500187"/>
                </a:lnTo>
                <a:lnTo>
                  <a:pt x="669726" y="1518046"/>
                </a:lnTo>
                <a:lnTo>
                  <a:pt x="660797" y="1535906"/>
                </a:lnTo>
                <a:lnTo>
                  <a:pt x="651867" y="1544835"/>
                </a:lnTo>
                <a:lnTo>
                  <a:pt x="642937" y="1535906"/>
                </a:lnTo>
                <a:lnTo>
                  <a:pt x="642937" y="153590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2723555" y="2402086"/>
            <a:ext cx="250032" cy="276821"/>
          </a:xfrm>
          <a:custGeom>
            <a:avLst/>
            <a:gdLst/>
            <a:ahLst/>
            <a:cxnLst/>
            <a:rect l="0" t="0" r="0" b="0"/>
            <a:pathLst>
              <a:path w="250032" h="276821">
                <a:moveTo>
                  <a:pt x="169664" y="151805"/>
                </a:moveTo>
                <a:lnTo>
                  <a:pt x="169664" y="142875"/>
                </a:lnTo>
                <a:lnTo>
                  <a:pt x="169664" y="133945"/>
                </a:lnTo>
                <a:lnTo>
                  <a:pt x="169664" y="116086"/>
                </a:lnTo>
                <a:lnTo>
                  <a:pt x="169664" y="98227"/>
                </a:lnTo>
                <a:lnTo>
                  <a:pt x="169664" y="80367"/>
                </a:lnTo>
                <a:lnTo>
                  <a:pt x="160734" y="62508"/>
                </a:lnTo>
                <a:lnTo>
                  <a:pt x="160734" y="44648"/>
                </a:lnTo>
                <a:lnTo>
                  <a:pt x="151804" y="26789"/>
                </a:lnTo>
                <a:lnTo>
                  <a:pt x="142875" y="17859"/>
                </a:lnTo>
                <a:lnTo>
                  <a:pt x="133945" y="8929"/>
                </a:lnTo>
                <a:lnTo>
                  <a:pt x="125015" y="0"/>
                </a:lnTo>
                <a:lnTo>
                  <a:pt x="116086" y="8929"/>
                </a:lnTo>
                <a:lnTo>
                  <a:pt x="98226" y="8929"/>
                </a:lnTo>
                <a:lnTo>
                  <a:pt x="71437" y="26789"/>
                </a:lnTo>
                <a:lnTo>
                  <a:pt x="53578" y="53578"/>
                </a:lnTo>
                <a:lnTo>
                  <a:pt x="35718" y="89297"/>
                </a:lnTo>
                <a:lnTo>
                  <a:pt x="17859" y="125016"/>
                </a:lnTo>
                <a:lnTo>
                  <a:pt x="0" y="169664"/>
                </a:lnTo>
                <a:lnTo>
                  <a:pt x="0" y="214312"/>
                </a:lnTo>
                <a:lnTo>
                  <a:pt x="8929" y="250031"/>
                </a:lnTo>
                <a:lnTo>
                  <a:pt x="26789" y="267891"/>
                </a:lnTo>
                <a:lnTo>
                  <a:pt x="53578" y="276820"/>
                </a:lnTo>
                <a:lnTo>
                  <a:pt x="98226" y="276820"/>
                </a:lnTo>
                <a:lnTo>
                  <a:pt x="142875" y="258961"/>
                </a:lnTo>
                <a:lnTo>
                  <a:pt x="187523" y="241102"/>
                </a:lnTo>
                <a:lnTo>
                  <a:pt x="223242" y="223242"/>
                </a:lnTo>
                <a:lnTo>
                  <a:pt x="250031" y="196453"/>
                </a:lnTo>
                <a:lnTo>
                  <a:pt x="250031"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3089672" y="2321719"/>
            <a:ext cx="178595" cy="107157"/>
          </a:xfrm>
          <a:custGeom>
            <a:avLst/>
            <a:gdLst/>
            <a:ahLst/>
            <a:cxnLst/>
            <a:rect l="0" t="0" r="0" b="0"/>
            <a:pathLst>
              <a:path w="178595" h="107157">
                <a:moveTo>
                  <a:pt x="0" y="107156"/>
                </a:moveTo>
                <a:lnTo>
                  <a:pt x="0" y="98226"/>
                </a:lnTo>
                <a:lnTo>
                  <a:pt x="0" y="89296"/>
                </a:lnTo>
                <a:lnTo>
                  <a:pt x="0" y="80367"/>
                </a:lnTo>
                <a:lnTo>
                  <a:pt x="8930" y="71437"/>
                </a:lnTo>
                <a:lnTo>
                  <a:pt x="26789" y="62507"/>
                </a:lnTo>
                <a:lnTo>
                  <a:pt x="35719" y="62507"/>
                </a:lnTo>
                <a:lnTo>
                  <a:pt x="62508" y="53578"/>
                </a:lnTo>
                <a:lnTo>
                  <a:pt x="80367" y="44648"/>
                </a:lnTo>
                <a:lnTo>
                  <a:pt x="107156" y="35718"/>
                </a:lnTo>
                <a:lnTo>
                  <a:pt x="125016" y="26789"/>
                </a:lnTo>
                <a:lnTo>
                  <a:pt x="151805" y="17859"/>
                </a:lnTo>
                <a:lnTo>
                  <a:pt x="169664" y="8929"/>
                </a:lnTo>
                <a:lnTo>
                  <a:pt x="178594" y="0"/>
                </a:lnTo>
                <a:lnTo>
                  <a:pt x="17859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3170039" y="2321719"/>
            <a:ext cx="62509" cy="196454"/>
          </a:xfrm>
          <a:custGeom>
            <a:avLst/>
            <a:gdLst/>
            <a:ahLst/>
            <a:cxnLst/>
            <a:rect l="0" t="0" r="0" b="0"/>
            <a:pathLst>
              <a:path w="62509" h="196454">
                <a:moveTo>
                  <a:pt x="8930" y="0"/>
                </a:moveTo>
                <a:lnTo>
                  <a:pt x="8930" y="8929"/>
                </a:lnTo>
                <a:lnTo>
                  <a:pt x="0" y="26789"/>
                </a:lnTo>
                <a:lnTo>
                  <a:pt x="0" y="44648"/>
                </a:lnTo>
                <a:lnTo>
                  <a:pt x="0" y="80367"/>
                </a:lnTo>
                <a:lnTo>
                  <a:pt x="8930" y="116085"/>
                </a:lnTo>
                <a:lnTo>
                  <a:pt x="17859" y="151804"/>
                </a:lnTo>
                <a:lnTo>
                  <a:pt x="35719" y="178594"/>
                </a:lnTo>
                <a:lnTo>
                  <a:pt x="44649" y="196453"/>
                </a:lnTo>
                <a:lnTo>
                  <a:pt x="62508" y="196453"/>
                </a:lnTo>
                <a:lnTo>
                  <a:pt x="62508"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Freeform 95"/>
          <p:cNvSpPr/>
          <p:nvPr/>
        </p:nvSpPr>
        <p:spPr>
          <a:xfrm>
            <a:off x="3348633" y="2187773"/>
            <a:ext cx="258962" cy="116087"/>
          </a:xfrm>
          <a:custGeom>
            <a:avLst/>
            <a:gdLst/>
            <a:ahLst/>
            <a:cxnLst/>
            <a:rect l="0" t="0" r="0" b="0"/>
            <a:pathLst>
              <a:path w="258962" h="116087">
                <a:moveTo>
                  <a:pt x="0" y="116086"/>
                </a:moveTo>
                <a:lnTo>
                  <a:pt x="0" y="116086"/>
                </a:lnTo>
                <a:lnTo>
                  <a:pt x="0" y="116086"/>
                </a:lnTo>
                <a:lnTo>
                  <a:pt x="8930" y="107156"/>
                </a:lnTo>
                <a:lnTo>
                  <a:pt x="26789" y="98227"/>
                </a:lnTo>
                <a:lnTo>
                  <a:pt x="53578" y="89297"/>
                </a:lnTo>
                <a:lnTo>
                  <a:pt x="80367" y="80367"/>
                </a:lnTo>
                <a:lnTo>
                  <a:pt x="116086" y="71438"/>
                </a:lnTo>
                <a:lnTo>
                  <a:pt x="142875" y="62508"/>
                </a:lnTo>
                <a:lnTo>
                  <a:pt x="178594" y="53578"/>
                </a:lnTo>
                <a:lnTo>
                  <a:pt x="205383" y="44649"/>
                </a:lnTo>
                <a:lnTo>
                  <a:pt x="232172" y="35719"/>
                </a:lnTo>
                <a:lnTo>
                  <a:pt x="250031" y="17860"/>
                </a:lnTo>
                <a:lnTo>
                  <a:pt x="258961" y="0"/>
                </a:lnTo>
                <a:lnTo>
                  <a:pt x="25896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Freeform 96"/>
          <p:cNvSpPr/>
          <p:nvPr/>
        </p:nvSpPr>
        <p:spPr>
          <a:xfrm>
            <a:off x="3482578" y="2178844"/>
            <a:ext cx="44650" cy="250032"/>
          </a:xfrm>
          <a:custGeom>
            <a:avLst/>
            <a:gdLst/>
            <a:ahLst/>
            <a:cxnLst/>
            <a:rect l="0" t="0" r="0" b="0"/>
            <a:pathLst>
              <a:path w="44650" h="250032">
                <a:moveTo>
                  <a:pt x="0" y="0"/>
                </a:moveTo>
                <a:lnTo>
                  <a:pt x="0" y="8929"/>
                </a:lnTo>
                <a:lnTo>
                  <a:pt x="0" y="17859"/>
                </a:lnTo>
                <a:lnTo>
                  <a:pt x="0" y="35718"/>
                </a:lnTo>
                <a:lnTo>
                  <a:pt x="0" y="62507"/>
                </a:lnTo>
                <a:lnTo>
                  <a:pt x="0" y="98226"/>
                </a:lnTo>
                <a:lnTo>
                  <a:pt x="8930" y="142875"/>
                </a:lnTo>
                <a:lnTo>
                  <a:pt x="17860" y="187523"/>
                </a:lnTo>
                <a:lnTo>
                  <a:pt x="26789" y="223242"/>
                </a:lnTo>
                <a:lnTo>
                  <a:pt x="44649" y="250031"/>
                </a:lnTo>
                <a:lnTo>
                  <a:pt x="44649"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Freeform 97"/>
          <p:cNvSpPr/>
          <p:nvPr/>
        </p:nvSpPr>
        <p:spPr>
          <a:xfrm>
            <a:off x="3875484" y="2384226"/>
            <a:ext cx="62509" cy="303611"/>
          </a:xfrm>
          <a:custGeom>
            <a:avLst/>
            <a:gdLst/>
            <a:ahLst/>
            <a:cxnLst/>
            <a:rect l="0" t="0" r="0" b="0"/>
            <a:pathLst>
              <a:path w="62509" h="303611">
                <a:moveTo>
                  <a:pt x="62508" y="0"/>
                </a:moveTo>
                <a:lnTo>
                  <a:pt x="62508" y="17860"/>
                </a:lnTo>
                <a:lnTo>
                  <a:pt x="53579" y="44649"/>
                </a:lnTo>
                <a:lnTo>
                  <a:pt x="53579" y="98227"/>
                </a:lnTo>
                <a:lnTo>
                  <a:pt x="44649" y="151805"/>
                </a:lnTo>
                <a:lnTo>
                  <a:pt x="35719" y="214313"/>
                </a:lnTo>
                <a:lnTo>
                  <a:pt x="17860" y="267891"/>
                </a:lnTo>
                <a:lnTo>
                  <a:pt x="0" y="303610"/>
                </a:lnTo>
                <a:lnTo>
                  <a:pt x="0" y="30361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a:off x="4205883" y="1982390"/>
            <a:ext cx="258962" cy="276822"/>
          </a:xfrm>
          <a:custGeom>
            <a:avLst/>
            <a:gdLst/>
            <a:ahLst/>
            <a:cxnLst/>
            <a:rect l="0" t="0" r="0" b="0"/>
            <a:pathLst>
              <a:path w="258962" h="276822">
                <a:moveTo>
                  <a:pt x="133945" y="17860"/>
                </a:moveTo>
                <a:lnTo>
                  <a:pt x="125015" y="17860"/>
                </a:lnTo>
                <a:lnTo>
                  <a:pt x="125015" y="0"/>
                </a:lnTo>
                <a:lnTo>
                  <a:pt x="107156" y="0"/>
                </a:lnTo>
                <a:lnTo>
                  <a:pt x="98226" y="0"/>
                </a:lnTo>
                <a:lnTo>
                  <a:pt x="71437" y="17860"/>
                </a:lnTo>
                <a:lnTo>
                  <a:pt x="53578" y="44649"/>
                </a:lnTo>
                <a:lnTo>
                  <a:pt x="26789" y="89297"/>
                </a:lnTo>
                <a:lnTo>
                  <a:pt x="8930" y="142875"/>
                </a:lnTo>
                <a:lnTo>
                  <a:pt x="0" y="196454"/>
                </a:lnTo>
                <a:lnTo>
                  <a:pt x="8930" y="241102"/>
                </a:lnTo>
                <a:lnTo>
                  <a:pt x="44648" y="267891"/>
                </a:lnTo>
                <a:lnTo>
                  <a:pt x="89297" y="276821"/>
                </a:lnTo>
                <a:lnTo>
                  <a:pt x="151805" y="276821"/>
                </a:lnTo>
                <a:lnTo>
                  <a:pt x="214312" y="250032"/>
                </a:lnTo>
                <a:lnTo>
                  <a:pt x="258961" y="214313"/>
                </a:lnTo>
                <a:lnTo>
                  <a:pt x="258961"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Freeform 99"/>
          <p:cNvSpPr/>
          <p:nvPr/>
        </p:nvSpPr>
        <p:spPr>
          <a:xfrm>
            <a:off x="2964656" y="2732484"/>
            <a:ext cx="321470" cy="258962"/>
          </a:xfrm>
          <a:custGeom>
            <a:avLst/>
            <a:gdLst/>
            <a:ahLst/>
            <a:cxnLst/>
            <a:rect l="0" t="0" r="0" b="0"/>
            <a:pathLst>
              <a:path w="321470" h="258962">
                <a:moveTo>
                  <a:pt x="0" y="151805"/>
                </a:moveTo>
                <a:lnTo>
                  <a:pt x="0" y="151805"/>
                </a:lnTo>
                <a:lnTo>
                  <a:pt x="0" y="151805"/>
                </a:lnTo>
                <a:lnTo>
                  <a:pt x="0" y="151805"/>
                </a:lnTo>
                <a:lnTo>
                  <a:pt x="0" y="151805"/>
                </a:lnTo>
                <a:lnTo>
                  <a:pt x="0" y="160734"/>
                </a:lnTo>
                <a:lnTo>
                  <a:pt x="0" y="169664"/>
                </a:lnTo>
                <a:lnTo>
                  <a:pt x="8930" y="178594"/>
                </a:lnTo>
                <a:lnTo>
                  <a:pt x="17860" y="196453"/>
                </a:lnTo>
                <a:lnTo>
                  <a:pt x="35719" y="223242"/>
                </a:lnTo>
                <a:lnTo>
                  <a:pt x="53578" y="241102"/>
                </a:lnTo>
                <a:lnTo>
                  <a:pt x="80367" y="250031"/>
                </a:lnTo>
                <a:lnTo>
                  <a:pt x="98227" y="258961"/>
                </a:lnTo>
                <a:lnTo>
                  <a:pt x="125016" y="258961"/>
                </a:lnTo>
                <a:lnTo>
                  <a:pt x="142875" y="258961"/>
                </a:lnTo>
                <a:lnTo>
                  <a:pt x="151805" y="250031"/>
                </a:lnTo>
                <a:lnTo>
                  <a:pt x="169664" y="241102"/>
                </a:lnTo>
                <a:lnTo>
                  <a:pt x="178594" y="223242"/>
                </a:lnTo>
                <a:lnTo>
                  <a:pt x="178594" y="214312"/>
                </a:lnTo>
                <a:lnTo>
                  <a:pt x="178594" y="205383"/>
                </a:lnTo>
                <a:lnTo>
                  <a:pt x="178594" y="205383"/>
                </a:lnTo>
                <a:lnTo>
                  <a:pt x="178594" y="205383"/>
                </a:lnTo>
                <a:lnTo>
                  <a:pt x="178594" y="205383"/>
                </a:lnTo>
                <a:lnTo>
                  <a:pt x="187524" y="214312"/>
                </a:lnTo>
                <a:lnTo>
                  <a:pt x="196453" y="214312"/>
                </a:lnTo>
                <a:lnTo>
                  <a:pt x="214313" y="214312"/>
                </a:lnTo>
                <a:lnTo>
                  <a:pt x="232172" y="214312"/>
                </a:lnTo>
                <a:lnTo>
                  <a:pt x="250032" y="205383"/>
                </a:lnTo>
                <a:lnTo>
                  <a:pt x="276821" y="187523"/>
                </a:lnTo>
                <a:lnTo>
                  <a:pt x="303610" y="169664"/>
                </a:lnTo>
                <a:lnTo>
                  <a:pt x="312539" y="151805"/>
                </a:lnTo>
                <a:lnTo>
                  <a:pt x="321469" y="125016"/>
                </a:lnTo>
                <a:lnTo>
                  <a:pt x="321469" y="107156"/>
                </a:lnTo>
                <a:lnTo>
                  <a:pt x="312539" y="98227"/>
                </a:lnTo>
                <a:lnTo>
                  <a:pt x="294680" y="80367"/>
                </a:lnTo>
                <a:lnTo>
                  <a:pt x="285750" y="62508"/>
                </a:lnTo>
                <a:lnTo>
                  <a:pt x="267891" y="53579"/>
                </a:lnTo>
                <a:lnTo>
                  <a:pt x="250032" y="44649"/>
                </a:lnTo>
                <a:lnTo>
                  <a:pt x="232172" y="35719"/>
                </a:lnTo>
                <a:lnTo>
                  <a:pt x="223242" y="26789"/>
                </a:lnTo>
                <a:lnTo>
                  <a:pt x="214313" y="26789"/>
                </a:lnTo>
                <a:lnTo>
                  <a:pt x="214313" y="17860"/>
                </a:lnTo>
                <a:lnTo>
                  <a:pt x="223242" y="8930"/>
                </a:lnTo>
                <a:lnTo>
                  <a:pt x="232172" y="0"/>
                </a:lnTo>
                <a:lnTo>
                  <a:pt x="23217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a:off x="3455789" y="2812851"/>
            <a:ext cx="26790" cy="26790"/>
          </a:xfrm>
          <a:custGeom>
            <a:avLst/>
            <a:gdLst/>
            <a:ahLst/>
            <a:cxnLst/>
            <a:rect l="0" t="0" r="0" b="0"/>
            <a:pathLst>
              <a:path w="26790" h="26790">
                <a:moveTo>
                  <a:pt x="26789" y="0"/>
                </a:moveTo>
                <a:lnTo>
                  <a:pt x="17859" y="0"/>
                </a:lnTo>
                <a:lnTo>
                  <a:pt x="17859" y="0"/>
                </a:lnTo>
                <a:lnTo>
                  <a:pt x="8930" y="8930"/>
                </a:lnTo>
                <a:lnTo>
                  <a:pt x="0" y="8930"/>
                </a:lnTo>
                <a:lnTo>
                  <a:pt x="0" y="17860"/>
                </a:lnTo>
                <a:lnTo>
                  <a:pt x="0" y="17860"/>
                </a:lnTo>
                <a:lnTo>
                  <a:pt x="0" y="26789"/>
                </a:lnTo>
                <a:lnTo>
                  <a:pt x="8930" y="26789"/>
                </a:lnTo>
                <a:lnTo>
                  <a:pt x="8930" y="26789"/>
                </a:lnTo>
                <a:lnTo>
                  <a:pt x="8930" y="26789"/>
                </a:lnTo>
                <a:lnTo>
                  <a:pt x="8930" y="8930"/>
                </a:lnTo>
                <a:lnTo>
                  <a:pt x="893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Freeform 101"/>
          <p:cNvSpPr/>
          <p:nvPr/>
        </p:nvSpPr>
        <p:spPr>
          <a:xfrm>
            <a:off x="3429000" y="2678906"/>
            <a:ext cx="125017" cy="35720"/>
          </a:xfrm>
          <a:custGeom>
            <a:avLst/>
            <a:gdLst/>
            <a:ahLst/>
            <a:cxnLst/>
            <a:rect l="0" t="0" r="0" b="0"/>
            <a:pathLst>
              <a:path w="125017" h="35720">
                <a:moveTo>
                  <a:pt x="0" y="35719"/>
                </a:moveTo>
                <a:lnTo>
                  <a:pt x="0" y="35719"/>
                </a:lnTo>
                <a:lnTo>
                  <a:pt x="0" y="26789"/>
                </a:lnTo>
                <a:lnTo>
                  <a:pt x="0" y="26789"/>
                </a:lnTo>
                <a:lnTo>
                  <a:pt x="8930" y="26789"/>
                </a:lnTo>
                <a:lnTo>
                  <a:pt x="26789" y="17860"/>
                </a:lnTo>
                <a:lnTo>
                  <a:pt x="44648" y="17860"/>
                </a:lnTo>
                <a:lnTo>
                  <a:pt x="71438" y="8930"/>
                </a:lnTo>
                <a:lnTo>
                  <a:pt x="98227" y="8930"/>
                </a:lnTo>
                <a:lnTo>
                  <a:pt x="125016" y="0"/>
                </a:lnTo>
                <a:lnTo>
                  <a:pt x="12501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3652242" y="2714625"/>
            <a:ext cx="267892" cy="98227"/>
          </a:xfrm>
          <a:custGeom>
            <a:avLst/>
            <a:gdLst/>
            <a:ahLst/>
            <a:cxnLst/>
            <a:rect l="0" t="0" r="0" b="0"/>
            <a:pathLst>
              <a:path w="267892" h="98227">
                <a:moveTo>
                  <a:pt x="17860" y="98226"/>
                </a:moveTo>
                <a:lnTo>
                  <a:pt x="17860" y="98226"/>
                </a:lnTo>
                <a:lnTo>
                  <a:pt x="8930" y="98226"/>
                </a:lnTo>
                <a:lnTo>
                  <a:pt x="8930" y="98226"/>
                </a:lnTo>
                <a:lnTo>
                  <a:pt x="0" y="89296"/>
                </a:lnTo>
                <a:lnTo>
                  <a:pt x="0" y="80367"/>
                </a:lnTo>
                <a:lnTo>
                  <a:pt x="0" y="71438"/>
                </a:lnTo>
                <a:lnTo>
                  <a:pt x="8930" y="62508"/>
                </a:lnTo>
                <a:lnTo>
                  <a:pt x="8930" y="44648"/>
                </a:lnTo>
                <a:lnTo>
                  <a:pt x="17860" y="35719"/>
                </a:lnTo>
                <a:lnTo>
                  <a:pt x="26789" y="17859"/>
                </a:lnTo>
                <a:lnTo>
                  <a:pt x="35719" y="8930"/>
                </a:lnTo>
                <a:lnTo>
                  <a:pt x="53578" y="0"/>
                </a:lnTo>
                <a:lnTo>
                  <a:pt x="62508" y="0"/>
                </a:lnTo>
                <a:lnTo>
                  <a:pt x="71438" y="0"/>
                </a:lnTo>
                <a:lnTo>
                  <a:pt x="80367" y="8930"/>
                </a:lnTo>
                <a:lnTo>
                  <a:pt x="98227" y="17859"/>
                </a:lnTo>
                <a:lnTo>
                  <a:pt x="107156" y="35719"/>
                </a:lnTo>
                <a:lnTo>
                  <a:pt x="133946" y="44648"/>
                </a:lnTo>
                <a:lnTo>
                  <a:pt x="151805" y="53578"/>
                </a:lnTo>
                <a:lnTo>
                  <a:pt x="187524" y="53578"/>
                </a:lnTo>
                <a:lnTo>
                  <a:pt x="223242" y="44648"/>
                </a:lnTo>
                <a:lnTo>
                  <a:pt x="250031" y="26789"/>
                </a:lnTo>
                <a:lnTo>
                  <a:pt x="267891" y="0"/>
                </a:lnTo>
                <a:lnTo>
                  <a:pt x="26789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a:off x="3973711" y="2527102"/>
            <a:ext cx="223243" cy="187524"/>
          </a:xfrm>
          <a:custGeom>
            <a:avLst/>
            <a:gdLst/>
            <a:ahLst/>
            <a:cxnLst/>
            <a:rect l="0" t="0" r="0" b="0"/>
            <a:pathLst>
              <a:path w="223243" h="187524">
                <a:moveTo>
                  <a:pt x="71437" y="62507"/>
                </a:moveTo>
                <a:lnTo>
                  <a:pt x="62508" y="62507"/>
                </a:lnTo>
                <a:lnTo>
                  <a:pt x="53578" y="71437"/>
                </a:lnTo>
                <a:lnTo>
                  <a:pt x="35719" y="80367"/>
                </a:lnTo>
                <a:lnTo>
                  <a:pt x="26789" y="89296"/>
                </a:lnTo>
                <a:lnTo>
                  <a:pt x="17859" y="107156"/>
                </a:lnTo>
                <a:lnTo>
                  <a:pt x="8930" y="125015"/>
                </a:lnTo>
                <a:lnTo>
                  <a:pt x="0" y="151804"/>
                </a:lnTo>
                <a:lnTo>
                  <a:pt x="0" y="169664"/>
                </a:lnTo>
                <a:lnTo>
                  <a:pt x="8930" y="178593"/>
                </a:lnTo>
                <a:lnTo>
                  <a:pt x="17859" y="187523"/>
                </a:lnTo>
                <a:lnTo>
                  <a:pt x="35719" y="187523"/>
                </a:lnTo>
                <a:lnTo>
                  <a:pt x="62508" y="178593"/>
                </a:lnTo>
                <a:lnTo>
                  <a:pt x="80367" y="169664"/>
                </a:lnTo>
                <a:lnTo>
                  <a:pt x="98227" y="151804"/>
                </a:lnTo>
                <a:lnTo>
                  <a:pt x="116086" y="125015"/>
                </a:lnTo>
                <a:lnTo>
                  <a:pt x="125016" y="107156"/>
                </a:lnTo>
                <a:lnTo>
                  <a:pt x="125016" y="80367"/>
                </a:lnTo>
                <a:lnTo>
                  <a:pt x="125016" y="62507"/>
                </a:lnTo>
                <a:lnTo>
                  <a:pt x="116086" y="44648"/>
                </a:lnTo>
                <a:lnTo>
                  <a:pt x="107156" y="17859"/>
                </a:lnTo>
                <a:lnTo>
                  <a:pt x="89297" y="8929"/>
                </a:lnTo>
                <a:lnTo>
                  <a:pt x="80367" y="0"/>
                </a:lnTo>
                <a:lnTo>
                  <a:pt x="80367" y="0"/>
                </a:lnTo>
                <a:lnTo>
                  <a:pt x="71437" y="0"/>
                </a:lnTo>
                <a:lnTo>
                  <a:pt x="62508" y="17859"/>
                </a:lnTo>
                <a:lnTo>
                  <a:pt x="62508" y="26789"/>
                </a:lnTo>
                <a:lnTo>
                  <a:pt x="71437" y="53578"/>
                </a:lnTo>
                <a:lnTo>
                  <a:pt x="89297" y="71437"/>
                </a:lnTo>
                <a:lnTo>
                  <a:pt x="107156" y="98226"/>
                </a:lnTo>
                <a:lnTo>
                  <a:pt x="133945" y="116086"/>
                </a:lnTo>
                <a:lnTo>
                  <a:pt x="169664" y="125015"/>
                </a:lnTo>
                <a:lnTo>
                  <a:pt x="196453" y="125015"/>
                </a:lnTo>
                <a:lnTo>
                  <a:pt x="223242" y="107156"/>
                </a:lnTo>
                <a:lnTo>
                  <a:pt x="223242"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Freeform 104"/>
          <p:cNvSpPr/>
          <p:nvPr/>
        </p:nvSpPr>
        <p:spPr>
          <a:xfrm>
            <a:off x="4205883" y="2509242"/>
            <a:ext cx="116087" cy="89298"/>
          </a:xfrm>
          <a:custGeom>
            <a:avLst/>
            <a:gdLst/>
            <a:ahLst/>
            <a:cxnLst/>
            <a:rect l="0" t="0" r="0" b="0"/>
            <a:pathLst>
              <a:path w="116087" h="89298">
                <a:moveTo>
                  <a:pt x="8930" y="26789"/>
                </a:moveTo>
                <a:lnTo>
                  <a:pt x="0" y="35719"/>
                </a:lnTo>
                <a:lnTo>
                  <a:pt x="0" y="35719"/>
                </a:lnTo>
                <a:lnTo>
                  <a:pt x="0" y="44649"/>
                </a:lnTo>
                <a:lnTo>
                  <a:pt x="0" y="62508"/>
                </a:lnTo>
                <a:lnTo>
                  <a:pt x="0" y="71438"/>
                </a:lnTo>
                <a:lnTo>
                  <a:pt x="8930" y="80367"/>
                </a:lnTo>
                <a:lnTo>
                  <a:pt x="26789" y="89297"/>
                </a:lnTo>
                <a:lnTo>
                  <a:pt x="44648" y="89297"/>
                </a:lnTo>
                <a:lnTo>
                  <a:pt x="62508" y="89297"/>
                </a:lnTo>
                <a:lnTo>
                  <a:pt x="89297" y="80367"/>
                </a:lnTo>
                <a:lnTo>
                  <a:pt x="107156" y="80367"/>
                </a:lnTo>
                <a:lnTo>
                  <a:pt x="116086" y="62508"/>
                </a:lnTo>
                <a:lnTo>
                  <a:pt x="116086" y="53578"/>
                </a:lnTo>
                <a:lnTo>
                  <a:pt x="116086" y="35719"/>
                </a:lnTo>
                <a:lnTo>
                  <a:pt x="107156" y="26789"/>
                </a:lnTo>
                <a:lnTo>
                  <a:pt x="98226" y="8930"/>
                </a:lnTo>
                <a:lnTo>
                  <a:pt x="89297" y="0"/>
                </a:lnTo>
                <a:lnTo>
                  <a:pt x="80367" y="0"/>
                </a:lnTo>
                <a:lnTo>
                  <a:pt x="71437" y="0"/>
                </a:lnTo>
                <a:lnTo>
                  <a:pt x="71437" y="8930"/>
                </a:lnTo>
                <a:lnTo>
                  <a:pt x="62508" y="17860"/>
                </a:lnTo>
                <a:lnTo>
                  <a:pt x="62508" y="35719"/>
                </a:lnTo>
                <a:lnTo>
                  <a:pt x="71437" y="44649"/>
                </a:lnTo>
                <a:lnTo>
                  <a:pt x="98226" y="53578"/>
                </a:lnTo>
                <a:lnTo>
                  <a:pt x="116086" y="44649"/>
                </a:lnTo>
                <a:lnTo>
                  <a:pt x="116086"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Freeform 105"/>
          <p:cNvSpPr/>
          <p:nvPr/>
        </p:nvSpPr>
        <p:spPr>
          <a:xfrm>
            <a:off x="4455914" y="2393156"/>
            <a:ext cx="160735" cy="125017"/>
          </a:xfrm>
          <a:custGeom>
            <a:avLst/>
            <a:gdLst/>
            <a:ahLst/>
            <a:cxnLst/>
            <a:rect l="0" t="0" r="0" b="0"/>
            <a:pathLst>
              <a:path w="160735" h="125017">
                <a:moveTo>
                  <a:pt x="0" y="44648"/>
                </a:moveTo>
                <a:lnTo>
                  <a:pt x="0" y="44648"/>
                </a:lnTo>
                <a:lnTo>
                  <a:pt x="0" y="53578"/>
                </a:lnTo>
                <a:lnTo>
                  <a:pt x="0" y="62508"/>
                </a:lnTo>
                <a:lnTo>
                  <a:pt x="0" y="71438"/>
                </a:lnTo>
                <a:lnTo>
                  <a:pt x="8930" y="89297"/>
                </a:lnTo>
                <a:lnTo>
                  <a:pt x="8930" y="107157"/>
                </a:lnTo>
                <a:lnTo>
                  <a:pt x="26789" y="116086"/>
                </a:lnTo>
                <a:lnTo>
                  <a:pt x="35719" y="125016"/>
                </a:lnTo>
                <a:lnTo>
                  <a:pt x="53578" y="125016"/>
                </a:lnTo>
                <a:lnTo>
                  <a:pt x="71438" y="125016"/>
                </a:lnTo>
                <a:lnTo>
                  <a:pt x="98227" y="125016"/>
                </a:lnTo>
                <a:lnTo>
                  <a:pt x="116086" y="116086"/>
                </a:lnTo>
                <a:lnTo>
                  <a:pt x="133945" y="107157"/>
                </a:lnTo>
                <a:lnTo>
                  <a:pt x="151805" y="89297"/>
                </a:lnTo>
                <a:lnTo>
                  <a:pt x="160734" y="71438"/>
                </a:lnTo>
                <a:lnTo>
                  <a:pt x="151805" y="53578"/>
                </a:lnTo>
                <a:lnTo>
                  <a:pt x="151805" y="35719"/>
                </a:lnTo>
                <a:lnTo>
                  <a:pt x="133945" y="17859"/>
                </a:lnTo>
                <a:lnTo>
                  <a:pt x="116086" y="8930"/>
                </a:lnTo>
                <a:lnTo>
                  <a:pt x="89297" y="0"/>
                </a:lnTo>
                <a:lnTo>
                  <a:pt x="71438" y="0"/>
                </a:lnTo>
                <a:lnTo>
                  <a:pt x="53578" y="0"/>
                </a:lnTo>
                <a:lnTo>
                  <a:pt x="44649" y="0"/>
                </a:lnTo>
                <a:lnTo>
                  <a:pt x="44649" y="8930"/>
                </a:lnTo>
                <a:lnTo>
                  <a:pt x="44649" y="17859"/>
                </a:lnTo>
                <a:lnTo>
                  <a:pt x="53578" y="8930"/>
                </a:lnTo>
                <a:lnTo>
                  <a:pt x="71438" y="0"/>
                </a:lnTo>
                <a:lnTo>
                  <a:pt x="7143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Freeform 106"/>
          <p:cNvSpPr/>
          <p:nvPr/>
        </p:nvSpPr>
        <p:spPr>
          <a:xfrm>
            <a:off x="4545211" y="2330648"/>
            <a:ext cx="250032" cy="107157"/>
          </a:xfrm>
          <a:custGeom>
            <a:avLst/>
            <a:gdLst/>
            <a:ahLst/>
            <a:cxnLst/>
            <a:rect l="0" t="0" r="0" b="0"/>
            <a:pathLst>
              <a:path w="250032" h="107157">
                <a:moveTo>
                  <a:pt x="0" y="71438"/>
                </a:moveTo>
                <a:lnTo>
                  <a:pt x="0" y="71438"/>
                </a:lnTo>
                <a:lnTo>
                  <a:pt x="0" y="71438"/>
                </a:lnTo>
                <a:lnTo>
                  <a:pt x="0" y="62508"/>
                </a:lnTo>
                <a:lnTo>
                  <a:pt x="0" y="62508"/>
                </a:lnTo>
                <a:lnTo>
                  <a:pt x="0" y="71438"/>
                </a:lnTo>
                <a:lnTo>
                  <a:pt x="17859" y="71438"/>
                </a:lnTo>
                <a:lnTo>
                  <a:pt x="35719" y="80367"/>
                </a:lnTo>
                <a:lnTo>
                  <a:pt x="53578" y="89297"/>
                </a:lnTo>
                <a:lnTo>
                  <a:pt x="89297" y="98227"/>
                </a:lnTo>
                <a:lnTo>
                  <a:pt x="116086" y="107156"/>
                </a:lnTo>
                <a:lnTo>
                  <a:pt x="151805" y="107156"/>
                </a:lnTo>
                <a:lnTo>
                  <a:pt x="187523" y="107156"/>
                </a:lnTo>
                <a:lnTo>
                  <a:pt x="214312" y="98227"/>
                </a:lnTo>
                <a:lnTo>
                  <a:pt x="232172" y="89297"/>
                </a:lnTo>
                <a:lnTo>
                  <a:pt x="250031" y="80367"/>
                </a:lnTo>
                <a:lnTo>
                  <a:pt x="250031" y="62508"/>
                </a:lnTo>
                <a:lnTo>
                  <a:pt x="250031" y="53578"/>
                </a:lnTo>
                <a:lnTo>
                  <a:pt x="241102" y="35719"/>
                </a:lnTo>
                <a:lnTo>
                  <a:pt x="232172" y="26789"/>
                </a:lnTo>
                <a:lnTo>
                  <a:pt x="214312" y="8930"/>
                </a:lnTo>
                <a:lnTo>
                  <a:pt x="196453" y="0"/>
                </a:lnTo>
                <a:lnTo>
                  <a:pt x="178594" y="0"/>
                </a:lnTo>
                <a:lnTo>
                  <a:pt x="160734" y="0"/>
                </a:lnTo>
                <a:lnTo>
                  <a:pt x="142875" y="8930"/>
                </a:lnTo>
                <a:lnTo>
                  <a:pt x="125016" y="17860"/>
                </a:lnTo>
                <a:lnTo>
                  <a:pt x="116086" y="26789"/>
                </a:lnTo>
                <a:lnTo>
                  <a:pt x="107156" y="26789"/>
                </a:lnTo>
                <a:lnTo>
                  <a:pt x="98227" y="26789"/>
                </a:lnTo>
                <a:lnTo>
                  <a:pt x="107156" y="0"/>
                </a:lnTo>
                <a:lnTo>
                  <a:pt x="10715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Freeform 107"/>
          <p:cNvSpPr/>
          <p:nvPr/>
        </p:nvSpPr>
        <p:spPr>
          <a:xfrm>
            <a:off x="4857750" y="2187773"/>
            <a:ext cx="258962" cy="232173"/>
          </a:xfrm>
          <a:custGeom>
            <a:avLst/>
            <a:gdLst/>
            <a:ahLst/>
            <a:cxnLst/>
            <a:rect l="0" t="0" r="0" b="0"/>
            <a:pathLst>
              <a:path w="258962" h="232173">
                <a:moveTo>
                  <a:pt x="160734" y="0"/>
                </a:moveTo>
                <a:lnTo>
                  <a:pt x="151805" y="0"/>
                </a:lnTo>
                <a:lnTo>
                  <a:pt x="142875" y="8930"/>
                </a:lnTo>
                <a:lnTo>
                  <a:pt x="125016" y="8930"/>
                </a:lnTo>
                <a:lnTo>
                  <a:pt x="98227" y="17860"/>
                </a:lnTo>
                <a:lnTo>
                  <a:pt x="80367" y="26789"/>
                </a:lnTo>
                <a:lnTo>
                  <a:pt x="62508" y="44649"/>
                </a:lnTo>
                <a:lnTo>
                  <a:pt x="53578" y="53578"/>
                </a:lnTo>
                <a:lnTo>
                  <a:pt x="53578" y="71438"/>
                </a:lnTo>
                <a:lnTo>
                  <a:pt x="62508" y="80367"/>
                </a:lnTo>
                <a:lnTo>
                  <a:pt x="89297" y="89297"/>
                </a:lnTo>
                <a:lnTo>
                  <a:pt x="125016" y="98227"/>
                </a:lnTo>
                <a:lnTo>
                  <a:pt x="160734" y="98227"/>
                </a:lnTo>
                <a:lnTo>
                  <a:pt x="196453" y="107156"/>
                </a:lnTo>
                <a:lnTo>
                  <a:pt x="232172" y="107156"/>
                </a:lnTo>
                <a:lnTo>
                  <a:pt x="258961" y="107156"/>
                </a:lnTo>
                <a:lnTo>
                  <a:pt x="258961" y="116086"/>
                </a:lnTo>
                <a:lnTo>
                  <a:pt x="250031" y="116086"/>
                </a:lnTo>
                <a:lnTo>
                  <a:pt x="214313" y="125016"/>
                </a:lnTo>
                <a:lnTo>
                  <a:pt x="169664" y="133946"/>
                </a:lnTo>
                <a:lnTo>
                  <a:pt x="116086" y="151805"/>
                </a:lnTo>
                <a:lnTo>
                  <a:pt x="71438" y="178594"/>
                </a:lnTo>
                <a:lnTo>
                  <a:pt x="26789" y="205383"/>
                </a:lnTo>
                <a:lnTo>
                  <a:pt x="0" y="232172"/>
                </a:lnTo>
                <a:lnTo>
                  <a:pt x="0"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Freeform 108"/>
          <p:cNvSpPr/>
          <p:nvPr/>
        </p:nvSpPr>
        <p:spPr>
          <a:xfrm>
            <a:off x="3339703" y="3053953"/>
            <a:ext cx="258962" cy="392907"/>
          </a:xfrm>
          <a:custGeom>
            <a:avLst/>
            <a:gdLst/>
            <a:ahLst/>
            <a:cxnLst/>
            <a:rect l="0" t="0" r="0" b="0"/>
            <a:pathLst>
              <a:path w="258962" h="392907">
                <a:moveTo>
                  <a:pt x="205383" y="8929"/>
                </a:moveTo>
                <a:lnTo>
                  <a:pt x="205383" y="0"/>
                </a:lnTo>
                <a:lnTo>
                  <a:pt x="196453" y="0"/>
                </a:lnTo>
                <a:lnTo>
                  <a:pt x="178594" y="0"/>
                </a:lnTo>
                <a:lnTo>
                  <a:pt x="169664" y="0"/>
                </a:lnTo>
                <a:lnTo>
                  <a:pt x="151805" y="0"/>
                </a:lnTo>
                <a:lnTo>
                  <a:pt x="125016" y="8929"/>
                </a:lnTo>
                <a:lnTo>
                  <a:pt x="107156" y="26789"/>
                </a:lnTo>
                <a:lnTo>
                  <a:pt x="89297" y="35718"/>
                </a:lnTo>
                <a:lnTo>
                  <a:pt x="71438" y="44648"/>
                </a:lnTo>
                <a:lnTo>
                  <a:pt x="53578" y="53578"/>
                </a:lnTo>
                <a:lnTo>
                  <a:pt x="44649" y="80367"/>
                </a:lnTo>
                <a:lnTo>
                  <a:pt x="26789" y="107156"/>
                </a:lnTo>
                <a:lnTo>
                  <a:pt x="8930" y="133945"/>
                </a:lnTo>
                <a:lnTo>
                  <a:pt x="0" y="187523"/>
                </a:lnTo>
                <a:lnTo>
                  <a:pt x="0" y="232172"/>
                </a:lnTo>
                <a:lnTo>
                  <a:pt x="0" y="285750"/>
                </a:lnTo>
                <a:lnTo>
                  <a:pt x="8930" y="330398"/>
                </a:lnTo>
                <a:lnTo>
                  <a:pt x="35719" y="375047"/>
                </a:lnTo>
                <a:lnTo>
                  <a:pt x="62508" y="392906"/>
                </a:lnTo>
                <a:lnTo>
                  <a:pt x="98227" y="392906"/>
                </a:lnTo>
                <a:lnTo>
                  <a:pt x="142875" y="383976"/>
                </a:lnTo>
                <a:lnTo>
                  <a:pt x="178594" y="366117"/>
                </a:lnTo>
                <a:lnTo>
                  <a:pt x="214313" y="339328"/>
                </a:lnTo>
                <a:lnTo>
                  <a:pt x="232172" y="303609"/>
                </a:lnTo>
                <a:lnTo>
                  <a:pt x="250031" y="267890"/>
                </a:lnTo>
                <a:lnTo>
                  <a:pt x="258961" y="241101"/>
                </a:lnTo>
                <a:lnTo>
                  <a:pt x="250031" y="214312"/>
                </a:lnTo>
                <a:lnTo>
                  <a:pt x="232172" y="196453"/>
                </a:lnTo>
                <a:lnTo>
                  <a:pt x="196453" y="205383"/>
                </a:lnTo>
                <a:lnTo>
                  <a:pt x="160735" y="214312"/>
                </a:lnTo>
                <a:lnTo>
                  <a:pt x="125016" y="241101"/>
                </a:lnTo>
                <a:lnTo>
                  <a:pt x="89297" y="267890"/>
                </a:lnTo>
                <a:lnTo>
                  <a:pt x="53578" y="303609"/>
                </a:lnTo>
                <a:lnTo>
                  <a:pt x="26789" y="330398"/>
                </a:lnTo>
                <a:lnTo>
                  <a:pt x="8930" y="348258"/>
                </a:lnTo>
                <a:lnTo>
                  <a:pt x="0" y="348258"/>
                </a:lnTo>
                <a:lnTo>
                  <a:pt x="0" y="339328"/>
                </a:lnTo>
                <a:lnTo>
                  <a:pt x="8930" y="321468"/>
                </a:lnTo>
                <a:lnTo>
                  <a:pt x="17860" y="294679"/>
                </a:lnTo>
                <a:lnTo>
                  <a:pt x="17860" y="2946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Freeform 109"/>
          <p:cNvSpPr/>
          <p:nvPr/>
        </p:nvSpPr>
        <p:spPr>
          <a:xfrm>
            <a:off x="3777258" y="3018234"/>
            <a:ext cx="241102" cy="276821"/>
          </a:xfrm>
          <a:custGeom>
            <a:avLst/>
            <a:gdLst/>
            <a:ahLst/>
            <a:cxnLst/>
            <a:rect l="0" t="0" r="0" b="0"/>
            <a:pathLst>
              <a:path w="241102" h="276821">
                <a:moveTo>
                  <a:pt x="0" y="44648"/>
                </a:moveTo>
                <a:lnTo>
                  <a:pt x="0" y="44648"/>
                </a:lnTo>
                <a:lnTo>
                  <a:pt x="0" y="53578"/>
                </a:lnTo>
                <a:lnTo>
                  <a:pt x="0" y="71437"/>
                </a:lnTo>
                <a:lnTo>
                  <a:pt x="0" y="107156"/>
                </a:lnTo>
                <a:lnTo>
                  <a:pt x="0" y="142875"/>
                </a:lnTo>
                <a:lnTo>
                  <a:pt x="0" y="178594"/>
                </a:lnTo>
                <a:lnTo>
                  <a:pt x="8930" y="223242"/>
                </a:lnTo>
                <a:lnTo>
                  <a:pt x="17859" y="250031"/>
                </a:lnTo>
                <a:lnTo>
                  <a:pt x="35719" y="267891"/>
                </a:lnTo>
                <a:lnTo>
                  <a:pt x="53578" y="276820"/>
                </a:lnTo>
                <a:lnTo>
                  <a:pt x="71437" y="267891"/>
                </a:lnTo>
                <a:lnTo>
                  <a:pt x="89297" y="241102"/>
                </a:lnTo>
                <a:lnTo>
                  <a:pt x="107156" y="214312"/>
                </a:lnTo>
                <a:lnTo>
                  <a:pt x="125015" y="169664"/>
                </a:lnTo>
                <a:lnTo>
                  <a:pt x="133945" y="125016"/>
                </a:lnTo>
                <a:lnTo>
                  <a:pt x="133945" y="80367"/>
                </a:lnTo>
                <a:lnTo>
                  <a:pt x="133945" y="35719"/>
                </a:lnTo>
                <a:lnTo>
                  <a:pt x="125015" y="8930"/>
                </a:lnTo>
                <a:lnTo>
                  <a:pt x="116086" y="0"/>
                </a:lnTo>
                <a:lnTo>
                  <a:pt x="107156" y="8930"/>
                </a:lnTo>
                <a:lnTo>
                  <a:pt x="89297" y="44648"/>
                </a:lnTo>
                <a:lnTo>
                  <a:pt x="71437" y="89297"/>
                </a:lnTo>
                <a:lnTo>
                  <a:pt x="62508" y="151805"/>
                </a:lnTo>
                <a:lnTo>
                  <a:pt x="71437" y="205383"/>
                </a:lnTo>
                <a:lnTo>
                  <a:pt x="80367" y="250031"/>
                </a:lnTo>
                <a:lnTo>
                  <a:pt x="116086" y="276820"/>
                </a:lnTo>
                <a:lnTo>
                  <a:pt x="160734" y="267891"/>
                </a:lnTo>
                <a:lnTo>
                  <a:pt x="196453" y="241102"/>
                </a:lnTo>
                <a:lnTo>
                  <a:pt x="241101" y="187523"/>
                </a:lnTo>
                <a:lnTo>
                  <a:pt x="241101"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Freeform 110"/>
          <p:cNvSpPr/>
          <p:nvPr/>
        </p:nvSpPr>
        <p:spPr>
          <a:xfrm>
            <a:off x="4089797" y="2991445"/>
            <a:ext cx="62509" cy="26790"/>
          </a:xfrm>
          <a:custGeom>
            <a:avLst/>
            <a:gdLst/>
            <a:ahLst/>
            <a:cxnLst/>
            <a:rect l="0" t="0" r="0" b="0"/>
            <a:pathLst>
              <a:path w="62509" h="26790">
                <a:moveTo>
                  <a:pt x="8930" y="8930"/>
                </a:moveTo>
                <a:lnTo>
                  <a:pt x="0" y="8930"/>
                </a:lnTo>
                <a:lnTo>
                  <a:pt x="0" y="17859"/>
                </a:lnTo>
                <a:lnTo>
                  <a:pt x="8930" y="26789"/>
                </a:lnTo>
                <a:lnTo>
                  <a:pt x="8930" y="26789"/>
                </a:lnTo>
                <a:lnTo>
                  <a:pt x="26789" y="26789"/>
                </a:lnTo>
                <a:lnTo>
                  <a:pt x="44648" y="17859"/>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Freeform 111"/>
          <p:cNvSpPr/>
          <p:nvPr/>
        </p:nvSpPr>
        <p:spPr>
          <a:xfrm>
            <a:off x="4223742" y="2857500"/>
            <a:ext cx="53579" cy="339329"/>
          </a:xfrm>
          <a:custGeom>
            <a:avLst/>
            <a:gdLst/>
            <a:ahLst/>
            <a:cxnLst/>
            <a:rect l="0" t="0" r="0" b="0"/>
            <a:pathLst>
              <a:path w="53579" h="339329">
                <a:moveTo>
                  <a:pt x="17860" y="0"/>
                </a:moveTo>
                <a:lnTo>
                  <a:pt x="17860" y="8929"/>
                </a:lnTo>
                <a:lnTo>
                  <a:pt x="8930" y="17859"/>
                </a:lnTo>
                <a:lnTo>
                  <a:pt x="8930" y="44648"/>
                </a:lnTo>
                <a:lnTo>
                  <a:pt x="0" y="89296"/>
                </a:lnTo>
                <a:lnTo>
                  <a:pt x="0" y="133945"/>
                </a:lnTo>
                <a:lnTo>
                  <a:pt x="0" y="187523"/>
                </a:lnTo>
                <a:lnTo>
                  <a:pt x="0" y="241101"/>
                </a:lnTo>
                <a:lnTo>
                  <a:pt x="17860" y="285750"/>
                </a:lnTo>
                <a:lnTo>
                  <a:pt x="26789" y="321468"/>
                </a:lnTo>
                <a:lnTo>
                  <a:pt x="44649" y="339328"/>
                </a:lnTo>
                <a:lnTo>
                  <a:pt x="53578" y="339328"/>
                </a:lnTo>
                <a:lnTo>
                  <a:pt x="53578" y="33932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4063008" y="3053953"/>
            <a:ext cx="348259" cy="178594"/>
          </a:xfrm>
          <a:custGeom>
            <a:avLst/>
            <a:gdLst/>
            <a:ahLst/>
            <a:cxnLst/>
            <a:rect l="0" t="0" r="0" b="0"/>
            <a:pathLst>
              <a:path w="348259" h="178594">
                <a:moveTo>
                  <a:pt x="17859" y="178593"/>
                </a:moveTo>
                <a:lnTo>
                  <a:pt x="8930" y="178593"/>
                </a:lnTo>
                <a:lnTo>
                  <a:pt x="8930" y="169664"/>
                </a:lnTo>
                <a:lnTo>
                  <a:pt x="0" y="169664"/>
                </a:lnTo>
                <a:lnTo>
                  <a:pt x="0" y="160734"/>
                </a:lnTo>
                <a:lnTo>
                  <a:pt x="0" y="142875"/>
                </a:lnTo>
                <a:lnTo>
                  <a:pt x="8930" y="133945"/>
                </a:lnTo>
                <a:lnTo>
                  <a:pt x="17859" y="125015"/>
                </a:lnTo>
                <a:lnTo>
                  <a:pt x="35719" y="125015"/>
                </a:lnTo>
                <a:lnTo>
                  <a:pt x="62508" y="125015"/>
                </a:lnTo>
                <a:lnTo>
                  <a:pt x="98226" y="133945"/>
                </a:lnTo>
                <a:lnTo>
                  <a:pt x="142875" y="133945"/>
                </a:lnTo>
                <a:lnTo>
                  <a:pt x="187523" y="142875"/>
                </a:lnTo>
                <a:lnTo>
                  <a:pt x="223242" y="142875"/>
                </a:lnTo>
                <a:lnTo>
                  <a:pt x="267890" y="125015"/>
                </a:lnTo>
                <a:lnTo>
                  <a:pt x="303609" y="107156"/>
                </a:lnTo>
                <a:lnTo>
                  <a:pt x="321469" y="89297"/>
                </a:lnTo>
                <a:lnTo>
                  <a:pt x="339328" y="62508"/>
                </a:lnTo>
                <a:lnTo>
                  <a:pt x="348258" y="26789"/>
                </a:lnTo>
                <a:lnTo>
                  <a:pt x="348258" y="0"/>
                </a:lnTo>
                <a:lnTo>
                  <a:pt x="34825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Freeform 113"/>
          <p:cNvSpPr/>
          <p:nvPr/>
        </p:nvSpPr>
        <p:spPr>
          <a:xfrm>
            <a:off x="4027289" y="2705695"/>
            <a:ext cx="419696" cy="205384"/>
          </a:xfrm>
          <a:custGeom>
            <a:avLst/>
            <a:gdLst/>
            <a:ahLst/>
            <a:cxnLst/>
            <a:rect l="0" t="0" r="0" b="0"/>
            <a:pathLst>
              <a:path w="419696" h="205384">
                <a:moveTo>
                  <a:pt x="0" y="205383"/>
                </a:moveTo>
                <a:lnTo>
                  <a:pt x="8930" y="187523"/>
                </a:lnTo>
                <a:lnTo>
                  <a:pt x="35719" y="169664"/>
                </a:lnTo>
                <a:lnTo>
                  <a:pt x="80367" y="133945"/>
                </a:lnTo>
                <a:lnTo>
                  <a:pt x="142875" y="98226"/>
                </a:lnTo>
                <a:lnTo>
                  <a:pt x="214313" y="62508"/>
                </a:lnTo>
                <a:lnTo>
                  <a:pt x="276820" y="35719"/>
                </a:lnTo>
                <a:lnTo>
                  <a:pt x="339328" y="17860"/>
                </a:lnTo>
                <a:lnTo>
                  <a:pt x="383977" y="0"/>
                </a:lnTo>
                <a:lnTo>
                  <a:pt x="410766" y="0"/>
                </a:lnTo>
                <a:lnTo>
                  <a:pt x="419695" y="8930"/>
                </a:lnTo>
                <a:lnTo>
                  <a:pt x="419695" y="17860"/>
                </a:lnTo>
                <a:lnTo>
                  <a:pt x="419695"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Freeform 114"/>
          <p:cNvSpPr/>
          <p:nvPr/>
        </p:nvSpPr>
        <p:spPr>
          <a:xfrm>
            <a:off x="3241477" y="3268265"/>
            <a:ext cx="1259087" cy="455415"/>
          </a:xfrm>
          <a:custGeom>
            <a:avLst/>
            <a:gdLst/>
            <a:ahLst/>
            <a:cxnLst/>
            <a:rect l="0" t="0" r="0" b="0"/>
            <a:pathLst>
              <a:path w="1259087" h="455415">
                <a:moveTo>
                  <a:pt x="0" y="455414"/>
                </a:moveTo>
                <a:lnTo>
                  <a:pt x="0" y="446485"/>
                </a:lnTo>
                <a:lnTo>
                  <a:pt x="17859" y="437555"/>
                </a:lnTo>
                <a:lnTo>
                  <a:pt x="44648" y="419696"/>
                </a:lnTo>
                <a:lnTo>
                  <a:pt x="80367" y="392906"/>
                </a:lnTo>
                <a:lnTo>
                  <a:pt x="142875" y="366117"/>
                </a:lnTo>
                <a:lnTo>
                  <a:pt x="214312" y="339328"/>
                </a:lnTo>
                <a:lnTo>
                  <a:pt x="303609" y="294680"/>
                </a:lnTo>
                <a:lnTo>
                  <a:pt x="419695" y="258961"/>
                </a:lnTo>
                <a:lnTo>
                  <a:pt x="535781" y="223242"/>
                </a:lnTo>
                <a:lnTo>
                  <a:pt x="660796" y="187524"/>
                </a:lnTo>
                <a:lnTo>
                  <a:pt x="776882" y="151805"/>
                </a:lnTo>
                <a:lnTo>
                  <a:pt x="892968" y="116086"/>
                </a:lnTo>
                <a:lnTo>
                  <a:pt x="1000125" y="80367"/>
                </a:lnTo>
                <a:lnTo>
                  <a:pt x="1080492" y="62508"/>
                </a:lnTo>
                <a:lnTo>
                  <a:pt x="1151929" y="35719"/>
                </a:lnTo>
                <a:lnTo>
                  <a:pt x="1205507" y="17860"/>
                </a:lnTo>
                <a:lnTo>
                  <a:pt x="1232296" y="8930"/>
                </a:lnTo>
                <a:lnTo>
                  <a:pt x="1250156" y="0"/>
                </a:lnTo>
                <a:lnTo>
                  <a:pt x="1259086" y="0"/>
                </a:lnTo>
                <a:lnTo>
                  <a:pt x="1250156" y="0"/>
                </a:lnTo>
                <a:lnTo>
                  <a:pt x="1241226" y="8930"/>
                </a:lnTo>
                <a:lnTo>
                  <a:pt x="1214437" y="26789"/>
                </a:lnTo>
                <a:lnTo>
                  <a:pt x="1187648" y="35719"/>
                </a:lnTo>
                <a:lnTo>
                  <a:pt x="1187648"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Freeform 115"/>
          <p:cNvSpPr/>
          <p:nvPr/>
        </p:nvSpPr>
        <p:spPr>
          <a:xfrm>
            <a:off x="3411141" y="3321843"/>
            <a:ext cx="1125141" cy="383978"/>
          </a:xfrm>
          <a:custGeom>
            <a:avLst/>
            <a:gdLst/>
            <a:ahLst/>
            <a:cxnLst/>
            <a:rect l="0" t="0" r="0" b="0"/>
            <a:pathLst>
              <a:path w="1125141" h="383978">
                <a:moveTo>
                  <a:pt x="17859" y="383977"/>
                </a:moveTo>
                <a:lnTo>
                  <a:pt x="8929" y="375047"/>
                </a:lnTo>
                <a:lnTo>
                  <a:pt x="8929" y="375047"/>
                </a:lnTo>
                <a:lnTo>
                  <a:pt x="0" y="357188"/>
                </a:lnTo>
                <a:lnTo>
                  <a:pt x="0" y="348258"/>
                </a:lnTo>
                <a:lnTo>
                  <a:pt x="8929" y="339328"/>
                </a:lnTo>
                <a:lnTo>
                  <a:pt x="26789" y="330399"/>
                </a:lnTo>
                <a:lnTo>
                  <a:pt x="62507" y="321469"/>
                </a:lnTo>
                <a:lnTo>
                  <a:pt x="107156" y="303610"/>
                </a:lnTo>
                <a:lnTo>
                  <a:pt x="178593" y="276821"/>
                </a:lnTo>
                <a:lnTo>
                  <a:pt x="258961" y="250032"/>
                </a:lnTo>
                <a:lnTo>
                  <a:pt x="348257" y="214313"/>
                </a:lnTo>
                <a:lnTo>
                  <a:pt x="455414" y="178594"/>
                </a:lnTo>
                <a:lnTo>
                  <a:pt x="562570" y="142875"/>
                </a:lnTo>
                <a:lnTo>
                  <a:pt x="660797" y="107157"/>
                </a:lnTo>
                <a:lnTo>
                  <a:pt x="759023" y="80368"/>
                </a:lnTo>
                <a:lnTo>
                  <a:pt x="848320" y="62508"/>
                </a:lnTo>
                <a:lnTo>
                  <a:pt x="919757" y="44649"/>
                </a:lnTo>
                <a:lnTo>
                  <a:pt x="991195" y="26789"/>
                </a:lnTo>
                <a:lnTo>
                  <a:pt x="1044773" y="17860"/>
                </a:lnTo>
                <a:lnTo>
                  <a:pt x="1080492" y="8930"/>
                </a:lnTo>
                <a:lnTo>
                  <a:pt x="1116211" y="8930"/>
                </a:lnTo>
                <a:lnTo>
                  <a:pt x="1125140" y="0"/>
                </a:lnTo>
                <a:lnTo>
                  <a:pt x="1116211" y="0"/>
                </a:lnTo>
                <a:lnTo>
                  <a:pt x="111621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42726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wiki.jenkins-ci.org/display/JENKINS/Installing+Jenkins+as+a+Windows+service</a:t>
            </a:r>
            <a:endParaRPr lang="en-US" dirty="0" smtClean="0"/>
          </a:p>
          <a:p>
            <a:r>
              <a:rPr lang="en-US" dirty="0">
                <a:hlinkClick r:id="rId3"/>
              </a:rPr>
              <a:t>http://jenkins-ci.org</a:t>
            </a:r>
            <a:r>
              <a:rPr lang="en-US" dirty="0" smtClean="0">
                <a:hlinkClick r:id="rId3"/>
              </a:rPr>
              <a:t>/</a:t>
            </a:r>
            <a:endParaRPr lang="en-US" dirty="0" smtClean="0"/>
          </a:p>
          <a:p>
            <a:endParaRPr lang="en-US" dirty="0" smtClean="0"/>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b="1" dirty="0"/>
              <a:t>.seleniumhq.org/docs/04_webdriver_advanced.jsp</a:t>
            </a:r>
            <a:endParaRPr lang="en-US" b="1" dirty="0" smtClean="0"/>
          </a:p>
        </p:txBody>
      </p:sp>
      <p:sp>
        <p:nvSpPr>
          <p:cNvPr id="5" name="Freeform 4"/>
          <p:cNvSpPr/>
          <p:nvPr/>
        </p:nvSpPr>
        <p:spPr>
          <a:xfrm>
            <a:off x="1178719" y="2536031"/>
            <a:ext cx="1902024" cy="419696"/>
          </a:xfrm>
          <a:custGeom>
            <a:avLst/>
            <a:gdLst/>
            <a:ahLst/>
            <a:cxnLst/>
            <a:rect l="0" t="0" r="0" b="0"/>
            <a:pathLst>
              <a:path w="1902024" h="419696">
                <a:moveTo>
                  <a:pt x="1893094" y="116086"/>
                </a:moveTo>
                <a:lnTo>
                  <a:pt x="1902023" y="107157"/>
                </a:lnTo>
                <a:lnTo>
                  <a:pt x="1902023" y="107157"/>
                </a:lnTo>
                <a:lnTo>
                  <a:pt x="1902023" y="98227"/>
                </a:lnTo>
                <a:lnTo>
                  <a:pt x="1893094" y="89297"/>
                </a:lnTo>
                <a:lnTo>
                  <a:pt x="1893094" y="89297"/>
                </a:lnTo>
                <a:lnTo>
                  <a:pt x="1875234" y="80367"/>
                </a:lnTo>
                <a:lnTo>
                  <a:pt x="1848445" y="80367"/>
                </a:lnTo>
                <a:lnTo>
                  <a:pt x="1821656" y="71438"/>
                </a:lnTo>
                <a:lnTo>
                  <a:pt x="1785937" y="71438"/>
                </a:lnTo>
                <a:lnTo>
                  <a:pt x="1741289" y="71438"/>
                </a:lnTo>
                <a:lnTo>
                  <a:pt x="1696640" y="71438"/>
                </a:lnTo>
                <a:lnTo>
                  <a:pt x="1651992" y="62508"/>
                </a:lnTo>
                <a:lnTo>
                  <a:pt x="1598414" y="62508"/>
                </a:lnTo>
                <a:lnTo>
                  <a:pt x="1544836" y="53578"/>
                </a:lnTo>
                <a:lnTo>
                  <a:pt x="1491258" y="44649"/>
                </a:lnTo>
                <a:lnTo>
                  <a:pt x="1428750" y="35719"/>
                </a:lnTo>
                <a:lnTo>
                  <a:pt x="1357312" y="35719"/>
                </a:lnTo>
                <a:lnTo>
                  <a:pt x="1285875" y="26789"/>
                </a:lnTo>
                <a:lnTo>
                  <a:pt x="1205508" y="17860"/>
                </a:lnTo>
                <a:lnTo>
                  <a:pt x="1125140" y="8930"/>
                </a:lnTo>
                <a:lnTo>
                  <a:pt x="1044773" y="8930"/>
                </a:lnTo>
                <a:lnTo>
                  <a:pt x="955476" y="8930"/>
                </a:lnTo>
                <a:lnTo>
                  <a:pt x="866179" y="8930"/>
                </a:lnTo>
                <a:lnTo>
                  <a:pt x="776883" y="0"/>
                </a:lnTo>
                <a:lnTo>
                  <a:pt x="696515" y="0"/>
                </a:lnTo>
                <a:lnTo>
                  <a:pt x="607219" y="0"/>
                </a:lnTo>
                <a:lnTo>
                  <a:pt x="526851" y="0"/>
                </a:lnTo>
                <a:lnTo>
                  <a:pt x="446484" y="0"/>
                </a:lnTo>
                <a:lnTo>
                  <a:pt x="366117" y="8930"/>
                </a:lnTo>
                <a:lnTo>
                  <a:pt x="294679" y="17860"/>
                </a:lnTo>
                <a:lnTo>
                  <a:pt x="232172" y="26789"/>
                </a:lnTo>
                <a:lnTo>
                  <a:pt x="169664" y="44649"/>
                </a:lnTo>
                <a:lnTo>
                  <a:pt x="125015" y="71438"/>
                </a:lnTo>
                <a:lnTo>
                  <a:pt x="80367" y="98227"/>
                </a:lnTo>
                <a:lnTo>
                  <a:pt x="44648" y="133946"/>
                </a:lnTo>
                <a:lnTo>
                  <a:pt x="26789" y="169664"/>
                </a:lnTo>
                <a:lnTo>
                  <a:pt x="8930" y="214313"/>
                </a:lnTo>
                <a:lnTo>
                  <a:pt x="0" y="258961"/>
                </a:lnTo>
                <a:lnTo>
                  <a:pt x="8930" y="303609"/>
                </a:lnTo>
                <a:lnTo>
                  <a:pt x="26789" y="339328"/>
                </a:lnTo>
                <a:lnTo>
                  <a:pt x="53578" y="383976"/>
                </a:lnTo>
                <a:lnTo>
                  <a:pt x="89297" y="419695"/>
                </a:lnTo>
                <a:lnTo>
                  <a:pt x="89297" y="41969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1375172" y="2482453"/>
            <a:ext cx="1893095" cy="696516"/>
          </a:xfrm>
          <a:custGeom>
            <a:avLst/>
            <a:gdLst/>
            <a:ahLst/>
            <a:cxnLst/>
            <a:rect l="0" t="0" r="0" b="0"/>
            <a:pathLst>
              <a:path w="1893095" h="696516">
                <a:moveTo>
                  <a:pt x="0" y="553640"/>
                </a:moveTo>
                <a:lnTo>
                  <a:pt x="62508" y="580429"/>
                </a:lnTo>
                <a:lnTo>
                  <a:pt x="133945" y="607218"/>
                </a:lnTo>
                <a:lnTo>
                  <a:pt x="214312" y="634008"/>
                </a:lnTo>
                <a:lnTo>
                  <a:pt x="312539" y="651867"/>
                </a:lnTo>
                <a:lnTo>
                  <a:pt x="401836" y="669726"/>
                </a:lnTo>
                <a:lnTo>
                  <a:pt x="500062" y="678656"/>
                </a:lnTo>
                <a:lnTo>
                  <a:pt x="607219" y="696515"/>
                </a:lnTo>
                <a:lnTo>
                  <a:pt x="705445" y="696515"/>
                </a:lnTo>
                <a:lnTo>
                  <a:pt x="812601" y="696515"/>
                </a:lnTo>
                <a:lnTo>
                  <a:pt x="919758" y="696515"/>
                </a:lnTo>
                <a:lnTo>
                  <a:pt x="1026914" y="696515"/>
                </a:lnTo>
                <a:lnTo>
                  <a:pt x="1134070" y="687586"/>
                </a:lnTo>
                <a:lnTo>
                  <a:pt x="1232297" y="678656"/>
                </a:lnTo>
                <a:lnTo>
                  <a:pt x="1330523" y="669726"/>
                </a:lnTo>
                <a:lnTo>
                  <a:pt x="1419820" y="651867"/>
                </a:lnTo>
                <a:lnTo>
                  <a:pt x="1500187" y="634008"/>
                </a:lnTo>
                <a:lnTo>
                  <a:pt x="1580555" y="607218"/>
                </a:lnTo>
                <a:lnTo>
                  <a:pt x="1651992" y="580429"/>
                </a:lnTo>
                <a:lnTo>
                  <a:pt x="1714500" y="544711"/>
                </a:lnTo>
                <a:lnTo>
                  <a:pt x="1768078" y="500062"/>
                </a:lnTo>
                <a:lnTo>
                  <a:pt x="1812726" y="455414"/>
                </a:lnTo>
                <a:lnTo>
                  <a:pt x="1848445" y="410765"/>
                </a:lnTo>
                <a:lnTo>
                  <a:pt x="1875234" y="366117"/>
                </a:lnTo>
                <a:lnTo>
                  <a:pt x="1884164" y="330398"/>
                </a:lnTo>
                <a:lnTo>
                  <a:pt x="1893094" y="285750"/>
                </a:lnTo>
                <a:lnTo>
                  <a:pt x="1893094" y="241102"/>
                </a:lnTo>
                <a:lnTo>
                  <a:pt x="1875234" y="196453"/>
                </a:lnTo>
                <a:lnTo>
                  <a:pt x="1848445" y="160735"/>
                </a:lnTo>
                <a:lnTo>
                  <a:pt x="1812726" y="125016"/>
                </a:lnTo>
                <a:lnTo>
                  <a:pt x="1759148" y="89297"/>
                </a:lnTo>
                <a:lnTo>
                  <a:pt x="1687711" y="62508"/>
                </a:lnTo>
                <a:lnTo>
                  <a:pt x="1598414" y="44649"/>
                </a:lnTo>
                <a:lnTo>
                  <a:pt x="1491258" y="17860"/>
                </a:lnTo>
                <a:lnTo>
                  <a:pt x="1375172" y="8930"/>
                </a:lnTo>
                <a:lnTo>
                  <a:pt x="1250156" y="0"/>
                </a:lnTo>
                <a:lnTo>
                  <a:pt x="1134070" y="0"/>
                </a:lnTo>
                <a:lnTo>
                  <a:pt x="1026914" y="0"/>
                </a:lnTo>
                <a:lnTo>
                  <a:pt x="946547" y="8930"/>
                </a:lnTo>
                <a:lnTo>
                  <a:pt x="884039" y="26789"/>
                </a:lnTo>
                <a:lnTo>
                  <a:pt x="88403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4786313" y="3482578"/>
            <a:ext cx="1196579" cy="44649"/>
          </a:xfrm>
          <a:custGeom>
            <a:avLst/>
            <a:gdLst/>
            <a:ahLst/>
            <a:cxnLst/>
            <a:rect l="0" t="0" r="0" b="0"/>
            <a:pathLst>
              <a:path w="1196579" h="44649">
                <a:moveTo>
                  <a:pt x="0" y="26789"/>
                </a:moveTo>
                <a:lnTo>
                  <a:pt x="0" y="26789"/>
                </a:lnTo>
                <a:lnTo>
                  <a:pt x="8929" y="26789"/>
                </a:lnTo>
                <a:lnTo>
                  <a:pt x="26789" y="26789"/>
                </a:lnTo>
                <a:lnTo>
                  <a:pt x="44648" y="35718"/>
                </a:lnTo>
                <a:lnTo>
                  <a:pt x="80367" y="35718"/>
                </a:lnTo>
                <a:lnTo>
                  <a:pt x="116085" y="35718"/>
                </a:lnTo>
                <a:lnTo>
                  <a:pt x="169664" y="44648"/>
                </a:lnTo>
                <a:lnTo>
                  <a:pt x="223242" y="44648"/>
                </a:lnTo>
                <a:lnTo>
                  <a:pt x="285750" y="44648"/>
                </a:lnTo>
                <a:lnTo>
                  <a:pt x="366117" y="44648"/>
                </a:lnTo>
                <a:lnTo>
                  <a:pt x="446484" y="44648"/>
                </a:lnTo>
                <a:lnTo>
                  <a:pt x="544710" y="44648"/>
                </a:lnTo>
                <a:lnTo>
                  <a:pt x="634007" y="44648"/>
                </a:lnTo>
                <a:lnTo>
                  <a:pt x="732234" y="35718"/>
                </a:lnTo>
                <a:lnTo>
                  <a:pt x="830460" y="26789"/>
                </a:lnTo>
                <a:lnTo>
                  <a:pt x="919757" y="26789"/>
                </a:lnTo>
                <a:lnTo>
                  <a:pt x="1000125" y="17859"/>
                </a:lnTo>
                <a:lnTo>
                  <a:pt x="1071562" y="8929"/>
                </a:lnTo>
                <a:lnTo>
                  <a:pt x="1125140" y="8929"/>
                </a:lnTo>
                <a:lnTo>
                  <a:pt x="1169789" y="8929"/>
                </a:lnTo>
                <a:lnTo>
                  <a:pt x="1196578" y="8929"/>
                </a:lnTo>
                <a:lnTo>
                  <a:pt x="1196578" y="8929"/>
                </a:lnTo>
                <a:lnTo>
                  <a:pt x="1196578" y="0"/>
                </a:lnTo>
                <a:lnTo>
                  <a:pt x="119657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4661297" y="3321843"/>
            <a:ext cx="446485" cy="348259"/>
          </a:xfrm>
          <a:custGeom>
            <a:avLst/>
            <a:gdLst/>
            <a:ahLst/>
            <a:cxnLst/>
            <a:rect l="0" t="0" r="0" b="0"/>
            <a:pathLst>
              <a:path w="446485" h="348259">
                <a:moveTo>
                  <a:pt x="330398" y="0"/>
                </a:moveTo>
                <a:lnTo>
                  <a:pt x="330398" y="8930"/>
                </a:lnTo>
                <a:lnTo>
                  <a:pt x="321469" y="17860"/>
                </a:lnTo>
                <a:lnTo>
                  <a:pt x="312539" y="44649"/>
                </a:lnTo>
                <a:lnTo>
                  <a:pt x="294680" y="71438"/>
                </a:lnTo>
                <a:lnTo>
                  <a:pt x="258961" y="107157"/>
                </a:lnTo>
                <a:lnTo>
                  <a:pt x="223242" y="142875"/>
                </a:lnTo>
                <a:lnTo>
                  <a:pt x="169664" y="169664"/>
                </a:lnTo>
                <a:lnTo>
                  <a:pt x="116086" y="187524"/>
                </a:lnTo>
                <a:lnTo>
                  <a:pt x="62508" y="196453"/>
                </a:lnTo>
                <a:lnTo>
                  <a:pt x="17859" y="205383"/>
                </a:lnTo>
                <a:lnTo>
                  <a:pt x="0" y="205383"/>
                </a:lnTo>
                <a:lnTo>
                  <a:pt x="0" y="214313"/>
                </a:lnTo>
                <a:lnTo>
                  <a:pt x="26789" y="232172"/>
                </a:lnTo>
                <a:lnTo>
                  <a:pt x="80367" y="258961"/>
                </a:lnTo>
                <a:lnTo>
                  <a:pt x="151805" y="285750"/>
                </a:lnTo>
                <a:lnTo>
                  <a:pt x="232172" y="321469"/>
                </a:lnTo>
                <a:lnTo>
                  <a:pt x="312539" y="339328"/>
                </a:lnTo>
                <a:lnTo>
                  <a:pt x="383976" y="348258"/>
                </a:lnTo>
                <a:lnTo>
                  <a:pt x="446484" y="348258"/>
                </a:lnTo>
                <a:lnTo>
                  <a:pt x="446484" y="34825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3232547" y="3027164"/>
            <a:ext cx="767954" cy="919758"/>
          </a:xfrm>
          <a:custGeom>
            <a:avLst/>
            <a:gdLst/>
            <a:ahLst/>
            <a:cxnLst/>
            <a:rect l="0" t="0" r="0" b="0"/>
            <a:pathLst>
              <a:path w="767954" h="919758">
                <a:moveTo>
                  <a:pt x="419695" y="98226"/>
                </a:moveTo>
                <a:lnTo>
                  <a:pt x="410766" y="98226"/>
                </a:lnTo>
                <a:lnTo>
                  <a:pt x="392906" y="98226"/>
                </a:lnTo>
                <a:lnTo>
                  <a:pt x="375047" y="98226"/>
                </a:lnTo>
                <a:lnTo>
                  <a:pt x="357187" y="98226"/>
                </a:lnTo>
                <a:lnTo>
                  <a:pt x="330398" y="98226"/>
                </a:lnTo>
                <a:lnTo>
                  <a:pt x="312539" y="98226"/>
                </a:lnTo>
                <a:lnTo>
                  <a:pt x="285750" y="107156"/>
                </a:lnTo>
                <a:lnTo>
                  <a:pt x="258961" y="107156"/>
                </a:lnTo>
                <a:lnTo>
                  <a:pt x="241101" y="116086"/>
                </a:lnTo>
                <a:lnTo>
                  <a:pt x="223242" y="116086"/>
                </a:lnTo>
                <a:lnTo>
                  <a:pt x="205383" y="125015"/>
                </a:lnTo>
                <a:lnTo>
                  <a:pt x="187523" y="133945"/>
                </a:lnTo>
                <a:lnTo>
                  <a:pt x="169664" y="151804"/>
                </a:lnTo>
                <a:lnTo>
                  <a:pt x="151805" y="160734"/>
                </a:lnTo>
                <a:lnTo>
                  <a:pt x="133945" y="187523"/>
                </a:lnTo>
                <a:lnTo>
                  <a:pt x="116086" y="214312"/>
                </a:lnTo>
                <a:lnTo>
                  <a:pt x="89297" y="241101"/>
                </a:lnTo>
                <a:lnTo>
                  <a:pt x="71437" y="276820"/>
                </a:lnTo>
                <a:lnTo>
                  <a:pt x="44648" y="312539"/>
                </a:lnTo>
                <a:lnTo>
                  <a:pt x="26789" y="348257"/>
                </a:lnTo>
                <a:lnTo>
                  <a:pt x="17859" y="392906"/>
                </a:lnTo>
                <a:lnTo>
                  <a:pt x="8930" y="446484"/>
                </a:lnTo>
                <a:lnTo>
                  <a:pt x="0" y="500062"/>
                </a:lnTo>
                <a:lnTo>
                  <a:pt x="0" y="553640"/>
                </a:lnTo>
                <a:lnTo>
                  <a:pt x="0" y="616148"/>
                </a:lnTo>
                <a:lnTo>
                  <a:pt x="8930" y="669726"/>
                </a:lnTo>
                <a:lnTo>
                  <a:pt x="26789" y="723304"/>
                </a:lnTo>
                <a:lnTo>
                  <a:pt x="44648" y="776882"/>
                </a:lnTo>
                <a:lnTo>
                  <a:pt x="71437" y="821531"/>
                </a:lnTo>
                <a:lnTo>
                  <a:pt x="107156" y="857250"/>
                </a:lnTo>
                <a:lnTo>
                  <a:pt x="142875" y="892968"/>
                </a:lnTo>
                <a:lnTo>
                  <a:pt x="196453" y="910828"/>
                </a:lnTo>
                <a:lnTo>
                  <a:pt x="250031" y="919757"/>
                </a:lnTo>
                <a:lnTo>
                  <a:pt x="312539" y="919757"/>
                </a:lnTo>
                <a:lnTo>
                  <a:pt x="375047" y="901898"/>
                </a:lnTo>
                <a:lnTo>
                  <a:pt x="437555" y="875109"/>
                </a:lnTo>
                <a:lnTo>
                  <a:pt x="508992" y="839390"/>
                </a:lnTo>
                <a:lnTo>
                  <a:pt x="571500" y="794742"/>
                </a:lnTo>
                <a:lnTo>
                  <a:pt x="634008" y="741164"/>
                </a:lnTo>
                <a:lnTo>
                  <a:pt x="687586" y="678656"/>
                </a:lnTo>
                <a:lnTo>
                  <a:pt x="723305" y="607218"/>
                </a:lnTo>
                <a:lnTo>
                  <a:pt x="750094" y="535781"/>
                </a:lnTo>
                <a:lnTo>
                  <a:pt x="767953" y="455414"/>
                </a:lnTo>
                <a:lnTo>
                  <a:pt x="767953" y="375047"/>
                </a:lnTo>
                <a:lnTo>
                  <a:pt x="750094" y="285750"/>
                </a:lnTo>
                <a:lnTo>
                  <a:pt x="723305" y="205382"/>
                </a:lnTo>
                <a:lnTo>
                  <a:pt x="687586" y="133945"/>
                </a:lnTo>
                <a:lnTo>
                  <a:pt x="651867" y="80367"/>
                </a:lnTo>
                <a:lnTo>
                  <a:pt x="616148" y="35718"/>
                </a:lnTo>
                <a:lnTo>
                  <a:pt x="571500" y="8929"/>
                </a:lnTo>
                <a:lnTo>
                  <a:pt x="526851" y="0"/>
                </a:lnTo>
                <a:lnTo>
                  <a:pt x="473273" y="0"/>
                </a:lnTo>
                <a:lnTo>
                  <a:pt x="428625" y="17859"/>
                </a:lnTo>
                <a:lnTo>
                  <a:pt x="428625"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3661172" y="3866554"/>
            <a:ext cx="383977" cy="517923"/>
          </a:xfrm>
          <a:custGeom>
            <a:avLst/>
            <a:gdLst/>
            <a:ahLst/>
            <a:cxnLst/>
            <a:rect l="0" t="0" r="0" b="0"/>
            <a:pathLst>
              <a:path w="383977" h="517923">
                <a:moveTo>
                  <a:pt x="0" y="0"/>
                </a:moveTo>
                <a:lnTo>
                  <a:pt x="0" y="0"/>
                </a:lnTo>
                <a:lnTo>
                  <a:pt x="0" y="0"/>
                </a:lnTo>
                <a:lnTo>
                  <a:pt x="8930" y="8930"/>
                </a:lnTo>
                <a:lnTo>
                  <a:pt x="8930" y="8930"/>
                </a:lnTo>
                <a:lnTo>
                  <a:pt x="17859" y="17860"/>
                </a:lnTo>
                <a:lnTo>
                  <a:pt x="35719" y="35719"/>
                </a:lnTo>
                <a:lnTo>
                  <a:pt x="44648" y="62508"/>
                </a:lnTo>
                <a:lnTo>
                  <a:pt x="71437" y="98227"/>
                </a:lnTo>
                <a:lnTo>
                  <a:pt x="89297" y="142875"/>
                </a:lnTo>
                <a:lnTo>
                  <a:pt x="116086" y="187524"/>
                </a:lnTo>
                <a:lnTo>
                  <a:pt x="142875" y="241102"/>
                </a:lnTo>
                <a:lnTo>
                  <a:pt x="187523" y="303610"/>
                </a:lnTo>
                <a:lnTo>
                  <a:pt x="223242" y="357188"/>
                </a:lnTo>
                <a:lnTo>
                  <a:pt x="258961" y="410766"/>
                </a:lnTo>
                <a:lnTo>
                  <a:pt x="303609" y="455414"/>
                </a:lnTo>
                <a:lnTo>
                  <a:pt x="330398" y="491133"/>
                </a:lnTo>
                <a:lnTo>
                  <a:pt x="366117" y="508992"/>
                </a:lnTo>
                <a:lnTo>
                  <a:pt x="375047" y="517922"/>
                </a:lnTo>
                <a:lnTo>
                  <a:pt x="383976" y="508992"/>
                </a:lnTo>
                <a:lnTo>
                  <a:pt x="383976" y="50899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4196953" y="4259461"/>
            <a:ext cx="303611" cy="383977"/>
          </a:xfrm>
          <a:custGeom>
            <a:avLst/>
            <a:gdLst/>
            <a:ahLst/>
            <a:cxnLst/>
            <a:rect l="0" t="0" r="0" b="0"/>
            <a:pathLst>
              <a:path w="303611" h="383977">
                <a:moveTo>
                  <a:pt x="35719" y="133945"/>
                </a:moveTo>
                <a:lnTo>
                  <a:pt x="26789" y="133945"/>
                </a:lnTo>
                <a:lnTo>
                  <a:pt x="17860" y="133945"/>
                </a:lnTo>
                <a:lnTo>
                  <a:pt x="17860" y="142875"/>
                </a:lnTo>
                <a:lnTo>
                  <a:pt x="8930" y="142875"/>
                </a:lnTo>
                <a:lnTo>
                  <a:pt x="0" y="142875"/>
                </a:lnTo>
                <a:lnTo>
                  <a:pt x="0" y="142875"/>
                </a:lnTo>
                <a:lnTo>
                  <a:pt x="8930" y="133945"/>
                </a:lnTo>
                <a:lnTo>
                  <a:pt x="17860" y="116085"/>
                </a:lnTo>
                <a:lnTo>
                  <a:pt x="44649" y="89296"/>
                </a:lnTo>
                <a:lnTo>
                  <a:pt x="80367" y="71437"/>
                </a:lnTo>
                <a:lnTo>
                  <a:pt x="116086" y="44648"/>
                </a:lnTo>
                <a:lnTo>
                  <a:pt x="160735" y="26789"/>
                </a:lnTo>
                <a:lnTo>
                  <a:pt x="205383" y="8929"/>
                </a:lnTo>
                <a:lnTo>
                  <a:pt x="250031" y="0"/>
                </a:lnTo>
                <a:lnTo>
                  <a:pt x="276820" y="8929"/>
                </a:lnTo>
                <a:lnTo>
                  <a:pt x="294680" y="17859"/>
                </a:lnTo>
                <a:lnTo>
                  <a:pt x="303610" y="53578"/>
                </a:lnTo>
                <a:lnTo>
                  <a:pt x="294680" y="89296"/>
                </a:lnTo>
                <a:lnTo>
                  <a:pt x="267891" y="133945"/>
                </a:lnTo>
                <a:lnTo>
                  <a:pt x="241102" y="187523"/>
                </a:lnTo>
                <a:lnTo>
                  <a:pt x="214313" y="232171"/>
                </a:lnTo>
                <a:lnTo>
                  <a:pt x="196453" y="276820"/>
                </a:lnTo>
                <a:lnTo>
                  <a:pt x="178594" y="321468"/>
                </a:lnTo>
                <a:lnTo>
                  <a:pt x="178594" y="348257"/>
                </a:lnTo>
                <a:lnTo>
                  <a:pt x="178594" y="366117"/>
                </a:lnTo>
                <a:lnTo>
                  <a:pt x="187524" y="383976"/>
                </a:lnTo>
                <a:lnTo>
                  <a:pt x="196453" y="383976"/>
                </a:lnTo>
                <a:lnTo>
                  <a:pt x="196453" y="38397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4688086" y="4830961"/>
            <a:ext cx="17860" cy="44649"/>
          </a:xfrm>
          <a:custGeom>
            <a:avLst/>
            <a:gdLst/>
            <a:ahLst/>
            <a:cxnLst/>
            <a:rect l="0" t="0" r="0" b="0"/>
            <a:pathLst>
              <a:path w="17860" h="44649">
                <a:moveTo>
                  <a:pt x="17859" y="35718"/>
                </a:moveTo>
                <a:lnTo>
                  <a:pt x="8930" y="35718"/>
                </a:lnTo>
                <a:lnTo>
                  <a:pt x="17859" y="44648"/>
                </a:lnTo>
                <a:lnTo>
                  <a:pt x="17859" y="44648"/>
                </a:lnTo>
                <a:lnTo>
                  <a:pt x="17859" y="44648"/>
                </a:lnTo>
                <a:lnTo>
                  <a:pt x="17859" y="35718"/>
                </a:lnTo>
                <a:lnTo>
                  <a:pt x="8930" y="17859"/>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804537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http://jenkins-ci.org/</a:t>
            </a:r>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517650"/>
            <a:ext cx="5086350" cy="5340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4201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Jenkins?</a:t>
            </a:r>
          </a:p>
        </p:txBody>
      </p:sp>
      <p:sp>
        <p:nvSpPr>
          <p:cNvPr id="3" name="Content Placeholder 2"/>
          <p:cNvSpPr>
            <a:spLocks noGrp="1"/>
          </p:cNvSpPr>
          <p:nvPr>
            <p:ph idx="1"/>
          </p:nvPr>
        </p:nvSpPr>
        <p:spPr/>
        <p:txBody>
          <a:bodyPr/>
          <a:lstStyle/>
          <a:p>
            <a:r>
              <a:rPr lang="en-US" dirty="0" smtClean="0"/>
              <a:t>Make/ant/maven are:</a:t>
            </a:r>
          </a:p>
          <a:p>
            <a:endParaRPr lang="en-US" dirty="0"/>
          </a:p>
          <a:p>
            <a:r>
              <a:rPr lang="en-US" dirty="0" smtClean="0"/>
              <a:t>Jenkins is a server</a:t>
            </a:r>
          </a:p>
          <a:p>
            <a:r>
              <a:rPr lang="en-US" dirty="0" smtClean="0"/>
              <a:t>What is a server</a:t>
            </a:r>
          </a:p>
          <a:p>
            <a:pPr lvl="1"/>
            <a:r>
              <a:rPr lang="en-US" dirty="0" smtClean="0"/>
              <a:t>continuously running server</a:t>
            </a:r>
          </a:p>
          <a:p>
            <a:pPr lvl="1"/>
            <a:r>
              <a:rPr lang="en-US" dirty="0" smtClean="0"/>
              <a:t>monitoring projects looking for changes</a:t>
            </a:r>
          </a:p>
          <a:p>
            <a:pPr lvl="1"/>
            <a:r>
              <a:rPr lang="en-US" dirty="0" smtClean="0"/>
              <a:t>when found rebuild the project</a:t>
            </a:r>
          </a:p>
          <a:p>
            <a:pPr lvl="1"/>
            <a:r>
              <a:rPr lang="en-US" dirty="0" smtClean="0"/>
              <a:t>write reports</a:t>
            </a:r>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reeform 4"/>
          <p:cNvSpPr/>
          <p:nvPr/>
        </p:nvSpPr>
        <p:spPr>
          <a:xfrm>
            <a:off x="991195" y="2125265"/>
            <a:ext cx="500064" cy="303611"/>
          </a:xfrm>
          <a:custGeom>
            <a:avLst/>
            <a:gdLst/>
            <a:ahLst/>
            <a:cxnLst/>
            <a:rect l="0" t="0" r="0" b="0"/>
            <a:pathLst>
              <a:path w="500064" h="303611">
                <a:moveTo>
                  <a:pt x="8930" y="0"/>
                </a:moveTo>
                <a:lnTo>
                  <a:pt x="0" y="0"/>
                </a:lnTo>
                <a:lnTo>
                  <a:pt x="0" y="0"/>
                </a:lnTo>
                <a:lnTo>
                  <a:pt x="0" y="0"/>
                </a:lnTo>
                <a:lnTo>
                  <a:pt x="0" y="0"/>
                </a:lnTo>
                <a:lnTo>
                  <a:pt x="8930" y="0"/>
                </a:lnTo>
                <a:lnTo>
                  <a:pt x="26789" y="0"/>
                </a:lnTo>
                <a:lnTo>
                  <a:pt x="62508" y="0"/>
                </a:lnTo>
                <a:lnTo>
                  <a:pt x="89297" y="8930"/>
                </a:lnTo>
                <a:lnTo>
                  <a:pt x="142875" y="26789"/>
                </a:lnTo>
                <a:lnTo>
                  <a:pt x="196454" y="53579"/>
                </a:lnTo>
                <a:lnTo>
                  <a:pt x="250032" y="80368"/>
                </a:lnTo>
                <a:lnTo>
                  <a:pt x="312539" y="125016"/>
                </a:lnTo>
                <a:lnTo>
                  <a:pt x="375047" y="169664"/>
                </a:lnTo>
                <a:lnTo>
                  <a:pt x="428625" y="214313"/>
                </a:lnTo>
                <a:lnTo>
                  <a:pt x="464344" y="250032"/>
                </a:lnTo>
                <a:lnTo>
                  <a:pt x="491133" y="276821"/>
                </a:lnTo>
                <a:lnTo>
                  <a:pt x="500063" y="294680"/>
                </a:lnTo>
                <a:lnTo>
                  <a:pt x="500063" y="303610"/>
                </a:lnTo>
                <a:lnTo>
                  <a:pt x="500063" y="294680"/>
                </a:lnTo>
                <a:lnTo>
                  <a:pt x="500063" y="29468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1562695" y="2107406"/>
            <a:ext cx="785814" cy="366118"/>
          </a:xfrm>
          <a:custGeom>
            <a:avLst/>
            <a:gdLst/>
            <a:ahLst/>
            <a:cxnLst/>
            <a:rect l="0" t="0" r="0" b="0"/>
            <a:pathLst>
              <a:path w="785814" h="366118">
                <a:moveTo>
                  <a:pt x="17860" y="357188"/>
                </a:moveTo>
                <a:lnTo>
                  <a:pt x="8930" y="357188"/>
                </a:lnTo>
                <a:lnTo>
                  <a:pt x="8930" y="357188"/>
                </a:lnTo>
                <a:lnTo>
                  <a:pt x="0" y="366117"/>
                </a:lnTo>
                <a:lnTo>
                  <a:pt x="0" y="357188"/>
                </a:lnTo>
                <a:lnTo>
                  <a:pt x="8930" y="348258"/>
                </a:lnTo>
                <a:lnTo>
                  <a:pt x="26789" y="330398"/>
                </a:lnTo>
                <a:lnTo>
                  <a:pt x="62508" y="294680"/>
                </a:lnTo>
                <a:lnTo>
                  <a:pt x="125016" y="250031"/>
                </a:lnTo>
                <a:lnTo>
                  <a:pt x="196453" y="196453"/>
                </a:lnTo>
                <a:lnTo>
                  <a:pt x="276821" y="151805"/>
                </a:lnTo>
                <a:lnTo>
                  <a:pt x="375047" y="107156"/>
                </a:lnTo>
                <a:lnTo>
                  <a:pt x="482203" y="71438"/>
                </a:lnTo>
                <a:lnTo>
                  <a:pt x="571500" y="44648"/>
                </a:lnTo>
                <a:lnTo>
                  <a:pt x="660797" y="26789"/>
                </a:lnTo>
                <a:lnTo>
                  <a:pt x="723305" y="8930"/>
                </a:lnTo>
                <a:lnTo>
                  <a:pt x="767953" y="8930"/>
                </a:lnTo>
                <a:lnTo>
                  <a:pt x="785813" y="0"/>
                </a:lnTo>
                <a:lnTo>
                  <a:pt x="78581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1598414" y="2491383"/>
            <a:ext cx="133946" cy="258962"/>
          </a:xfrm>
          <a:custGeom>
            <a:avLst/>
            <a:gdLst/>
            <a:ahLst/>
            <a:cxnLst/>
            <a:rect l="0" t="0" r="0" b="0"/>
            <a:pathLst>
              <a:path w="133946" h="258962">
                <a:moveTo>
                  <a:pt x="8930" y="0"/>
                </a:moveTo>
                <a:lnTo>
                  <a:pt x="8930" y="0"/>
                </a:lnTo>
                <a:lnTo>
                  <a:pt x="8930" y="0"/>
                </a:lnTo>
                <a:lnTo>
                  <a:pt x="8930" y="8930"/>
                </a:lnTo>
                <a:lnTo>
                  <a:pt x="8930" y="17859"/>
                </a:lnTo>
                <a:lnTo>
                  <a:pt x="8930" y="35719"/>
                </a:lnTo>
                <a:lnTo>
                  <a:pt x="8930" y="62508"/>
                </a:lnTo>
                <a:lnTo>
                  <a:pt x="8930" y="98226"/>
                </a:lnTo>
                <a:lnTo>
                  <a:pt x="8930" y="125015"/>
                </a:lnTo>
                <a:lnTo>
                  <a:pt x="8930" y="160734"/>
                </a:lnTo>
                <a:lnTo>
                  <a:pt x="8930" y="187523"/>
                </a:lnTo>
                <a:lnTo>
                  <a:pt x="8930" y="196453"/>
                </a:lnTo>
                <a:lnTo>
                  <a:pt x="0" y="205383"/>
                </a:lnTo>
                <a:lnTo>
                  <a:pt x="0" y="196453"/>
                </a:lnTo>
                <a:lnTo>
                  <a:pt x="0" y="187523"/>
                </a:lnTo>
                <a:lnTo>
                  <a:pt x="8930" y="160734"/>
                </a:lnTo>
                <a:lnTo>
                  <a:pt x="17859" y="133945"/>
                </a:lnTo>
                <a:lnTo>
                  <a:pt x="26789" y="98226"/>
                </a:lnTo>
                <a:lnTo>
                  <a:pt x="44649" y="71437"/>
                </a:lnTo>
                <a:lnTo>
                  <a:pt x="62508" y="53578"/>
                </a:lnTo>
                <a:lnTo>
                  <a:pt x="89297" y="44648"/>
                </a:lnTo>
                <a:lnTo>
                  <a:pt x="107156" y="44648"/>
                </a:lnTo>
                <a:lnTo>
                  <a:pt x="125016" y="53578"/>
                </a:lnTo>
                <a:lnTo>
                  <a:pt x="133945" y="71437"/>
                </a:lnTo>
                <a:lnTo>
                  <a:pt x="133945" y="107156"/>
                </a:lnTo>
                <a:lnTo>
                  <a:pt x="125016" y="133945"/>
                </a:lnTo>
                <a:lnTo>
                  <a:pt x="107156" y="178594"/>
                </a:lnTo>
                <a:lnTo>
                  <a:pt x="80367" y="205383"/>
                </a:lnTo>
                <a:lnTo>
                  <a:pt x="53578" y="241101"/>
                </a:lnTo>
                <a:lnTo>
                  <a:pt x="26789" y="250031"/>
                </a:lnTo>
                <a:lnTo>
                  <a:pt x="8930" y="258961"/>
                </a:lnTo>
                <a:lnTo>
                  <a:pt x="0" y="250031"/>
                </a:lnTo>
                <a:lnTo>
                  <a:pt x="0" y="232172"/>
                </a:lnTo>
                <a:lnTo>
                  <a:pt x="8930" y="205383"/>
                </a:lnTo>
                <a:lnTo>
                  <a:pt x="8930"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1803797" y="2536031"/>
            <a:ext cx="142876" cy="151806"/>
          </a:xfrm>
          <a:custGeom>
            <a:avLst/>
            <a:gdLst/>
            <a:ahLst/>
            <a:cxnLst/>
            <a:rect l="0" t="0" r="0" b="0"/>
            <a:pathLst>
              <a:path w="142876" h="151806">
                <a:moveTo>
                  <a:pt x="0" y="17860"/>
                </a:moveTo>
                <a:lnTo>
                  <a:pt x="0" y="26789"/>
                </a:lnTo>
                <a:lnTo>
                  <a:pt x="0" y="35719"/>
                </a:lnTo>
                <a:lnTo>
                  <a:pt x="8930" y="53578"/>
                </a:lnTo>
                <a:lnTo>
                  <a:pt x="8930" y="80367"/>
                </a:lnTo>
                <a:lnTo>
                  <a:pt x="8930" y="107157"/>
                </a:lnTo>
                <a:lnTo>
                  <a:pt x="17859" y="125016"/>
                </a:lnTo>
                <a:lnTo>
                  <a:pt x="17859" y="142875"/>
                </a:lnTo>
                <a:lnTo>
                  <a:pt x="26789" y="151805"/>
                </a:lnTo>
                <a:lnTo>
                  <a:pt x="35719" y="151805"/>
                </a:lnTo>
                <a:lnTo>
                  <a:pt x="35719" y="142875"/>
                </a:lnTo>
                <a:lnTo>
                  <a:pt x="44648" y="125016"/>
                </a:lnTo>
                <a:lnTo>
                  <a:pt x="53578" y="107157"/>
                </a:lnTo>
                <a:lnTo>
                  <a:pt x="62508" y="71438"/>
                </a:lnTo>
                <a:lnTo>
                  <a:pt x="62508" y="35719"/>
                </a:lnTo>
                <a:lnTo>
                  <a:pt x="71437" y="17860"/>
                </a:lnTo>
                <a:lnTo>
                  <a:pt x="71437" y="0"/>
                </a:lnTo>
                <a:lnTo>
                  <a:pt x="80367" y="0"/>
                </a:lnTo>
                <a:lnTo>
                  <a:pt x="80367" y="8930"/>
                </a:lnTo>
                <a:lnTo>
                  <a:pt x="80367" y="26789"/>
                </a:lnTo>
                <a:lnTo>
                  <a:pt x="80367" y="62508"/>
                </a:lnTo>
                <a:lnTo>
                  <a:pt x="80367" y="89297"/>
                </a:lnTo>
                <a:lnTo>
                  <a:pt x="89297" y="116086"/>
                </a:lnTo>
                <a:lnTo>
                  <a:pt x="98226" y="133946"/>
                </a:lnTo>
                <a:lnTo>
                  <a:pt x="98226" y="142875"/>
                </a:lnTo>
                <a:lnTo>
                  <a:pt x="116086" y="142875"/>
                </a:lnTo>
                <a:lnTo>
                  <a:pt x="125016" y="133946"/>
                </a:lnTo>
                <a:lnTo>
                  <a:pt x="142875" y="116086"/>
                </a:lnTo>
                <a:lnTo>
                  <a:pt x="142875"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1991320" y="2544961"/>
            <a:ext cx="35720" cy="151806"/>
          </a:xfrm>
          <a:custGeom>
            <a:avLst/>
            <a:gdLst/>
            <a:ahLst/>
            <a:cxnLst/>
            <a:rect l="0" t="0" r="0" b="0"/>
            <a:pathLst>
              <a:path w="35720" h="151806">
                <a:moveTo>
                  <a:pt x="35719" y="0"/>
                </a:moveTo>
                <a:lnTo>
                  <a:pt x="26789" y="8930"/>
                </a:lnTo>
                <a:lnTo>
                  <a:pt x="17860" y="26789"/>
                </a:lnTo>
                <a:lnTo>
                  <a:pt x="8930" y="62508"/>
                </a:lnTo>
                <a:lnTo>
                  <a:pt x="0" y="89297"/>
                </a:lnTo>
                <a:lnTo>
                  <a:pt x="0" y="116086"/>
                </a:lnTo>
                <a:lnTo>
                  <a:pt x="0" y="133945"/>
                </a:lnTo>
                <a:lnTo>
                  <a:pt x="0" y="151805"/>
                </a:lnTo>
                <a:lnTo>
                  <a:pt x="8930" y="151805"/>
                </a:lnTo>
                <a:lnTo>
                  <a:pt x="17860" y="151805"/>
                </a:lnTo>
                <a:lnTo>
                  <a:pt x="26789" y="142875"/>
                </a:lnTo>
                <a:lnTo>
                  <a:pt x="35719" y="116086"/>
                </a:lnTo>
                <a:lnTo>
                  <a:pt x="35719"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955602" y="2437804"/>
            <a:ext cx="35719" cy="8931"/>
          </a:xfrm>
          <a:custGeom>
            <a:avLst/>
            <a:gdLst/>
            <a:ahLst/>
            <a:cxnLst/>
            <a:rect l="0" t="0" r="0" b="0"/>
            <a:pathLst>
              <a:path w="35719" h="8931">
                <a:moveTo>
                  <a:pt x="0" y="0"/>
                </a:moveTo>
                <a:lnTo>
                  <a:pt x="0" y="0"/>
                </a:lnTo>
                <a:lnTo>
                  <a:pt x="0" y="0"/>
                </a:lnTo>
                <a:lnTo>
                  <a:pt x="0" y="8930"/>
                </a:lnTo>
                <a:lnTo>
                  <a:pt x="0" y="8930"/>
                </a:lnTo>
                <a:lnTo>
                  <a:pt x="8929" y="8930"/>
                </a:lnTo>
                <a:lnTo>
                  <a:pt x="26789" y="8930"/>
                </a:lnTo>
                <a:lnTo>
                  <a:pt x="35718" y="8930"/>
                </a:lnTo>
                <a:lnTo>
                  <a:pt x="3571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2116336" y="2348508"/>
            <a:ext cx="26790" cy="392907"/>
          </a:xfrm>
          <a:custGeom>
            <a:avLst/>
            <a:gdLst/>
            <a:ahLst/>
            <a:cxnLst/>
            <a:rect l="0" t="0" r="0" b="0"/>
            <a:pathLst>
              <a:path w="26790" h="392907">
                <a:moveTo>
                  <a:pt x="17859" y="0"/>
                </a:moveTo>
                <a:lnTo>
                  <a:pt x="17859" y="0"/>
                </a:lnTo>
                <a:lnTo>
                  <a:pt x="8930" y="0"/>
                </a:lnTo>
                <a:lnTo>
                  <a:pt x="8930" y="0"/>
                </a:lnTo>
                <a:lnTo>
                  <a:pt x="8930" y="8929"/>
                </a:lnTo>
                <a:lnTo>
                  <a:pt x="0" y="17859"/>
                </a:lnTo>
                <a:lnTo>
                  <a:pt x="0" y="35718"/>
                </a:lnTo>
                <a:lnTo>
                  <a:pt x="0" y="71437"/>
                </a:lnTo>
                <a:lnTo>
                  <a:pt x="0" y="116086"/>
                </a:lnTo>
                <a:lnTo>
                  <a:pt x="0" y="169664"/>
                </a:lnTo>
                <a:lnTo>
                  <a:pt x="0" y="223242"/>
                </a:lnTo>
                <a:lnTo>
                  <a:pt x="8930" y="276820"/>
                </a:lnTo>
                <a:lnTo>
                  <a:pt x="8930" y="330398"/>
                </a:lnTo>
                <a:lnTo>
                  <a:pt x="17859" y="366117"/>
                </a:lnTo>
                <a:lnTo>
                  <a:pt x="17859" y="383976"/>
                </a:lnTo>
                <a:lnTo>
                  <a:pt x="26789" y="392906"/>
                </a:lnTo>
                <a:lnTo>
                  <a:pt x="26789" y="383976"/>
                </a:lnTo>
                <a:lnTo>
                  <a:pt x="26789" y="357187"/>
                </a:lnTo>
                <a:lnTo>
                  <a:pt x="26789" y="35718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2169914" y="2402086"/>
            <a:ext cx="142876" cy="330399"/>
          </a:xfrm>
          <a:custGeom>
            <a:avLst/>
            <a:gdLst/>
            <a:ahLst/>
            <a:cxnLst/>
            <a:rect l="0" t="0" r="0" b="0"/>
            <a:pathLst>
              <a:path w="142876" h="330399">
                <a:moveTo>
                  <a:pt x="89297" y="187523"/>
                </a:moveTo>
                <a:lnTo>
                  <a:pt x="89297" y="187523"/>
                </a:lnTo>
                <a:lnTo>
                  <a:pt x="80367" y="178594"/>
                </a:lnTo>
                <a:lnTo>
                  <a:pt x="80367" y="169664"/>
                </a:lnTo>
                <a:lnTo>
                  <a:pt x="71438" y="151805"/>
                </a:lnTo>
                <a:lnTo>
                  <a:pt x="62508" y="142875"/>
                </a:lnTo>
                <a:lnTo>
                  <a:pt x="62508" y="125016"/>
                </a:lnTo>
                <a:lnTo>
                  <a:pt x="53578" y="125016"/>
                </a:lnTo>
                <a:lnTo>
                  <a:pt x="44649" y="133945"/>
                </a:lnTo>
                <a:lnTo>
                  <a:pt x="35719" y="151805"/>
                </a:lnTo>
                <a:lnTo>
                  <a:pt x="26789" y="178594"/>
                </a:lnTo>
                <a:lnTo>
                  <a:pt x="8930" y="214312"/>
                </a:lnTo>
                <a:lnTo>
                  <a:pt x="8930" y="250031"/>
                </a:lnTo>
                <a:lnTo>
                  <a:pt x="0" y="285750"/>
                </a:lnTo>
                <a:lnTo>
                  <a:pt x="0" y="312539"/>
                </a:lnTo>
                <a:lnTo>
                  <a:pt x="8930" y="321469"/>
                </a:lnTo>
                <a:lnTo>
                  <a:pt x="26789" y="330398"/>
                </a:lnTo>
                <a:lnTo>
                  <a:pt x="35719" y="321469"/>
                </a:lnTo>
                <a:lnTo>
                  <a:pt x="53578" y="312539"/>
                </a:lnTo>
                <a:lnTo>
                  <a:pt x="71438" y="285750"/>
                </a:lnTo>
                <a:lnTo>
                  <a:pt x="89297" y="250031"/>
                </a:lnTo>
                <a:lnTo>
                  <a:pt x="98227" y="214312"/>
                </a:lnTo>
                <a:lnTo>
                  <a:pt x="98227" y="169664"/>
                </a:lnTo>
                <a:lnTo>
                  <a:pt x="107156" y="116086"/>
                </a:lnTo>
                <a:lnTo>
                  <a:pt x="98227" y="71437"/>
                </a:lnTo>
                <a:lnTo>
                  <a:pt x="98227" y="35718"/>
                </a:lnTo>
                <a:lnTo>
                  <a:pt x="89297" y="8929"/>
                </a:lnTo>
                <a:lnTo>
                  <a:pt x="89297" y="0"/>
                </a:lnTo>
                <a:lnTo>
                  <a:pt x="89297" y="8929"/>
                </a:lnTo>
                <a:lnTo>
                  <a:pt x="80367" y="35718"/>
                </a:lnTo>
                <a:lnTo>
                  <a:pt x="80367" y="71437"/>
                </a:lnTo>
                <a:lnTo>
                  <a:pt x="80367" y="116086"/>
                </a:lnTo>
                <a:lnTo>
                  <a:pt x="89297" y="169664"/>
                </a:lnTo>
                <a:lnTo>
                  <a:pt x="89297" y="214312"/>
                </a:lnTo>
                <a:lnTo>
                  <a:pt x="107156" y="250031"/>
                </a:lnTo>
                <a:lnTo>
                  <a:pt x="116086" y="276820"/>
                </a:lnTo>
                <a:lnTo>
                  <a:pt x="125016" y="294680"/>
                </a:lnTo>
                <a:lnTo>
                  <a:pt x="142875" y="294680"/>
                </a:lnTo>
                <a:lnTo>
                  <a:pt x="142875" y="29468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2428875" y="2357437"/>
            <a:ext cx="80368" cy="375048"/>
          </a:xfrm>
          <a:custGeom>
            <a:avLst/>
            <a:gdLst/>
            <a:ahLst/>
            <a:cxnLst/>
            <a:rect l="0" t="0" r="0" b="0"/>
            <a:pathLst>
              <a:path w="80368" h="375048">
                <a:moveTo>
                  <a:pt x="80367" y="133946"/>
                </a:moveTo>
                <a:lnTo>
                  <a:pt x="71438" y="133946"/>
                </a:lnTo>
                <a:lnTo>
                  <a:pt x="71438" y="133946"/>
                </a:lnTo>
                <a:lnTo>
                  <a:pt x="71438" y="125016"/>
                </a:lnTo>
                <a:lnTo>
                  <a:pt x="62508" y="125016"/>
                </a:lnTo>
                <a:lnTo>
                  <a:pt x="53578" y="107157"/>
                </a:lnTo>
                <a:lnTo>
                  <a:pt x="53578" y="89297"/>
                </a:lnTo>
                <a:lnTo>
                  <a:pt x="44648" y="71438"/>
                </a:lnTo>
                <a:lnTo>
                  <a:pt x="44648" y="44649"/>
                </a:lnTo>
                <a:lnTo>
                  <a:pt x="35719" y="26789"/>
                </a:lnTo>
                <a:lnTo>
                  <a:pt x="35719" y="8930"/>
                </a:lnTo>
                <a:lnTo>
                  <a:pt x="26789" y="0"/>
                </a:lnTo>
                <a:lnTo>
                  <a:pt x="17859" y="8930"/>
                </a:lnTo>
                <a:lnTo>
                  <a:pt x="17859" y="35719"/>
                </a:lnTo>
                <a:lnTo>
                  <a:pt x="8930" y="62508"/>
                </a:lnTo>
                <a:lnTo>
                  <a:pt x="8930" y="107157"/>
                </a:lnTo>
                <a:lnTo>
                  <a:pt x="8930" y="151805"/>
                </a:lnTo>
                <a:lnTo>
                  <a:pt x="17859" y="196454"/>
                </a:lnTo>
                <a:lnTo>
                  <a:pt x="17859" y="241102"/>
                </a:lnTo>
                <a:lnTo>
                  <a:pt x="26789" y="285751"/>
                </a:lnTo>
                <a:lnTo>
                  <a:pt x="26789" y="321469"/>
                </a:lnTo>
                <a:lnTo>
                  <a:pt x="35719" y="348258"/>
                </a:lnTo>
                <a:lnTo>
                  <a:pt x="26789" y="366118"/>
                </a:lnTo>
                <a:lnTo>
                  <a:pt x="26789" y="375047"/>
                </a:lnTo>
                <a:lnTo>
                  <a:pt x="17859" y="366118"/>
                </a:lnTo>
                <a:lnTo>
                  <a:pt x="0" y="348258"/>
                </a:lnTo>
                <a:lnTo>
                  <a:pt x="0" y="34825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2357438" y="2536031"/>
            <a:ext cx="178594" cy="17861"/>
          </a:xfrm>
          <a:custGeom>
            <a:avLst/>
            <a:gdLst/>
            <a:ahLst/>
            <a:cxnLst/>
            <a:rect l="0" t="0" r="0" b="0"/>
            <a:pathLst>
              <a:path w="178594" h="17861">
                <a:moveTo>
                  <a:pt x="0" y="0"/>
                </a:moveTo>
                <a:lnTo>
                  <a:pt x="0" y="0"/>
                </a:lnTo>
                <a:lnTo>
                  <a:pt x="8929" y="8930"/>
                </a:lnTo>
                <a:lnTo>
                  <a:pt x="17859" y="8930"/>
                </a:lnTo>
                <a:lnTo>
                  <a:pt x="35718" y="17860"/>
                </a:lnTo>
                <a:lnTo>
                  <a:pt x="53578" y="17860"/>
                </a:lnTo>
                <a:lnTo>
                  <a:pt x="80367" y="17860"/>
                </a:lnTo>
                <a:lnTo>
                  <a:pt x="98226" y="17860"/>
                </a:lnTo>
                <a:lnTo>
                  <a:pt x="125015" y="17860"/>
                </a:lnTo>
                <a:lnTo>
                  <a:pt x="142875" y="8930"/>
                </a:lnTo>
                <a:lnTo>
                  <a:pt x="160734" y="8930"/>
                </a:lnTo>
                <a:lnTo>
                  <a:pt x="178593" y="8930"/>
                </a:lnTo>
                <a:lnTo>
                  <a:pt x="178593"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2562820" y="2589609"/>
            <a:ext cx="26790" cy="80369"/>
          </a:xfrm>
          <a:custGeom>
            <a:avLst/>
            <a:gdLst/>
            <a:ahLst/>
            <a:cxnLst/>
            <a:rect l="0" t="0" r="0" b="0"/>
            <a:pathLst>
              <a:path w="26790" h="80369">
                <a:moveTo>
                  <a:pt x="0" y="0"/>
                </a:moveTo>
                <a:lnTo>
                  <a:pt x="0" y="8930"/>
                </a:lnTo>
                <a:lnTo>
                  <a:pt x="0" y="8930"/>
                </a:lnTo>
                <a:lnTo>
                  <a:pt x="0" y="26789"/>
                </a:lnTo>
                <a:lnTo>
                  <a:pt x="0" y="35719"/>
                </a:lnTo>
                <a:lnTo>
                  <a:pt x="0" y="53579"/>
                </a:lnTo>
                <a:lnTo>
                  <a:pt x="8930" y="62508"/>
                </a:lnTo>
                <a:lnTo>
                  <a:pt x="17860" y="71438"/>
                </a:lnTo>
                <a:lnTo>
                  <a:pt x="17860" y="80368"/>
                </a:lnTo>
                <a:lnTo>
                  <a:pt x="26789" y="80368"/>
                </a:lnTo>
                <a:lnTo>
                  <a:pt x="26789" y="80368"/>
                </a:lnTo>
                <a:lnTo>
                  <a:pt x="26789" y="62508"/>
                </a:lnTo>
                <a:lnTo>
                  <a:pt x="26789"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2553891" y="2312789"/>
            <a:ext cx="44649" cy="53579"/>
          </a:xfrm>
          <a:custGeom>
            <a:avLst/>
            <a:gdLst/>
            <a:ahLst/>
            <a:cxnLst/>
            <a:rect l="0" t="0" r="0" b="0"/>
            <a:pathLst>
              <a:path w="44649" h="53579">
                <a:moveTo>
                  <a:pt x="35718" y="0"/>
                </a:moveTo>
                <a:lnTo>
                  <a:pt x="26789" y="0"/>
                </a:lnTo>
                <a:lnTo>
                  <a:pt x="26789" y="8930"/>
                </a:lnTo>
                <a:lnTo>
                  <a:pt x="8929" y="17859"/>
                </a:lnTo>
                <a:lnTo>
                  <a:pt x="0" y="26789"/>
                </a:lnTo>
                <a:lnTo>
                  <a:pt x="0" y="35719"/>
                </a:lnTo>
                <a:lnTo>
                  <a:pt x="0" y="35719"/>
                </a:lnTo>
                <a:lnTo>
                  <a:pt x="0" y="44648"/>
                </a:lnTo>
                <a:lnTo>
                  <a:pt x="0" y="44648"/>
                </a:lnTo>
                <a:lnTo>
                  <a:pt x="17859" y="53578"/>
                </a:lnTo>
                <a:lnTo>
                  <a:pt x="26789" y="53578"/>
                </a:lnTo>
                <a:lnTo>
                  <a:pt x="44648" y="53578"/>
                </a:lnTo>
                <a:lnTo>
                  <a:pt x="4464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2634258" y="2330648"/>
            <a:ext cx="80368" cy="375048"/>
          </a:xfrm>
          <a:custGeom>
            <a:avLst/>
            <a:gdLst/>
            <a:ahLst/>
            <a:cxnLst/>
            <a:rect l="0" t="0" r="0" b="0"/>
            <a:pathLst>
              <a:path w="80368" h="375048">
                <a:moveTo>
                  <a:pt x="0" y="0"/>
                </a:moveTo>
                <a:lnTo>
                  <a:pt x="0" y="0"/>
                </a:lnTo>
                <a:lnTo>
                  <a:pt x="8930" y="17860"/>
                </a:lnTo>
                <a:lnTo>
                  <a:pt x="8930" y="35719"/>
                </a:lnTo>
                <a:lnTo>
                  <a:pt x="17859" y="71438"/>
                </a:lnTo>
                <a:lnTo>
                  <a:pt x="17859" y="116086"/>
                </a:lnTo>
                <a:lnTo>
                  <a:pt x="26789" y="169665"/>
                </a:lnTo>
                <a:lnTo>
                  <a:pt x="35719" y="223243"/>
                </a:lnTo>
                <a:lnTo>
                  <a:pt x="35719" y="276821"/>
                </a:lnTo>
                <a:lnTo>
                  <a:pt x="44648" y="321469"/>
                </a:lnTo>
                <a:lnTo>
                  <a:pt x="44648" y="348258"/>
                </a:lnTo>
                <a:lnTo>
                  <a:pt x="53578" y="366118"/>
                </a:lnTo>
                <a:lnTo>
                  <a:pt x="62508" y="375047"/>
                </a:lnTo>
                <a:lnTo>
                  <a:pt x="71437" y="357188"/>
                </a:lnTo>
                <a:lnTo>
                  <a:pt x="80367" y="339329"/>
                </a:lnTo>
                <a:lnTo>
                  <a:pt x="80367" y="294680"/>
                </a:lnTo>
                <a:lnTo>
                  <a:pt x="80367" y="29468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2687836" y="2544961"/>
            <a:ext cx="142876" cy="151806"/>
          </a:xfrm>
          <a:custGeom>
            <a:avLst/>
            <a:gdLst/>
            <a:ahLst/>
            <a:cxnLst/>
            <a:rect l="0" t="0" r="0" b="0"/>
            <a:pathLst>
              <a:path w="142876" h="151806">
                <a:moveTo>
                  <a:pt x="8930" y="80367"/>
                </a:moveTo>
                <a:lnTo>
                  <a:pt x="8930" y="80367"/>
                </a:lnTo>
                <a:lnTo>
                  <a:pt x="0" y="89297"/>
                </a:lnTo>
                <a:lnTo>
                  <a:pt x="0" y="98227"/>
                </a:lnTo>
                <a:lnTo>
                  <a:pt x="0" y="107156"/>
                </a:lnTo>
                <a:lnTo>
                  <a:pt x="0" y="107156"/>
                </a:lnTo>
                <a:lnTo>
                  <a:pt x="17859" y="98227"/>
                </a:lnTo>
                <a:lnTo>
                  <a:pt x="35719" y="89297"/>
                </a:lnTo>
                <a:lnTo>
                  <a:pt x="53578" y="80367"/>
                </a:lnTo>
                <a:lnTo>
                  <a:pt x="71437" y="62508"/>
                </a:lnTo>
                <a:lnTo>
                  <a:pt x="89297" y="53578"/>
                </a:lnTo>
                <a:lnTo>
                  <a:pt x="98227" y="35719"/>
                </a:lnTo>
                <a:lnTo>
                  <a:pt x="107156" y="17859"/>
                </a:lnTo>
                <a:lnTo>
                  <a:pt x="107156" y="8930"/>
                </a:lnTo>
                <a:lnTo>
                  <a:pt x="107156" y="0"/>
                </a:lnTo>
                <a:lnTo>
                  <a:pt x="89297" y="0"/>
                </a:lnTo>
                <a:lnTo>
                  <a:pt x="80367" y="8930"/>
                </a:lnTo>
                <a:lnTo>
                  <a:pt x="62508" y="26789"/>
                </a:lnTo>
                <a:lnTo>
                  <a:pt x="53578" y="44648"/>
                </a:lnTo>
                <a:lnTo>
                  <a:pt x="53578" y="71437"/>
                </a:lnTo>
                <a:lnTo>
                  <a:pt x="53578" y="98227"/>
                </a:lnTo>
                <a:lnTo>
                  <a:pt x="53578" y="125016"/>
                </a:lnTo>
                <a:lnTo>
                  <a:pt x="62508" y="133945"/>
                </a:lnTo>
                <a:lnTo>
                  <a:pt x="80367" y="151805"/>
                </a:lnTo>
                <a:lnTo>
                  <a:pt x="98227" y="151805"/>
                </a:lnTo>
                <a:lnTo>
                  <a:pt x="116086" y="151805"/>
                </a:lnTo>
                <a:lnTo>
                  <a:pt x="125016" y="151805"/>
                </a:lnTo>
                <a:lnTo>
                  <a:pt x="142875" y="133945"/>
                </a:lnTo>
                <a:lnTo>
                  <a:pt x="142875"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2884289" y="2491383"/>
            <a:ext cx="71439" cy="187524"/>
          </a:xfrm>
          <a:custGeom>
            <a:avLst/>
            <a:gdLst/>
            <a:ahLst/>
            <a:cxnLst/>
            <a:rect l="0" t="0" r="0" b="0"/>
            <a:pathLst>
              <a:path w="71439" h="187524">
                <a:moveTo>
                  <a:pt x="62508" y="0"/>
                </a:moveTo>
                <a:lnTo>
                  <a:pt x="62508" y="0"/>
                </a:lnTo>
                <a:lnTo>
                  <a:pt x="62508" y="0"/>
                </a:lnTo>
                <a:lnTo>
                  <a:pt x="53578" y="0"/>
                </a:lnTo>
                <a:lnTo>
                  <a:pt x="53578" y="0"/>
                </a:lnTo>
                <a:lnTo>
                  <a:pt x="44649" y="8930"/>
                </a:lnTo>
                <a:lnTo>
                  <a:pt x="35719" y="17859"/>
                </a:lnTo>
                <a:lnTo>
                  <a:pt x="26789" y="35719"/>
                </a:lnTo>
                <a:lnTo>
                  <a:pt x="26789" y="44648"/>
                </a:lnTo>
                <a:lnTo>
                  <a:pt x="17859" y="53578"/>
                </a:lnTo>
                <a:lnTo>
                  <a:pt x="17859" y="62508"/>
                </a:lnTo>
                <a:lnTo>
                  <a:pt x="17859" y="71437"/>
                </a:lnTo>
                <a:lnTo>
                  <a:pt x="26789" y="71437"/>
                </a:lnTo>
                <a:lnTo>
                  <a:pt x="35719" y="80367"/>
                </a:lnTo>
                <a:lnTo>
                  <a:pt x="53578" y="80367"/>
                </a:lnTo>
                <a:lnTo>
                  <a:pt x="62508" y="89297"/>
                </a:lnTo>
                <a:lnTo>
                  <a:pt x="71438" y="98226"/>
                </a:lnTo>
                <a:lnTo>
                  <a:pt x="71438" y="107156"/>
                </a:lnTo>
                <a:lnTo>
                  <a:pt x="71438" y="125015"/>
                </a:lnTo>
                <a:lnTo>
                  <a:pt x="62508" y="142875"/>
                </a:lnTo>
                <a:lnTo>
                  <a:pt x="53578" y="160734"/>
                </a:lnTo>
                <a:lnTo>
                  <a:pt x="35719" y="178594"/>
                </a:lnTo>
                <a:lnTo>
                  <a:pt x="17859" y="187523"/>
                </a:lnTo>
                <a:lnTo>
                  <a:pt x="8930" y="187523"/>
                </a:lnTo>
                <a:lnTo>
                  <a:pt x="0" y="178594"/>
                </a:lnTo>
                <a:lnTo>
                  <a:pt x="0" y="160734"/>
                </a:lnTo>
                <a:lnTo>
                  <a:pt x="0"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6920508" y="330398"/>
            <a:ext cx="205384" cy="205384"/>
          </a:xfrm>
          <a:custGeom>
            <a:avLst/>
            <a:gdLst/>
            <a:ahLst/>
            <a:cxnLst/>
            <a:rect l="0" t="0" r="0" b="0"/>
            <a:pathLst>
              <a:path w="205384" h="205384">
                <a:moveTo>
                  <a:pt x="125015" y="62508"/>
                </a:moveTo>
                <a:lnTo>
                  <a:pt x="125015" y="62508"/>
                </a:lnTo>
                <a:lnTo>
                  <a:pt x="125015" y="62508"/>
                </a:lnTo>
                <a:lnTo>
                  <a:pt x="125015" y="62508"/>
                </a:lnTo>
                <a:lnTo>
                  <a:pt x="125015" y="62508"/>
                </a:lnTo>
                <a:lnTo>
                  <a:pt x="125015" y="53579"/>
                </a:lnTo>
                <a:lnTo>
                  <a:pt x="125015" y="53579"/>
                </a:lnTo>
                <a:lnTo>
                  <a:pt x="125015" y="44649"/>
                </a:lnTo>
                <a:lnTo>
                  <a:pt x="125015" y="35719"/>
                </a:lnTo>
                <a:lnTo>
                  <a:pt x="125015" y="26789"/>
                </a:lnTo>
                <a:lnTo>
                  <a:pt x="133945" y="17860"/>
                </a:lnTo>
                <a:lnTo>
                  <a:pt x="133945" y="17860"/>
                </a:lnTo>
                <a:lnTo>
                  <a:pt x="125015" y="8930"/>
                </a:lnTo>
                <a:lnTo>
                  <a:pt x="125015" y="8930"/>
                </a:lnTo>
                <a:lnTo>
                  <a:pt x="116086" y="0"/>
                </a:lnTo>
                <a:lnTo>
                  <a:pt x="107156" y="8930"/>
                </a:lnTo>
                <a:lnTo>
                  <a:pt x="89297" y="8930"/>
                </a:lnTo>
                <a:lnTo>
                  <a:pt x="71437" y="17860"/>
                </a:lnTo>
                <a:lnTo>
                  <a:pt x="53578" y="35719"/>
                </a:lnTo>
                <a:lnTo>
                  <a:pt x="26789" y="62508"/>
                </a:lnTo>
                <a:lnTo>
                  <a:pt x="8930" y="89297"/>
                </a:lnTo>
                <a:lnTo>
                  <a:pt x="0" y="116086"/>
                </a:lnTo>
                <a:lnTo>
                  <a:pt x="0" y="142875"/>
                </a:lnTo>
                <a:lnTo>
                  <a:pt x="0" y="160735"/>
                </a:lnTo>
                <a:lnTo>
                  <a:pt x="17859" y="178594"/>
                </a:lnTo>
                <a:lnTo>
                  <a:pt x="35719" y="196454"/>
                </a:lnTo>
                <a:lnTo>
                  <a:pt x="62508" y="205383"/>
                </a:lnTo>
                <a:lnTo>
                  <a:pt x="98226" y="205383"/>
                </a:lnTo>
                <a:lnTo>
                  <a:pt x="125015" y="205383"/>
                </a:lnTo>
                <a:lnTo>
                  <a:pt x="160734" y="205383"/>
                </a:lnTo>
                <a:lnTo>
                  <a:pt x="178594" y="187524"/>
                </a:lnTo>
                <a:lnTo>
                  <a:pt x="205383" y="178594"/>
                </a:lnTo>
                <a:lnTo>
                  <a:pt x="205383"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7116961" y="383977"/>
            <a:ext cx="133946" cy="125016"/>
          </a:xfrm>
          <a:custGeom>
            <a:avLst/>
            <a:gdLst/>
            <a:ahLst/>
            <a:cxnLst/>
            <a:rect l="0" t="0" r="0" b="0"/>
            <a:pathLst>
              <a:path w="133946" h="125016">
                <a:moveTo>
                  <a:pt x="44648" y="0"/>
                </a:moveTo>
                <a:lnTo>
                  <a:pt x="44648" y="8929"/>
                </a:lnTo>
                <a:lnTo>
                  <a:pt x="35719" y="17859"/>
                </a:lnTo>
                <a:lnTo>
                  <a:pt x="35719" y="26789"/>
                </a:lnTo>
                <a:lnTo>
                  <a:pt x="26789" y="44648"/>
                </a:lnTo>
                <a:lnTo>
                  <a:pt x="26789" y="62507"/>
                </a:lnTo>
                <a:lnTo>
                  <a:pt x="35719" y="80367"/>
                </a:lnTo>
                <a:lnTo>
                  <a:pt x="44648" y="98226"/>
                </a:lnTo>
                <a:lnTo>
                  <a:pt x="53578" y="107156"/>
                </a:lnTo>
                <a:lnTo>
                  <a:pt x="71437" y="125015"/>
                </a:lnTo>
                <a:lnTo>
                  <a:pt x="89297" y="125015"/>
                </a:lnTo>
                <a:lnTo>
                  <a:pt x="107156" y="125015"/>
                </a:lnTo>
                <a:lnTo>
                  <a:pt x="125016" y="116085"/>
                </a:lnTo>
                <a:lnTo>
                  <a:pt x="133945" y="98226"/>
                </a:lnTo>
                <a:lnTo>
                  <a:pt x="133945" y="89296"/>
                </a:lnTo>
                <a:lnTo>
                  <a:pt x="133945" y="71437"/>
                </a:lnTo>
                <a:lnTo>
                  <a:pt x="116086" y="53578"/>
                </a:lnTo>
                <a:lnTo>
                  <a:pt x="98227" y="35718"/>
                </a:lnTo>
                <a:lnTo>
                  <a:pt x="71437" y="26789"/>
                </a:lnTo>
                <a:lnTo>
                  <a:pt x="44648" y="26789"/>
                </a:lnTo>
                <a:lnTo>
                  <a:pt x="26789" y="26789"/>
                </a:lnTo>
                <a:lnTo>
                  <a:pt x="8930" y="26789"/>
                </a:lnTo>
                <a:lnTo>
                  <a:pt x="0" y="44648"/>
                </a:lnTo>
                <a:lnTo>
                  <a:pt x="8930" y="53578"/>
                </a:lnTo>
                <a:lnTo>
                  <a:pt x="26789" y="62507"/>
                </a:lnTo>
                <a:lnTo>
                  <a:pt x="44648" y="71437"/>
                </a:lnTo>
                <a:lnTo>
                  <a:pt x="80367" y="71437"/>
                </a:lnTo>
                <a:lnTo>
                  <a:pt x="107156" y="71437"/>
                </a:lnTo>
                <a:lnTo>
                  <a:pt x="107156"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7322344" y="375047"/>
            <a:ext cx="196454" cy="160735"/>
          </a:xfrm>
          <a:custGeom>
            <a:avLst/>
            <a:gdLst/>
            <a:ahLst/>
            <a:cxnLst/>
            <a:rect l="0" t="0" r="0" b="0"/>
            <a:pathLst>
              <a:path w="196454" h="160735">
                <a:moveTo>
                  <a:pt x="8929" y="0"/>
                </a:moveTo>
                <a:lnTo>
                  <a:pt x="8929" y="0"/>
                </a:lnTo>
                <a:lnTo>
                  <a:pt x="0" y="0"/>
                </a:lnTo>
                <a:lnTo>
                  <a:pt x="0" y="0"/>
                </a:lnTo>
                <a:lnTo>
                  <a:pt x="0" y="8930"/>
                </a:lnTo>
                <a:lnTo>
                  <a:pt x="0" y="26789"/>
                </a:lnTo>
                <a:lnTo>
                  <a:pt x="0" y="35719"/>
                </a:lnTo>
                <a:lnTo>
                  <a:pt x="0" y="53578"/>
                </a:lnTo>
                <a:lnTo>
                  <a:pt x="0" y="71437"/>
                </a:lnTo>
                <a:lnTo>
                  <a:pt x="0" y="89297"/>
                </a:lnTo>
                <a:lnTo>
                  <a:pt x="0" y="107156"/>
                </a:lnTo>
                <a:lnTo>
                  <a:pt x="8929" y="116086"/>
                </a:lnTo>
                <a:lnTo>
                  <a:pt x="8929" y="125015"/>
                </a:lnTo>
                <a:lnTo>
                  <a:pt x="8929" y="125015"/>
                </a:lnTo>
                <a:lnTo>
                  <a:pt x="17859" y="125015"/>
                </a:lnTo>
                <a:lnTo>
                  <a:pt x="17859" y="107156"/>
                </a:lnTo>
                <a:lnTo>
                  <a:pt x="35719" y="89297"/>
                </a:lnTo>
                <a:lnTo>
                  <a:pt x="44648" y="71437"/>
                </a:lnTo>
                <a:lnTo>
                  <a:pt x="53578" y="53578"/>
                </a:lnTo>
                <a:lnTo>
                  <a:pt x="71437" y="35719"/>
                </a:lnTo>
                <a:lnTo>
                  <a:pt x="80367" y="26789"/>
                </a:lnTo>
                <a:lnTo>
                  <a:pt x="89297" y="35719"/>
                </a:lnTo>
                <a:lnTo>
                  <a:pt x="98226" y="44648"/>
                </a:lnTo>
                <a:lnTo>
                  <a:pt x="98226" y="62508"/>
                </a:lnTo>
                <a:lnTo>
                  <a:pt x="107156" y="80367"/>
                </a:lnTo>
                <a:lnTo>
                  <a:pt x="107156" y="107156"/>
                </a:lnTo>
                <a:lnTo>
                  <a:pt x="116086" y="125015"/>
                </a:lnTo>
                <a:lnTo>
                  <a:pt x="125015" y="142875"/>
                </a:lnTo>
                <a:lnTo>
                  <a:pt x="133945" y="151805"/>
                </a:lnTo>
                <a:lnTo>
                  <a:pt x="151804" y="160734"/>
                </a:lnTo>
                <a:lnTo>
                  <a:pt x="178594" y="151805"/>
                </a:lnTo>
                <a:lnTo>
                  <a:pt x="196453" y="133945"/>
                </a:lnTo>
                <a:lnTo>
                  <a:pt x="196453"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7581305" y="250031"/>
            <a:ext cx="116087" cy="258962"/>
          </a:xfrm>
          <a:custGeom>
            <a:avLst/>
            <a:gdLst/>
            <a:ahLst/>
            <a:cxnLst/>
            <a:rect l="0" t="0" r="0" b="0"/>
            <a:pathLst>
              <a:path w="116087" h="258962">
                <a:moveTo>
                  <a:pt x="116086" y="17860"/>
                </a:moveTo>
                <a:lnTo>
                  <a:pt x="116086" y="17860"/>
                </a:lnTo>
                <a:lnTo>
                  <a:pt x="116086" y="17860"/>
                </a:lnTo>
                <a:lnTo>
                  <a:pt x="116086" y="8930"/>
                </a:lnTo>
                <a:lnTo>
                  <a:pt x="116086" y="8930"/>
                </a:lnTo>
                <a:lnTo>
                  <a:pt x="116086" y="0"/>
                </a:lnTo>
                <a:lnTo>
                  <a:pt x="116086" y="0"/>
                </a:lnTo>
                <a:lnTo>
                  <a:pt x="107156" y="0"/>
                </a:lnTo>
                <a:lnTo>
                  <a:pt x="107156" y="0"/>
                </a:lnTo>
                <a:lnTo>
                  <a:pt x="89297" y="8930"/>
                </a:lnTo>
                <a:lnTo>
                  <a:pt x="71437" y="26789"/>
                </a:lnTo>
                <a:lnTo>
                  <a:pt x="53578" y="53578"/>
                </a:lnTo>
                <a:lnTo>
                  <a:pt x="35718" y="89297"/>
                </a:lnTo>
                <a:lnTo>
                  <a:pt x="26789" y="125016"/>
                </a:lnTo>
                <a:lnTo>
                  <a:pt x="26789" y="151805"/>
                </a:lnTo>
                <a:lnTo>
                  <a:pt x="35718" y="187524"/>
                </a:lnTo>
                <a:lnTo>
                  <a:pt x="44648" y="214313"/>
                </a:lnTo>
                <a:lnTo>
                  <a:pt x="53578" y="232172"/>
                </a:lnTo>
                <a:lnTo>
                  <a:pt x="62508" y="250031"/>
                </a:lnTo>
                <a:lnTo>
                  <a:pt x="62508" y="258961"/>
                </a:lnTo>
                <a:lnTo>
                  <a:pt x="53578" y="258961"/>
                </a:lnTo>
                <a:lnTo>
                  <a:pt x="44648" y="258961"/>
                </a:lnTo>
                <a:lnTo>
                  <a:pt x="17859" y="258961"/>
                </a:lnTo>
                <a:lnTo>
                  <a:pt x="0" y="241102"/>
                </a:lnTo>
                <a:lnTo>
                  <a:pt x="0"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7483078" y="401836"/>
            <a:ext cx="223243" cy="8931"/>
          </a:xfrm>
          <a:custGeom>
            <a:avLst/>
            <a:gdLst/>
            <a:ahLst/>
            <a:cxnLst/>
            <a:rect l="0" t="0" r="0" b="0"/>
            <a:pathLst>
              <a:path w="223243" h="8931">
                <a:moveTo>
                  <a:pt x="0" y="0"/>
                </a:moveTo>
                <a:lnTo>
                  <a:pt x="8930" y="0"/>
                </a:lnTo>
                <a:lnTo>
                  <a:pt x="26789" y="0"/>
                </a:lnTo>
                <a:lnTo>
                  <a:pt x="44649" y="0"/>
                </a:lnTo>
                <a:lnTo>
                  <a:pt x="80367" y="8930"/>
                </a:lnTo>
                <a:lnTo>
                  <a:pt x="116086" y="8930"/>
                </a:lnTo>
                <a:lnTo>
                  <a:pt x="151805" y="8930"/>
                </a:lnTo>
                <a:lnTo>
                  <a:pt x="187524" y="8930"/>
                </a:lnTo>
                <a:lnTo>
                  <a:pt x="205383" y="8930"/>
                </a:lnTo>
                <a:lnTo>
                  <a:pt x="223242" y="8930"/>
                </a:lnTo>
                <a:lnTo>
                  <a:pt x="223242"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7733109" y="419695"/>
            <a:ext cx="26790" cy="71439"/>
          </a:xfrm>
          <a:custGeom>
            <a:avLst/>
            <a:gdLst/>
            <a:ahLst/>
            <a:cxnLst/>
            <a:rect l="0" t="0" r="0" b="0"/>
            <a:pathLst>
              <a:path w="26790" h="71439">
                <a:moveTo>
                  <a:pt x="8930" y="0"/>
                </a:moveTo>
                <a:lnTo>
                  <a:pt x="0" y="8930"/>
                </a:lnTo>
                <a:lnTo>
                  <a:pt x="0" y="8930"/>
                </a:lnTo>
                <a:lnTo>
                  <a:pt x="0" y="17860"/>
                </a:lnTo>
                <a:lnTo>
                  <a:pt x="0" y="35719"/>
                </a:lnTo>
                <a:lnTo>
                  <a:pt x="0" y="44649"/>
                </a:lnTo>
                <a:lnTo>
                  <a:pt x="0" y="53578"/>
                </a:lnTo>
                <a:lnTo>
                  <a:pt x="8930" y="62508"/>
                </a:lnTo>
                <a:lnTo>
                  <a:pt x="8930" y="71438"/>
                </a:lnTo>
                <a:lnTo>
                  <a:pt x="8930" y="71438"/>
                </a:lnTo>
                <a:lnTo>
                  <a:pt x="17860" y="71438"/>
                </a:lnTo>
                <a:lnTo>
                  <a:pt x="26789" y="53578"/>
                </a:lnTo>
                <a:lnTo>
                  <a:pt x="2678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7768828" y="312539"/>
            <a:ext cx="107157" cy="44649"/>
          </a:xfrm>
          <a:custGeom>
            <a:avLst/>
            <a:gdLst/>
            <a:ahLst/>
            <a:cxnLst/>
            <a:rect l="0" t="0" r="0" b="0"/>
            <a:pathLst>
              <a:path w="107157" h="44649">
                <a:moveTo>
                  <a:pt x="8930" y="0"/>
                </a:moveTo>
                <a:lnTo>
                  <a:pt x="8930" y="0"/>
                </a:lnTo>
                <a:lnTo>
                  <a:pt x="8930" y="0"/>
                </a:lnTo>
                <a:lnTo>
                  <a:pt x="0" y="0"/>
                </a:lnTo>
                <a:lnTo>
                  <a:pt x="0" y="0"/>
                </a:lnTo>
                <a:lnTo>
                  <a:pt x="0" y="0"/>
                </a:lnTo>
                <a:lnTo>
                  <a:pt x="8930" y="8930"/>
                </a:lnTo>
                <a:lnTo>
                  <a:pt x="17860" y="17859"/>
                </a:lnTo>
                <a:lnTo>
                  <a:pt x="44649" y="17859"/>
                </a:lnTo>
                <a:lnTo>
                  <a:pt x="62508" y="26789"/>
                </a:lnTo>
                <a:lnTo>
                  <a:pt x="80367" y="35719"/>
                </a:lnTo>
                <a:lnTo>
                  <a:pt x="107156" y="44648"/>
                </a:lnTo>
                <a:lnTo>
                  <a:pt x="107156"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7777758" y="392906"/>
            <a:ext cx="151806" cy="339329"/>
          </a:xfrm>
          <a:custGeom>
            <a:avLst/>
            <a:gdLst/>
            <a:ahLst/>
            <a:cxnLst/>
            <a:rect l="0" t="0" r="0" b="0"/>
            <a:pathLst>
              <a:path w="151806" h="339329">
                <a:moveTo>
                  <a:pt x="142875" y="8930"/>
                </a:moveTo>
                <a:lnTo>
                  <a:pt x="133945" y="8930"/>
                </a:lnTo>
                <a:lnTo>
                  <a:pt x="133945" y="8930"/>
                </a:lnTo>
                <a:lnTo>
                  <a:pt x="125015" y="0"/>
                </a:lnTo>
                <a:lnTo>
                  <a:pt x="125015" y="0"/>
                </a:lnTo>
                <a:lnTo>
                  <a:pt x="116086" y="0"/>
                </a:lnTo>
                <a:lnTo>
                  <a:pt x="116086" y="0"/>
                </a:lnTo>
                <a:lnTo>
                  <a:pt x="116086" y="0"/>
                </a:lnTo>
                <a:lnTo>
                  <a:pt x="116086" y="0"/>
                </a:lnTo>
                <a:lnTo>
                  <a:pt x="116086" y="8930"/>
                </a:lnTo>
                <a:lnTo>
                  <a:pt x="116086" y="8930"/>
                </a:lnTo>
                <a:lnTo>
                  <a:pt x="116086" y="8930"/>
                </a:lnTo>
                <a:lnTo>
                  <a:pt x="116086" y="8930"/>
                </a:lnTo>
                <a:lnTo>
                  <a:pt x="116086" y="8930"/>
                </a:lnTo>
                <a:lnTo>
                  <a:pt x="116086" y="8930"/>
                </a:lnTo>
                <a:lnTo>
                  <a:pt x="116086" y="8930"/>
                </a:lnTo>
                <a:lnTo>
                  <a:pt x="116086" y="8930"/>
                </a:lnTo>
                <a:lnTo>
                  <a:pt x="116086" y="8930"/>
                </a:lnTo>
                <a:lnTo>
                  <a:pt x="116086" y="17860"/>
                </a:lnTo>
                <a:lnTo>
                  <a:pt x="116086" y="17860"/>
                </a:lnTo>
                <a:lnTo>
                  <a:pt x="116086" y="17860"/>
                </a:lnTo>
                <a:lnTo>
                  <a:pt x="116086" y="17860"/>
                </a:lnTo>
                <a:lnTo>
                  <a:pt x="125015" y="17860"/>
                </a:lnTo>
                <a:lnTo>
                  <a:pt x="116086" y="17860"/>
                </a:lnTo>
                <a:lnTo>
                  <a:pt x="116086" y="17860"/>
                </a:lnTo>
                <a:lnTo>
                  <a:pt x="116086" y="8930"/>
                </a:lnTo>
                <a:lnTo>
                  <a:pt x="116086" y="8930"/>
                </a:lnTo>
                <a:lnTo>
                  <a:pt x="107156" y="8930"/>
                </a:lnTo>
                <a:lnTo>
                  <a:pt x="107156" y="8930"/>
                </a:lnTo>
                <a:lnTo>
                  <a:pt x="107156" y="8930"/>
                </a:lnTo>
                <a:lnTo>
                  <a:pt x="107156" y="8930"/>
                </a:lnTo>
                <a:lnTo>
                  <a:pt x="98226" y="8930"/>
                </a:lnTo>
                <a:lnTo>
                  <a:pt x="89297" y="17860"/>
                </a:lnTo>
                <a:lnTo>
                  <a:pt x="62508" y="26789"/>
                </a:lnTo>
                <a:lnTo>
                  <a:pt x="44648" y="44649"/>
                </a:lnTo>
                <a:lnTo>
                  <a:pt x="26789" y="62508"/>
                </a:lnTo>
                <a:lnTo>
                  <a:pt x="8930" y="71438"/>
                </a:lnTo>
                <a:lnTo>
                  <a:pt x="0" y="80367"/>
                </a:lnTo>
                <a:lnTo>
                  <a:pt x="0" y="89297"/>
                </a:lnTo>
                <a:lnTo>
                  <a:pt x="0" y="98227"/>
                </a:lnTo>
                <a:lnTo>
                  <a:pt x="17859" y="98227"/>
                </a:lnTo>
                <a:lnTo>
                  <a:pt x="35719" y="98227"/>
                </a:lnTo>
                <a:lnTo>
                  <a:pt x="62508" y="89297"/>
                </a:lnTo>
                <a:lnTo>
                  <a:pt x="98226" y="80367"/>
                </a:lnTo>
                <a:lnTo>
                  <a:pt x="116086" y="62508"/>
                </a:lnTo>
                <a:lnTo>
                  <a:pt x="133945" y="53578"/>
                </a:lnTo>
                <a:lnTo>
                  <a:pt x="151805" y="35719"/>
                </a:lnTo>
                <a:lnTo>
                  <a:pt x="151805" y="35719"/>
                </a:lnTo>
                <a:lnTo>
                  <a:pt x="151805" y="35719"/>
                </a:lnTo>
                <a:lnTo>
                  <a:pt x="151805" y="53578"/>
                </a:lnTo>
                <a:lnTo>
                  <a:pt x="133945" y="71438"/>
                </a:lnTo>
                <a:lnTo>
                  <a:pt x="125015" y="98227"/>
                </a:lnTo>
                <a:lnTo>
                  <a:pt x="116086" y="133946"/>
                </a:lnTo>
                <a:lnTo>
                  <a:pt x="107156" y="178594"/>
                </a:lnTo>
                <a:lnTo>
                  <a:pt x="98226" y="223242"/>
                </a:lnTo>
                <a:lnTo>
                  <a:pt x="89297" y="258961"/>
                </a:lnTo>
                <a:lnTo>
                  <a:pt x="80367" y="294680"/>
                </a:lnTo>
                <a:lnTo>
                  <a:pt x="71437" y="321469"/>
                </a:lnTo>
                <a:lnTo>
                  <a:pt x="62508" y="330399"/>
                </a:lnTo>
                <a:lnTo>
                  <a:pt x="53578" y="339328"/>
                </a:lnTo>
                <a:lnTo>
                  <a:pt x="53578" y="330399"/>
                </a:lnTo>
                <a:lnTo>
                  <a:pt x="62508" y="312539"/>
                </a:lnTo>
                <a:lnTo>
                  <a:pt x="71437" y="276821"/>
                </a:lnTo>
                <a:lnTo>
                  <a:pt x="89297" y="232172"/>
                </a:lnTo>
                <a:lnTo>
                  <a:pt x="89297"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7974211" y="401836"/>
            <a:ext cx="178595" cy="116087"/>
          </a:xfrm>
          <a:custGeom>
            <a:avLst/>
            <a:gdLst/>
            <a:ahLst/>
            <a:cxnLst/>
            <a:rect l="0" t="0" r="0" b="0"/>
            <a:pathLst>
              <a:path w="178595" h="116087">
                <a:moveTo>
                  <a:pt x="26789" y="8930"/>
                </a:moveTo>
                <a:lnTo>
                  <a:pt x="26789" y="8930"/>
                </a:lnTo>
                <a:lnTo>
                  <a:pt x="26789" y="0"/>
                </a:lnTo>
                <a:lnTo>
                  <a:pt x="26789" y="0"/>
                </a:lnTo>
                <a:lnTo>
                  <a:pt x="26789" y="0"/>
                </a:lnTo>
                <a:lnTo>
                  <a:pt x="26789" y="0"/>
                </a:lnTo>
                <a:lnTo>
                  <a:pt x="26789" y="8930"/>
                </a:lnTo>
                <a:lnTo>
                  <a:pt x="17859" y="26789"/>
                </a:lnTo>
                <a:lnTo>
                  <a:pt x="17859" y="44648"/>
                </a:lnTo>
                <a:lnTo>
                  <a:pt x="8930" y="62508"/>
                </a:lnTo>
                <a:lnTo>
                  <a:pt x="0" y="80367"/>
                </a:lnTo>
                <a:lnTo>
                  <a:pt x="0" y="89297"/>
                </a:lnTo>
                <a:lnTo>
                  <a:pt x="0" y="98226"/>
                </a:lnTo>
                <a:lnTo>
                  <a:pt x="8930" y="107156"/>
                </a:lnTo>
                <a:lnTo>
                  <a:pt x="17859" y="107156"/>
                </a:lnTo>
                <a:lnTo>
                  <a:pt x="26789" y="98226"/>
                </a:lnTo>
                <a:lnTo>
                  <a:pt x="35719" y="89297"/>
                </a:lnTo>
                <a:lnTo>
                  <a:pt x="53578" y="71437"/>
                </a:lnTo>
                <a:lnTo>
                  <a:pt x="71437" y="53578"/>
                </a:lnTo>
                <a:lnTo>
                  <a:pt x="89297" y="35719"/>
                </a:lnTo>
                <a:lnTo>
                  <a:pt x="98227" y="17859"/>
                </a:lnTo>
                <a:lnTo>
                  <a:pt x="107156" y="0"/>
                </a:lnTo>
                <a:lnTo>
                  <a:pt x="107156" y="0"/>
                </a:lnTo>
                <a:lnTo>
                  <a:pt x="107156" y="0"/>
                </a:lnTo>
                <a:lnTo>
                  <a:pt x="98227" y="8930"/>
                </a:lnTo>
                <a:lnTo>
                  <a:pt x="89297" y="26789"/>
                </a:lnTo>
                <a:lnTo>
                  <a:pt x="89297" y="44648"/>
                </a:lnTo>
                <a:lnTo>
                  <a:pt x="80367" y="62508"/>
                </a:lnTo>
                <a:lnTo>
                  <a:pt x="80367" y="80367"/>
                </a:lnTo>
                <a:lnTo>
                  <a:pt x="80367" y="98226"/>
                </a:lnTo>
                <a:lnTo>
                  <a:pt x="89297" y="107156"/>
                </a:lnTo>
                <a:lnTo>
                  <a:pt x="98227" y="116086"/>
                </a:lnTo>
                <a:lnTo>
                  <a:pt x="116086" y="116086"/>
                </a:lnTo>
                <a:lnTo>
                  <a:pt x="133945" y="107156"/>
                </a:lnTo>
                <a:lnTo>
                  <a:pt x="151805" y="98226"/>
                </a:lnTo>
                <a:lnTo>
                  <a:pt x="178594" y="71437"/>
                </a:lnTo>
                <a:lnTo>
                  <a:pt x="178594"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8161734" y="383977"/>
            <a:ext cx="205383" cy="125016"/>
          </a:xfrm>
          <a:custGeom>
            <a:avLst/>
            <a:gdLst/>
            <a:ahLst/>
            <a:cxnLst/>
            <a:rect l="0" t="0" r="0" b="0"/>
            <a:pathLst>
              <a:path w="205383" h="125016">
                <a:moveTo>
                  <a:pt x="26789" y="0"/>
                </a:moveTo>
                <a:lnTo>
                  <a:pt x="26789" y="0"/>
                </a:lnTo>
                <a:lnTo>
                  <a:pt x="17860" y="8929"/>
                </a:lnTo>
                <a:lnTo>
                  <a:pt x="8930" y="17859"/>
                </a:lnTo>
                <a:lnTo>
                  <a:pt x="0" y="26789"/>
                </a:lnTo>
                <a:lnTo>
                  <a:pt x="0" y="44648"/>
                </a:lnTo>
                <a:lnTo>
                  <a:pt x="0" y="62507"/>
                </a:lnTo>
                <a:lnTo>
                  <a:pt x="0" y="80367"/>
                </a:lnTo>
                <a:lnTo>
                  <a:pt x="0" y="98226"/>
                </a:lnTo>
                <a:lnTo>
                  <a:pt x="8930" y="116085"/>
                </a:lnTo>
                <a:lnTo>
                  <a:pt x="17860" y="125015"/>
                </a:lnTo>
                <a:lnTo>
                  <a:pt x="26789" y="125015"/>
                </a:lnTo>
                <a:lnTo>
                  <a:pt x="35718" y="125015"/>
                </a:lnTo>
                <a:lnTo>
                  <a:pt x="35718" y="107156"/>
                </a:lnTo>
                <a:lnTo>
                  <a:pt x="35718" y="89296"/>
                </a:lnTo>
                <a:lnTo>
                  <a:pt x="44648" y="71437"/>
                </a:lnTo>
                <a:lnTo>
                  <a:pt x="44648" y="44648"/>
                </a:lnTo>
                <a:lnTo>
                  <a:pt x="44648" y="26789"/>
                </a:lnTo>
                <a:lnTo>
                  <a:pt x="44648" y="17859"/>
                </a:lnTo>
                <a:lnTo>
                  <a:pt x="44648" y="8929"/>
                </a:lnTo>
                <a:lnTo>
                  <a:pt x="53578" y="0"/>
                </a:lnTo>
                <a:lnTo>
                  <a:pt x="53578" y="0"/>
                </a:lnTo>
                <a:lnTo>
                  <a:pt x="71437" y="0"/>
                </a:lnTo>
                <a:lnTo>
                  <a:pt x="80367" y="0"/>
                </a:lnTo>
                <a:lnTo>
                  <a:pt x="98226" y="8929"/>
                </a:lnTo>
                <a:lnTo>
                  <a:pt x="125015" y="8929"/>
                </a:lnTo>
                <a:lnTo>
                  <a:pt x="142875" y="8929"/>
                </a:lnTo>
                <a:lnTo>
                  <a:pt x="169664" y="8929"/>
                </a:lnTo>
                <a:lnTo>
                  <a:pt x="187523" y="8929"/>
                </a:lnTo>
                <a:lnTo>
                  <a:pt x="205382" y="8929"/>
                </a:lnTo>
                <a:lnTo>
                  <a:pt x="205382"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8259960" y="410766"/>
            <a:ext cx="169665" cy="116087"/>
          </a:xfrm>
          <a:custGeom>
            <a:avLst/>
            <a:gdLst/>
            <a:ahLst/>
            <a:cxnLst/>
            <a:rect l="0" t="0" r="0" b="0"/>
            <a:pathLst>
              <a:path w="169665" h="116087">
                <a:moveTo>
                  <a:pt x="0" y="44648"/>
                </a:moveTo>
                <a:lnTo>
                  <a:pt x="0" y="44648"/>
                </a:lnTo>
                <a:lnTo>
                  <a:pt x="0" y="44648"/>
                </a:lnTo>
                <a:lnTo>
                  <a:pt x="0" y="53578"/>
                </a:lnTo>
                <a:lnTo>
                  <a:pt x="8930" y="53578"/>
                </a:lnTo>
                <a:lnTo>
                  <a:pt x="17860" y="62507"/>
                </a:lnTo>
                <a:lnTo>
                  <a:pt x="35719" y="62507"/>
                </a:lnTo>
                <a:lnTo>
                  <a:pt x="62508" y="62507"/>
                </a:lnTo>
                <a:lnTo>
                  <a:pt x="89297" y="62507"/>
                </a:lnTo>
                <a:lnTo>
                  <a:pt x="116086" y="53578"/>
                </a:lnTo>
                <a:lnTo>
                  <a:pt x="142875" y="44648"/>
                </a:lnTo>
                <a:lnTo>
                  <a:pt x="151805" y="35718"/>
                </a:lnTo>
                <a:lnTo>
                  <a:pt x="160735" y="26789"/>
                </a:lnTo>
                <a:lnTo>
                  <a:pt x="169664" y="17859"/>
                </a:lnTo>
                <a:lnTo>
                  <a:pt x="160735" y="8929"/>
                </a:lnTo>
                <a:lnTo>
                  <a:pt x="151805" y="0"/>
                </a:lnTo>
                <a:lnTo>
                  <a:pt x="133945" y="8929"/>
                </a:lnTo>
                <a:lnTo>
                  <a:pt x="116086" y="17859"/>
                </a:lnTo>
                <a:lnTo>
                  <a:pt x="98227" y="35718"/>
                </a:lnTo>
                <a:lnTo>
                  <a:pt x="89297" y="53578"/>
                </a:lnTo>
                <a:lnTo>
                  <a:pt x="80367" y="71437"/>
                </a:lnTo>
                <a:lnTo>
                  <a:pt x="80367" y="89296"/>
                </a:lnTo>
                <a:lnTo>
                  <a:pt x="89297" y="107156"/>
                </a:lnTo>
                <a:lnTo>
                  <a:pt x="98227" y="116086"/>
                </a:lnTo>
                <a:lnTo>
                  <a:pt x="125016" y="116086"/>
                </a:lnTo>
                <a:lnTo>
                  <a:pt x="142875" y="107156"/>
                </a:lnTo>
                <a:lnTo>
                  <a:pt x="142875"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5786438" y="366117"/>
            <a:ext cx="723305" cy="53579"/>
          </a:xfrm>
          <a:custGeom>
            <a:avLst/>
            <a:gdLst/>
            <a:ahLst/>
            <a:cxnLst/>
            <a:rect l="0" t="0" r="0" b="0"/>
            <a:pathLst>
              <a:path w="723305" h="53579">
                <a:moveTo>
                  <a:pt x="0" y="0"/>
                </a:moveTo>
                <a:lnTo>
                  <a:pt x="8929" y="0"/>
                </a:lnTo>
                <a:lnTo>
                  <a:pt x="26789" y="0"/>
                </a:lnTo>
                <a:lnTo>
                  <a:pt x="53578" y="8930"/>
                </a:lnTo>
                <a:lnTo>
                  <a:pt x="98226" y="8930"/>
                </a:lnTo>
                <a:lnTo>
                  <a:pt x="160734" y="17860"/>
                </a:lnTo>
                <a:lnTo>
                  <a:pt x="241101" y="26789"/>
                </a:lnTo>
                <a:lnTo>
                  <a:pt x="321468" y="26789"/>
                </a:lnTo>
                <a:lnTo>
                  <a:pt x="401835" y="35719"/>
                </a:lnTo>
                <a:lnTo>
                  <a:pt x="491132" y="44649"/>
                </a:lnTo>
                <a:lnTo>
                  <a:pt x="562570" y="44649"/>
                </a:lnTo>
                <a:lnTo>
                  <a:pt x="625078" y="44649"/>
                </a:lnTo>
                <a:lnTo>
                  <a:pt x="678656" y="53578"/>
                </a:lnTo>
                <a:lnTo>
                  <a:pt x="714375" y="53578"/>
                </a:lnTo>
                <a:lnTo>
                  <a:pt x="723304" y="44649"/>
                </a:lnTo>
                <a:lnTo>
                  <a:pt x="723304" y="44649"/>
                </a:lnTo>
                <a:lnTo>
                  <a:pt x="723304"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4607719" y="267891"/>
            <a:ext cx="258962" cy="151805"/>
          </a:xfrm>
          <a:custGeom>
            <a:avLst/>
            <a:gdLst/>
            <a:ahLst/>
            <a:cxnLst/>
            <a:rect l="0" t="0" r="0" b="0"/>
            <a:pathLst>
              <a:path w="258962" h="151805">
                <a:moveTo>
                  <a:pt x="8929" y="17859"/>
                </a:moveTo>
                <a:lnTo>
                  <a:pt x="0" y="17859"/>
                </a:lnTo>
                <a:lnTo>
                  <a:pt x="0" y="17859"/>
                </a:lnTo>
                <a:lnTo>
                  <a:pt x="0" y="17859"/>
                </a:lnTo>
                <a:lnTo>
                  <a:pt x="0" y="26789"/>
                </a:lnTo>
                <a:lnTo>
                  <a:pt x="0" y="35718"/>
                </a:lnTo>
                <a:lnTo>
                  <a:pt x="0" y="53578"/>
                </a:lnTo>
                <a:lnTo>
                  <a:pt x="0" y="80367"/>
                </a:lnTo>
                <a:lnTo>
                  <a:pt x="0" y="98226"/>
                </a:lnTo>
                <a:lnTo>
                  <a:pt x="0" y="125015"/>
                </a:lnTo>
                <a:lnTo>
                  <a:pt x="0" y="142875"/>
                </a:lnTo>
                <a:lnTo>
                  <a:pt x="0" y="151804"/>
                </a:lnTo>
                <a:lnTo>
                  <a:pt x="0" y="151804"/>
                </a:lnTo>
                <a:lnTo>
                  <a:pt x="0" y="151804"/>
                </a:lnTo>
                <a:lnTo>
                  <a:pt x="0" y="133945"/>
                </a:lnTo>
                <a:lnTo>
                  <a:pt x="0" y="116086"/>
                </a:lnTo>
                <a:lnTo>
                  <a:pt x="8929" y="107156"/>
                </a:lnTo>
                <a:lnTo>
                  <a:pt x="17859" y="89296"/>
                </a:lnTo>
                <a:lnTo>
                  <a:pt x="26789" y="80367"/>
                </a:lnTo>
                <a:lnTo>
                  <a:pt x="35719" y="62507"/>
                </a:lnTo>
                <a:lnTo>
                  <a:pt x="53578" y="44648"/>
                </a:lnTo>
                <a:lnTo>
                  <a:pt x="62508" y="26789"/>
                </a:lnTo>
                <a:lnTo>
                  <a:pt x="80367" y="17859"/>
                </a:lnTo>
                <a:lnTo>
                  <a:pt x="89297" y="8929"/>
                </a:lnTo>
                <a:lnTo>
                  <a:pt x="107156" y="8929"/>
                </a:lnTo>
                <a:lnTo>
                  <a:pt x="107156" y="26789"/>
                </a:lnTo>
                <a:lnTo>
                  <a:pt x="107156" y="44648"/>
                </a:lnTo>
                <a:lnTo>
                  <a:pt x="98226" y="71437"/>
                </a:lnTo>
                <a:lnTo>
                  <a:pt x="98226" y="98226"/>
                </a:lnTo>
                <a:lnTo>
                  <a:pt x="98226" y="116086"/>
                </a:lnTo>
                <a:lnTo>
                  <a:pt x="98226" y="125015"/>
                </a:lnTo>
                <a:lnTo>
                  <a:pt x="116086" y="116086"/>
                </a:lnTo>
                <a:lnTo>
                  <a:pt x="125015" y="107156"/>
                </a:lnTo>
                <a:lnTo>
                  <a:pt x="133945" y="89296"/>
                </a:lnTo>
                <a:lnTo>
                  <a:pt x="142875" y="80367"/>
                </a:lnTo>
                <a:lnTo>
                  <a:pt x="151804" y="62507"/>
                </a:lnTo>
                <a:lnTo>
                  <a:pt x="160734" y="53578"/>
                </a:lnTo>
                <a:lnTo>
                  <a:pt x="169664" y="26789"/>
                </a:lnTo>
                <a:lnTo>
                  <a:pt x="187523" y="17859"/>
                </a:lnTo>
                <a:lnTo>
                  <a:pt x="196453" y="0"/>
                </a:lnTo>
                <a:lnTo>
                  <a:pt x="205383" y="0"/>
                </a:lnTo>
                <a:lnTo>
                  <a:pt x="205383" y="8929"/>
                </a:lnTo>
                <a:lnTo>
                  <a:pt x="205383" y="44648"/>
                </a:lnTo>
                <a:lnTo>
                  <a:pt x="205383" y="80367"/>
                </a:lnTo>
                <a:lnTo>
                  <a:pt x="214312" y="116086"/>
                </a:lnTo>
                <a:lnTo>
                  <a:pt x="214312" y="142875"/>
                </a:lnTo>
                <a:lnTo>
                  <a:pt x="223242" y="151804"/>
                </a:lnTo>
                <a:lnTo>
                  <a:pt x="232172" y="151804"/>
                </a:lnTo>
                <a:lnTo>
                  <a:pt x="250031" y="151804"/>
                </a:lnTo>
                <a:lnTo>
                  <a:pt x="258961" y="133945"/>
                </a:lnTo>
                <a:lnTo>
                  <a:pt x="258961"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4839891" y="294680"/>
            <a:ext cx="196454" cy="142876"/>
          </a:xfrm>
          <a:custGeom>
            <a:avLst/>
            <a:gdLst/>
            <a:ahLst/>
            <a:cxnLst/>
            <a:rect l="0" t="0" r="0" b="0"/>
            <a:pathLst>
              <a:path w="196454" h="142876">
                <a:moveTo>
                  <a:pt x="71437" y="0"/>
                </a:moveTo>
                <a:lnTo>
                  <a:pt x="71437" y="0"/>
                </a:lnTo>
                <a:lnTo>
                  <a:pt x="62507" y="0"/>
                </a:lnTo>
                <a:lnTo>
                  <a:pt x="44648" y="17859"/>
                </a:lnTo>
                <a:lnTo>
                  <a:pt x="26789" y="44648"/>
                </a:lnTo>
                <a:lnTo>
                  <a:pt x="8929" y="62507"/>
                </a:lnTo>
                <a:lnTo>
                  <a:pt x="0" y="89297"/>
                </a:lnTo>
                <a:lnTo>
                  <a:pt x="0" y="107156"/>
                </a:lnTo>
                <a:lnTo>
                  <a:pt x="8929" y="116086"/>
                </a:lnTo>
                <a:lnTo>
                  <a:pt x="17859" y="125015"/>
                </a:lnTo>
                <a:lnTo>
                  <a:pt x="35718" y="125015"/>
                </a:lnTo>
                <a:lnTo>
                  <a:pt x="62507" y="116086"/>
                </a:lnTo>
                <a:lnTo>
                  <a:pt x="80367" y="107156"/>
                </a:lnTo>
                <a:lnTo>
                  <a:pt x="98226" y="89297"/>
                </a:lnTo>
                <a:lnTo>
                  <a:pt x="107156" y="71437"/>
                </a:lnTo>
                <a:lnTo>
                  <a:pt x="116086" y="53578"/>
                </a:lnTo>
                <a:lnTo>
                  <a:pt x="125015" y="44648"/>
                </a:lnTo>
                <a:lnTo>
                  <a:pt x="125015" y="26789"/>
                </a:lnTo>
                <a:lnTo>
                  <a:pt x="133945" y="17859"/>
                </a:lnTo>
                <a:lnTo>
                  <a:pt x="133945" y="8929"/>
                </a:lnTo>
                <a:lnTo>
                  <a:pt x="133945" y="0"/>
                </a:lnTo>
                <a:lnTo>
                  <a:pt x="125015" y="0"/>
                </a:lnTo>
                <a:lnTo>
                  <a:pt x="125015" y="17859"/>
                </a:lnTo>
                <a:lnTo>
                  <a:pt x="116086" y="44648"/>
                </a:lnTo>
                <a:lnTo>
                  <a:pt x="116086" y="71437"/>
                </a:lnTo>
                <a:lnTo>
                  <a:pt x="116086" y="98226"/>
                </a:lnTo>
                <a:lnTo>
                  <a:pt x="125015" y="116086"/>
                </a:lnTo>
                <a:lnTo>
                  <a:pt x="133945" y="133945"/>
                </a:lnTo>
                <a:lnTo>
                  <a:pt x="151804" y="142875"/>
                </a:lnTo>
                <a:lnTo>
                  <a:pt x="169664" y="142875"/>
                </a:lnTo>
                <a:lnTo>
                  <a:pt x="178593" y="142875"/>
                </a:lnTo>
                <a:lnTo>
                  <a:pt x="196453" y="133945"/>
                </a:lnTo>
                <a:lnTo>
                  <a:pt x="196453"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5027414" y="250031"/>
            <a:ext cx="17860" cy="169665"/>
          </a:xfrm>
          <a:custGeom>
            <a:avLst/>
            <a:gdLst/>
            <a:ahLst/>
            <a:cxnLst/>
            <a:rect l="0" t="0" r="0" b="0"/>
            <a:pathLst>
              <a:path w="17860" h="169665">
                <a:moveTo>
                  <a:pt x="17859" y="8930"/>
                </a:moveTo>
                <a:lnTo>
                  <a:pt x="17859" y="0"/>
                </a:lnTo>
                <a:lnTo>
                  <a:pt x="17859" y="0"/>
                </a:lnTo>
                <a:lnTo>
                  <a:pt x="17859" y="0"/>
                </a:lnTo>
                <a:lnTo>
                  <a:pt x="17859" y="0"/>
                </a:lnTo>
                <a:lnTo>
                  <a:pt x="17859" y="8930"/>
                </a:lnTo>
                <a:lnTo>
                  <a:pt x="17859" y="17860"/>
                </a:lnTo>
                <a:lnTo>
                  <a:pt x="17859" y="44649"/>
                </a:lnTo>
                <a:lnTo>
                  <a:pt x="17859" y="71438"/>
                </a:lnTo>
                <a:lnTo>
                  <a:pt x="8930" y="98227"/>
                </a:lnTo>
                <a:lnTo>
                  <a:pt x="8930" y="125016"/>
                </a:lnTo>
                <a:lnTo>
                  <a:pt x="8930" y="142875"/>
                </a:lnTo>
                <a:lnTo>
                  <a:pt x="0" y="160735"/>
                </a:lnTo>
                <a:lnTo>
                  <a:pt x="0" y="169664"/>
                </a:lnTo>
                <a:lnTo>
                  <a:pt x="8930" y="160735"/>
                </a:lnTo>
                <a:lnTo>
                  <a:pt x="8930" y="151805"/>
                </a:lnTo>
                <a:lnTo>
                  <a:pt x="8930"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5072063" y="258961"/>
            <a:ext cx="107157" cy="142876"/>
          </a:xfrm>
          <a:custGeom>
            <a:avLst/>
            <a:gdLst/>
            <a:ahLst/>
            <a:cxnLst/>
            <a:rect l="0" t="0" r="0" b="0"/>
            <a:pathLst>
              <a:path w="107157" h="142876">
                <a:moveTo>
                  <a:pt x="62507" y="0"/>
                </a:moveTo>
                <a:lnTo>
                  <a:pt x="62507" y="0"/>
                </a:lnTo>
                <a:lnTo>
                  <a:pt x="62507" y="0"/>
                </a:lnTo>
                <a:lnTo>
                  <a:pt x="62507" y="0"/>
                </a:lnTo>
                <a:lnTo>
                  <a:pt x="62507" y="0"/>
                </a:lnTo>
                <a:lnTo>
                  <a:pt x="53578" y="8930"/>
                </a:lnTo>
                <a:lnTo>
                  <a:pt x="44648" y="26789"/>
                </a:lnTo>
                <a:lnTo>
                  <a:pt x="26789" y="44648"/>
                </a:lnTo>
                <a:lnTo>
                  <a:pt x="17859" y="62508"/>
                </a:lnTo>
                <a:lnTo>
                  <a:pt x="8929" y="89297"/>
                </a:lnTo>
                <a:lnTo>
                  <a:pt x="0" y="107156"/>
                </a:lnTo>
                <a:lnTo>
                  <a:pt x="8929" y="125016"/>
                </a:lnTo>
                <a:lnTo>
                  <a:pt x="17859" y="142875"/>
                </a:lnTo>
                <a:lnTo>
                  <a:pt x="35718" y="142875"/>
                </a:lnTo>
                <a:lnTo>
                  <a:pt x="53578" y="142875"/>
                </a:lnTo>
                <a:lnTo>
                  <a:pt x="71437" y="142875"/>
                </a:lnTo>
                <a:lnTo>
                  <a:pt x="89296" y="142875"/>
                </a:lnTo>
                <a:lnTo>
                  <a:pt x="107156" y="133945"/>
                </a:lnTo>
                <a:lnTo>
                  <a:pt x="107156"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5134570" y="312539"/>
            <a:ext cx="169665" cy="116087"/>
          </a:xfrm>
          <a:custGeom>
            <a:avLst/>
            <a:gdLst/>
            <a:ahLst/>
            <a:cxnLst/>
            <a:rect l="0" t="0" r="0" b="0"/>
            <a:pathLst>
              <a:path w="169665" h="116087">
                <a:moveTo>
                  <a:pt x="8930" y="26789"/>
                </a:moveTo>
                <a:lnTo>
                  <a:pt x="0" y="26789"/>
                </a:lnTo>
                <a:lnTo>
                  <a:pt x="0" y="26789"/>
                </a:lnTo>
                <a:lnTo>
                  <a:pt x="0" y="26789"/>
                </a:lnTo>
                <a:lnTo>
                  <a:pt x="0" y="35719"/>
                </a:lnTo>
                <a:lnTo>
                  <a:pt x="0" y="35719"/>
                </a:lnTo>
                <a:lnTo>
                  <a:pt x="8930" y="35719"/>
                </a:lnTo>
                <a:lnTo>
                  <a:pt x="17860" y="35719"/>
                </a:lnTo>
                <a:lnTo>
                  <a:pt x="35719" y="35719"/>
                </a:lnTo>
                <a:lnTo>
                  <a:pt x="53578" y="35719"/>
                </a:lnTo>
                <a:lnTo>
                  <a:pt x="71438" y="26789"/>
                </a:lnTo>
                <a:lnTo>
                  <a:pt x="89297" y="17859"/>
                </a:lnTo>
                <a:lnTo>
                  <a:pt x="89297" y="17859"/>
                </a:lnTo>
                <a:lnTo>
                  <a:pt x="98227" y="8930"/>
                </a:lnTo>
                <a:lnTo>
                  <a:pt x="98227" y="8930"/>
                </a:lnTo>
                <a:lnTo>
                  <a:pt x="107157" y="8930"/>
                </a:lnTo>
                <a:lnTo>
                  <a:pt x="98227" y="0"/>
                </a:lnTo>
                <a:lnTo>
                  <a:pt x="89297" y="0"/>
                </a:lnTo>
                <a:lnTo>
                  <a:pt x="62508" y="8930"/>
                </a:lnTo>
                <a:lnTo>
                  <a:pt x="35719" y="35719"/>
                </a:lnTo>
                <a:lnTo>
                  <a:pt x="17860" y="53578"/>
                </a:lnTo>
                <a:lnTo>
                  <a:pt x="8930" y="80367"/>
                </a:lnTo>
                <a:lnTo>
                  <a:pt x="8930" y="98227"/>
                </a:lnTo>
                <a:lnTo>
                  <a:pt x="17860" y="107156"/>
                </a:lnTo>
                <a:lnTo>
                  <a:pt x="44649" y="116086"/>
                </a:lnTo>
                <a:lnTo>
                  <a:pt x="71438" y="107156"/>
                </a:lnTo>
                <a:lnTo>
                  <a:pt x="98227" y="107156"/>
                </a:lnTo>
                <a:lnTo>
                  <a:pt x="125016" y="89297"/>
                </a:lnTo>
                <a:lnTo>
                  <a:pt x="151805" y="71438"/>
                </a:lnTo>
                <a:lnTo>
                  <a:pt x="169664" y="53578"/>
                </a:lnTo>
                <a:lnTo>
                  <a:pt x="169664"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5286375" y="125016"/>
            <a:ext cx="98228" cy="303610"/>
          </a:xfrm>
          <a:custGeom>
            <a:avLst/>
            <a:gdLst/>
            <a:ahLst/>
            <a:cxnLst/>
            <a:rect l="0" t="0" r="0" b="0"/>
            <a:pathLst>
              <a:path w="98228" h="303610">
                <a:moveTo>
                  <a:pt x="98227" y="17859"/>
                </a:moveTo>
                <a:lnTo>
                  <a:pt x="98227" y="8929"/>
                </a:lnTo>
                <a:lnTo>
                  <a:pt x="89297" y="0"/>
                </a:lnTo>
                <a:lnTo>
                  <a:pt x="89297" y="0"/>
                </a:lnTo>
                <a:lnTo>
                  <a:pt x="80367" y="8929"/>
                </a:lnTo>
                <a:lnTo>
                  <a:pt x="80367" y="17859"/>
                </a:lnTo>
                <a:lnTo>
                  <a:pt x="62508" y="62507"/>
                </a:lnTo>
                <a:lnTo>
                  <a:pt x="53578" y="107156"/>
                </a:lnTo>
                <a:lnTo>
                  <a:pt x="53578" y="151804"/>
                </a:lnTo>
                <a:lnTo>
                  <a:pt x="44648" y="205382"/>
                </a:lnTo>
                <a:lnTo>
                  <a:pt x="44648" y="232171"/>
                </a:lnTo>
                <a:lnTo>
                  <a:pt x="35719" y="258961"/>
                </a:lnTo>
                <a:lnTo>
                  <a:pt x="26789" y="276820"/>
                </a:lnTo>
                <a:lnTo>
                  <a:pt x="17859" y="294679"/>
                </a:lnTo>
                <a:lnTo>
                  <a:pt x="8930" y="303609"/>
                </a:lnTo>
                <a:lnTo>
                  <a:pt x="0" y="303609"/>
                </a:lnTo>
                <a:lnTo>
                  <a:pt x="0" y="30360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5250656" y="312539"/>
            <a:ext cx="178595" cy="8931"/>
          </a:xfrm>
          <a:custGeom>
            <a:avLst/>
            <a:gdLst/>
            <a:ahLst/>
            <a:cxnLst/>
            <a:rect l="0" t="0" r="0" b="0"/>
            <a:pathLst>
              <a:path w="178595" h="8931">
                <a:moveTo>
                  <a:pt x="0" y="0"/>
                </a:moveTo>
                <a:lnTo>
                  <a:pt x="8930" y="0"/>
                </a:lnTo>
                <a:lnTo>
                  <a:pt x="17860" y="0"/>
                </a:lnTo>
                <a:lnTo>
                  <a:pt x="35719" y="0"/>
                </a:lnTo>
                <a:lnTo>
                  <a:pt x="53578" y="0"/>
                </a:lnTo>
                <a:lnTo>
                  <a:pt x="89297" y="0"/>
                </a:lnTo>
                <a:lnTo>
                  <a:pt x="116086" y="8930"/>
                </a:lnTo>
                <a:lnTo>
                  <a:pt x="142875" y="8930"/>
                </a:lnTo>
                <a:lnTo>
                  <a:pt x="169664" y="8930"/>
                </a:lnTo>
                <a:lnTo>
                  <a:pt x="178594" y="8930"/>
                </a:lnTo>
                <a:lnTo>
                  <a:pt x="178594"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5411391" y="339328"/>
            <a:ext cx="35719" cy="71439"/>
          </a:xfrm>
          <a:custGeom>
            <a:avLst/>
            <a:gdLst/>
            <a:ahLst/>
            <a:cxnLst/>
            <a:rect l="0" t="0" r="0" b="0"/>
            <a:pathLst>
              <a:path w="35719" h="71439">
                <a:moveTo>
                  <a:pt x="17859" y="0"/>
                </a:moveTo>
                <a:lnTo>
                  <a:pt x="17859" y="8930"/>
                </a:lnTo>
                <a:lnTo>
                  <a:pt x="8929" y="17859"/>
                </a:lnTo>
                <a:lnTo>
                  <a:pt x="8929" y="26789"/>
                </a:lnTo>
                <a:lnTo>
                  <a:pt x="8929" y="35719"/>
                </a:lnTo>
                <a:lnTo>
                  <a:pt x="0" y="53578"/>
                </a:lnTo>
                <a:lnTo>
                  <a:pt x="8929" y="62508"/>
                </a:lnTo>
                <a:lnTo>
                  <a:pt x="8929" y="62508"/>
                </a:lnTo>
                <a:lnTo>
                  <a:pt x="17859" y="71438"/>
                </a:lnTo>
                <a:lnTo>
                  <a:pt x="26789" y="62508"/>
                </a:lnTo>
                <a:lnTo>
                  <a:pt x="35718" y="53578"/>
                </a:lnTo>
                <a:lnTo>
                  <a:pt x="35718" y="35719"/>
                </a:lnTo>
                <a:lnTo>
                  <a:pt x="35718"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5438180" y="142875"/>
            <a:ext cx="17860" cy="17860"/>
          </a:xfrm>
          <a:custGeom>
            <a:avLst/>
            <a:gdLst/>
            <a:ahLst/>
            <a:cxnLst/>
            <a:rect l="0" t="0" r="0" b="0"/>
            <a:pathLst>
              <a:path w="17860" h="17860">
                <a:moveTo>
                  <a:pt x="0" y="17859"/>
                </a:moveTo>
                <a:lnTo>
                  <a:pt x="0" y="8930"/>
                </a:lnTo>
                <a:lnTo>
                  <a:pt x="0" y="8930"/>
                </a:lnTo>
                <a:lnTo>
                  <a:pt x="0" y="0"/>
                </a:lnTo>
                <a:lnTo>
                  <a:pt x="0" y="0"/>
                </a:lnTo>
                <a:lnTo>
                  <a:pt x="0" y="0"/>
                </a:lnTo>
                <a:lnTo>
                  <a:pt x="0" y="0"/>
                </a:lnTo>
                <a:lnTo>
                  <a:pt x="0" y="8930"/>
                </a:lnTo>
                <a:lnTo>
                  <a:pt x="8929" y="8930"/>
                </a:lnTo>
                <a:lnTo>
                  <a:pt x="17859" y="8930"/>
                </a:lnTo>
                <a:lnTo>
                  <a:pt x="1785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5482828" y="160734"/>
            <a:ext cx="44650" cy="276822"/>
          </a:xfrm>
          <a:custGeom>
            <a:avLst/>
            <a:gdLst/>
            <a:ahLst/>
            <a:cxnLst/>
            <a:rect l="0" t="0" r="0" b="0"/>
            <a:pathLst>
              <a:path w="44650" h="276822">
                <a:moveTo>
                  <a:pt x="44649" y="0"/>
                </a:moveTo>
                <a:lnTo>
                  <a:pt x="44649" y="0"/>
                </a:lnTo>
                <a:lnTo>
                  <a:pt x="35719" y="0"/>
                </a:lnTo>
                <a:lnTo>
                  <a:pt x="35719" y="0"/>
                </a:lnTo>
                <a:lnTo>
                  <a:pt x="26789" y="8930"/>
                </a:lnTo>
                <a:lnTo>
                  <a:pt x="17860" y="35719"/>
                </a:lnTo>
                <a:lnTo>
                  <a:pt x="17860" y="80368"/>
                </a:lnTo>
                <a:lnTo>
                  <a:pt x="8930" y="116086"/>
                </a:lnTo>
                <a:lnTo>
                  <a:pt x="0" y="169664"/>
                </a:lnTo>
                <a:lnTo>
                  <a:pt x="0" y="205383"/>
                </a:lnTo>
                <a:lnTo>
                  <a:pt x="0" y="241102"/>
                </a:lnTo>
                <a:lnTo>
                  <a:pt x="0" y="258961"/>
                </a:lnTo>
                <a:lnTo>
                  <a:pt x="8930" y="267891"/>
                </a:lnTo>
                <a:lnTo>
                  <a:pt x="17860" y="276821"/>
                </a:lnTo>
                <a:lnTo>
                  <a:pt x="26789" y="267891"/>
                </a:lnTo>
                <a:lnTo>
                  <a:pt x="35719" y="250032"/>
                </a:lnTo>
                <a:lnTo>
                  <a:pt x="35719" y="25003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5500688" y="321469"/>
            <a:ext cx="98227" cy="89298"/>
          </a:xfrm>
          <a:custGeom>
            <a:avLst/>
            <a:gdLst/>
            <a:ahLst/>
            <a:cxnLst/>
            <a:rect l="0" t="0" r="0" b="0"/>
            <a:pathLst>
              <a:path w="98227" h="89298">
                <a:moveTo>
                  <a:pt x="35718" y="35718"/>
                </a:moveTo>
                <a:lnTo>
                  <a:pt x="17859" y="53578"/>
                </a:lnTo>
                <a:lnTo>
                  <a:pt x="17859" y="53578"/>
                </a:lnTo>
                <a:lnTo>
                  <a:pt x="8929" y="62508"/>
                </a:lnTo>
                <a:lnTo>
                  <a:pt x="0" y="71437"/>
                </a:lnTo>
                <a:lnTo>
                  <a:pt x="8929" y="71437"/>
                </a:lnTo>
                <a:lnTo>
                  <a:pt x="17859" y="62508"/>
                </a:lnTo>
                <a:lnTo>
                  <a:pt x="35718" y="62508"/>
                </a:lnTo>
                <a:lnTo>
                  <a:pt x="53578" y="53578"/>
                </a:lnTo>
                <a:lnTo>
                  <a:pt x="71437" y="35718"/>
                </a:lnTo>
                <a:lnTo>
                  <a:pt x="80367" y="26789"/>
                </a:lnTo>
                <a:lnTo>
                  <a:pt x="89296" y="17859"/>
                </a:lnTo>
                <a:lnTo>
                  <a:pt x="89296" y="8929"/>
                </a:lnTo>
                <a:lnTo>
                  <a:pt x="98226" y="0"/>
                </a:lnTo>
                <a:lnTo>
                  <a:pt x="89296" y="0"/>
                </a:lnTo>
                <a:lnTo>
                  <a:pt x="71437" y="0"/>
                </a:lnTo>
                <a:lnTo>
                  <a:pt x="53578" y="17859"/>
                </a:lnTo>
                <a:lnTo>
                  <a:pt x="35718" y="26789"/>
                </a:lnTo>
                <a:lnTo>
                  <a:pt x="17859" y="53578"/>
                </a:lnTo>
                <a:lnTo>
                  <a:pt x="17859" y="62508"/>
                </a:lnTo>
                <a:lnTo>
                  <a:pt x="17859" y="80367"/>
                </a:lnTo>
                <a:lnTo>
                  <a:pt x="26789" y="89297"/>
                </a:lnTo>
                <a:lnTo>
                  <a:pt x="44648" y="89297"/>
                </a:lnTo>
                <a:lnTo>
                  <a:pt x="62507" y="89297"/>
                </a:lnTo>
                <a:lnTo>
                  <a:pt x="62507"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5634633" y="294680"/>
            <a:ext cx="26790" cy="8930"/>
          </a:xfrm>
          <a:custGeom>
            <a:avLst/>
            <a:gdLst/>
            <a:ahLst/>
            <a:cxnLst/>
            <a:rect l="0" t="0" r="0" b="0"/>
            <a:pathLst>
              <a:path w="26790" h="8930">
                <a:moveTo>
                  <a:pt x="26789" y="8929"/>
                </a:moveTo>
                <a:lnTo>
                  <a:pt x="26789" y="8929"/>
                </a:lnTo>
                <a:lnTo>
                  <a:pt x="17859" y="8929"/>
                </a:lnTo>
                <a:lnTo>
                  <a:pt x="17859" y="8929"/>
                </a:lnTo>
                <a:lnTo>
                  <a:pt x="8930" y="0"/>
                </a:lnTo>
                <a:lnTo>
                  <a:pt x="8930" y="0"/>
                </a:lnTo>
                <a:lnTo>
                  <a:pt x="8930" y="0"/>
                </a:lnTo>
                <a:lnTo>
                  <a:pt x="0" y="8929"/>
                </a:lnTo>
                <a:lnTo>
                  <a:pt x="0" y="8929"/>
                </a:lnTo>
                <a:lnTo>
                  <a:pt x="0" y="8929"/>
                </a:lnTo>
                <a:lnTo>
                  <a:pt x="8930" y="8929"/>
                </a:lnTo>
                <a:lnTo>
                  <a:pt x="8930" y="8929"/>
                </a:lnTo>
                <a:lnTo>
                  <a:pt x="8930" y="8929"/>
                </a:lnTo>
                <a:lnTo>
                  <a:pt x="17859" y="8929"/>
                </a:lnTo>
                <a:lnTo>
                  <a:pt x="17859"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5625703" y="116086"/>
            <a:ext cx="17861" cy="35720"/>
          </a:xfrm>
          <a:custGeom>
            <a:avLst/>
            <a:gdLst/>
            <a:ahLst/>
            <a:cxnLst/>
            <a:rect l="0" t="0" r="0" b="0"/>
            <a:pathLst>
              <a:path w="17861" h="35720">
                <a:moveTo>
                  <a:pt x="17860" y="35719"/>
                </a:moveTo>
                <a:lnTo>
                  <a:pt x="8930" y="26789"/>
                </a:lnTo>
                <a:lnTo>
                  <a:pt x="8930" y="17859"/>
                </a:lnTo>
                <a:lnTo>
                  <a:pt x="0" y="17859"/>
                </a:lnTo>
                <a:lnTo>
                  <a:pt x="0" y="8930"/>
                </a:lnTo>
                <a:lnTo>
                  <a:pt x="0" y="8930"/>
                </a:lnTo>
                <a:lnTo>
                  <a:pt x="0" y="0"/>
                </a:lnTo>
                <a:lnTo>
                  <a:pt x="0" y="0"/>
                </a:lnTo>
                <a:lnTo>
                  <a:pt x="0"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5723930" y="160734"/>
            <a:ext cx="26790" cy="98228"/>
          </a:xfrm>
          <a:custGeom>
            <a:avLst/>
            <a:gdLst/>
            <a:ahLst/>
            <a:cxnLst/>
            <a:rect l="0" t="0" r="0" b="0"/>
            <a:pathLst>
              <a:path w="26790" h="98228">
                <a:moveTo>
                  <a:pt x="0" y="0"/>
                </a:moveTo>
                <a:lnTo>
                  <a:pt x="0" y="0"/>
                </a:lnTo>
                <a:lnTo>
                  <a:pt x="0" y="0"/>
                </a:lnTo>
                <a:lnTo>
                  <a:pt x="0" y="0"/>
                </a:lnTo>
                <a:lnTo>
                  <a:pt x="0" y="8930"/>
                </a:lnTo>
                <a:lnTo>
                  <a:pt x="0" y="17860"/>
                </a:lnTo>
                <a:lnTo>
                  <a:pt x="8929" y="26789"/>
                </a:lnTo>
                <a:lnTo>
                  <a:pt x="8929" y="35719"/>
                </a:lnTo>
                <a:lnTo>
                  <a:pt x="17859" y="53578"/>
                </a:lnTo>
                <a:lnTo>
                  <a:pt x="17859" y="62508"/>
                </a:lnTo>
                <a:lnTo>
                  <a:pt x="26789" y="80368"/>
                </a:lnTo>
                <a:lnTo>
                  <a:pt x="26789" y="89297"/>
                </a:lnTo>
                <a:lnTo>
                  <a:pt x="26789" y="98227"/>
                </a:lnTo>
                <a:lnTo>
                  <a:pt x="26789" y="98227"/>
                </a:lnTo>
                <a:lnTo>
                  <a:pt x="26789"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5679281" y="62508"/>
            <a:ext cx="26790" cy="44649"/>
          </a:xfrm>
          <a:custGeom>
            <a:avLst/>
            <a:gdLst/>
            <a:ahLst/>
            <a:cxnLst/>
            <a:rect l="0" t="0" r="0" b="0"/>
            <a:pathLst>
              <a:path w="26790" h="44649">
                <a:moveTo>
                  <a:pt x="26789" y="44648"/>
                </a:moveTo>
                <a:lnTo>
                  <a:pt x="17860" y="35719"/>
                </a:lnTo>
                <a:lnTo>
                  <a:pt x="8930" y="26789"/>
                </a:lnTo>
                <a:lnTo>
                  <a:pt x="8930" y="17859"/>
                </a:lnTo>
                <a:lnTo>
                  <a:pt x="0" y="8929"/>
                </a:lnTo>
                <a:lnTo>
                  <a:pt x="0" y="8929"/>
                </a:lnTo>
                <a:lnTo>
                  <a:pt x="0" y="0"/>
                </a:lnTo>
                <a:lnTo>
                  <a:pt x="8930" y="0"/>
                </a:lnTo>
                <a:lnTo>
                  <a:pt x="17860" y="0"/>
                </a:lnTo>
                <a:lnTo>
                  <a:pt x="26789" y="8929"/>
                </a:lnTo>
                <a:lnTo>
                  <a:pt x="26789"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5813227" y="116086"/>
            <a:ext cx="125016" cy="107157"/>
          </a:xfrm>
          <a:custGeom>
            <a:avLst/>
            <a:gdLst/>
            <a:ahLst/>
            <a:cxnLst/>
            <a:rect l="0" t="0" r="0" b="0"/>
            <a:pathLst>
              <a:path w="125016" h="107157">
                <a:moveTo>
                  <a:pt x="0" y="8930"/>
                </a:moveTo>
                <a:lnTo>
                  <a:pt x="0" y="0"/>
                </a:lnTo>
                <a:lnTo>
                  <a:pt x="0" y="0"/>
                </a:lnTo>
                <a:lnTo>
                  <a:pt x="0" y="0"/>
                </a:lnTo>
                <a:lnTo>
                  <a:pt x="0" y="8930"/>
                </a:lnTo>
                <a:lnTo>
                  <a:pt x="0" y="17859"/>
                </a:lnTo>
                <a:lnTo>
                  <a:pt x="8929" y="26789"/>
                </a:lnTo>
                <a:lnTo>
                  <a:pt x="8929" y="44648"/>
                </a:lnTo>
                <a:lnTo>
                  <a:pt x="8929" y="53578"/>
                </a:lnTo>
                <a:lnTo>
                  <a:pt x="17859" y="71437"/>
                </a:lnTo>
                <a:lnTo>
                  <a:pt x="17859" y="80367"/>
                </a:lnTo>
                <a:lnTo>
                  <a:pt x="17859" y="98226"/>
                </a:lnTo>
                <a:lnTo>
                  <a:pt x="26789" y="107156"/>
                </a:lnTo>
                <a:lnTo>
                  <a:pt x="26789" y="107156"/>
                </a:lnTo>
                <a:lnTo>
                  <a:pt x="26789" y="107156"/>
                </a:lnTo>
                <a:lnTo>
                  <a:pt x="35718" y="107156"/>
                </a:lnTo>
                <a:lnTo>
                  <a:pt x="35718" y="98226"/>
                </a:lnTo>
                <a:lnTo>
                  <a:pt x="44648" y="89297"/>
                </a:lnTo>
                <a:lnTo>
                  <a:pt x="53578" y="71437"/>
                </a:lnTo>
                <a:lnTo>
                  <a:pt x="62507" y="62508"/>
                </a:lnTo>
                <a:lnTo>
                  <a:pt x="71437" y="44648"/>
                </a:lnTo>
                <a:lnTo>
                  <a:pt x="80367" y="35719"/>
                </a:lnTo>
                <a:lnTo>
                  <a:pt x="89296" y="35719"/>
                </a:lnTo>
                <a:lnTo>
                  <a:pt x="98226" y="26789"/>
                </a:lnTo>
                <a:lnTo>
                  <a:pt x="107156" y="35719"/>
                </a:lnTo>
                <a:lnTo>
                  <a:pt x="116086" y="44648"/>
                </a:lnTo>
                <a:lnTo>
                  <a:pt x="125015" y="53578"/>
                </a:lnTo>
                <a:lnTo>
                  <a:pt x="125015" y="62508"/>
                </a:lnTo>
                <a:lnTo>
                  <a:pt x="125015" y="80367"/>
                </a:lnTo>
                <a:lnTo>
                  <a:pt x="125015" y="89297"/>
                </a:lnTo>
                <a:lnTo>
                  <a:pt x="125015"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5607844" y="285750"/>
            <a:ext cx="71438" cy="53579"/>
          </a:xfrm>
          <a:custGeom>
            <a:avLst/>
            <a:gdLst/>
            <a:ahLst/>
            <a:cxnLst/>
            <a:rect l="0" t="0" r="0" b="0"/>
            <a:pathLst>
              <a:path w="71438" h="53579">
                <a:moveTo>
                  <a:pt x="35719" y="17859"/>
                </a:moveTo>
                <a:lnTo>
                  <a:pt x="35719" y="17859"/>
                </a:lnTo>
                <a:lnTo>
                  <a:pt x="35719" y="17859"/>
                </a:lnTo>
                <a:lnTo>
                  <a:pt x="35719" y="17859"/>
                </a:lnTo>
                <a:lnTo>
                  <a:pt x="35719" y="17859"/>
                </a:lnTo>
                <a:lnTo>
                  <a:pt x="26789" y="8930"/>
                </a:lnTo>
                <a:lnTo>
                  <a:pt x="26789" y="8930"/>
                </a:lnTo>
                <a:lnTo>
                  <a:pt x="26789" y="8930"/>
                </a:lnTo>
                <a:lnTo>
                  <a:pt x="17859" y="17859"/>
                </a:lnTo>
                <a:lnTo>
                  <a:pt x="17859" y="17859"/>
                </a:lnTo>
                <a:lnTo>
                  <a:pt x="8929" y="26789"/>
                </a:lnTo>
                <a:lnTo>
                  <a:pt x="8929" y="35719"/>
                </a:lnTo>
                <a:lnTo>
                  <a:pt x="8929" y="44648"/>
                </a:lnTo>
                <a:lnTo>
                  <a:pt x="8929" y="53578"/>
                </a:lnTo>
                <a:lnTo>
                  <a:pt x="17859" y="53578"/>
                </a:lnTo>
                <a:lnTo>
                  <a:pt x="26789" y="53578"/>
                </a:lnTo>
                <a:lnTo>
                  <a:pt x="35719" y="53578"/>
                </a:lnTo>
                <a:lnTo>
                  <a:pt x="44648" y="44648"/>
                </a:lnTo>
                <a:lnTo>
                  <a:pt x="53578" y="44648"/>
                </a:lnTo>
                <a:lnTo>
                  <a:pt x="53578" y="35719"/>
                </a:lnTo>
                <a:lnTo>
                  <a:pt x="53578" y="26789"/>
                </a:lnTo>
                <a:lnTo>
                  <a:pt x="53578" y="26789"/>
                </a:lnTo>
                <a:lnTo>
                  <a:pt x="53578" y="17859"/>
                </a:lnTo>
                <a:lnTo>
                  <a:pt x="53578" y="8930"/>
                </a:lnTo>
                <a:lnTo>
                  <a:pt x="44648" y="8930"/>
                </a:lnTo>
                <a:lnTo>
                  <a:pt x="35719" y="0"/>
                </a:lnTo>
                <a:lnTo>
                  <a:pt x="26789" y="0"/>
                </a:lnTo>
                <a:lnTo>
                  <a:pt x="17859" y="0"/>
                </a:lnTo>
                <a:lnTo>
                  <a:pt x="8929" y="8930"/>
                </a:lnTo>
                <a:lnTo>
                  <a:pt x="0" y="17859"/>
                </a:lnTo>
                <a:lnTo>
                  <a:pt x="0" y="35719"/>
                </a:lnTo>
                <a:lnTo>
                  <a:pt x="0" y="44648"/>
                </a:lnTo>
                <a:lnTo>
                  <a:pt x="0" y="44648"/>
                </a:lnTo>
                <a:lnTo>
                  <a:pt x="17859" y="53578"/>
                </a:lnTo>
                <a:lnTo>
                  <a:pt x="26789" y="53578"/>
                </a:lnTo>
                <a:lnTo>
                  <a:pt x="35719" y="44648"/>
                </a:lnTo>
                <a:lnTo>
                  <a:pt x="44648" y="35719"/>
                </a:lnTo>
                <a:lnTo>
                  <a:pt x="53578" y="35719"/>
                </a:lnTo>
                <a:lnTo>
                  <a:pt x="53578" y="35719"/>
                </a:lnTo>
                <a:lnTo>
                  <a:pt x="62508" y="26789"/>
                </a:lnTo>
                <a:lnTo>
                  <a:pt x="62508" y="17859"/>
                </a:lnTo>
                <a:lnTo>
                  <a:pt x="71437" y="8930"/>
                </a:lnTo>
                <a:lnTo>
                  <a:pt x="71437" y="0"/>
                </a:lnTo>
                <a:lnTo>
                  <a:pt x="62508" y="0"/>
                </a:lnTo>
                <a:lnTo>
                  <a:pt x="53578" y="0"/>
                </a:lnTo>
                <a:lnTo>
                  <a:pt x="44648" y="8930"/>
                </a:lnTo>
                <a:lnTo>
                  <a:pt x="35719" y="26789"/>
                </a:lnTo>
                <a:lnTo>
                  <a:pt x="26789" y="35719"/>
                </a:lnTo>
                <a:lnTo>
                  <a:pt x="26789" y="44648"/>
                </a:lnTo>
                <a:lnTo>
                  <a:pt x="35719" y="53578"/>
                </a:lnTo>
                <a:lnTo>
                  <a:pt x="44648" y="53578"/>
                </a:lnTo>
                <a:lnTo>
                  <a:pt x="44648" y="53578"/>
                </a:lnTo>
                <a:lnTo>
                  <a:pt x="53578" y="44648"/>
                </a:lnTo>
                <a:lnTo>
                  <a:pt x="53578" y="35719"/>
                </a:lnTo>
                <a:lnTo>
                  <a:pt x="53578"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4509492" y="294680"/>
            <a:ext cx="1544837" cy="410766"/>
          </a:xfrm>
          <a:custGeom>
            <a:avLst/>
            <a:gdLst/>
            <a:ahLst/>
            <a:cxnLst/>
            <a:rect l="0" t="0" r="0" b="0"/>
            <a:pathLst>
              <a:path w="1544837" h="410766">
                <a:moveTo>
                  <a:pt x="35719" y="348258"/>
                </a:moveTo>
                <a:lnTo>
                  <a:pt x="26789" y="348258"/>
                </a:lnTo>
                <a:lnTo>
                  <a:pt x="17860" y="339328"/>
                </a:lnTo>
                <a:lnTo>
                  <a:pt x="8930" y="339328"/>
                </a:lnTo>
                <a:lnTo>
                  <a:pt x="0" y="330398"/>
                </a:lnTo>
                <a:lnTo>
                  <a:pt x="0" y="330398"/>
                </a:lnTo>
                <a:lnTo>
                  <a:pt x="8930" y="330398"/>
                </a:lnTo>
                <a:lnTo>
                  <a:pt x="26789" y="339328"/>
                </a:lnTo>
                <a:lnTo>
                  <a:pt x="53578" y="348258"/>
                </a:lnTo>
                <a:lnTo>
                  <a:pt x="89297" y="357187"/>
                </a:lnTo>
                <a:lnTo>
                  <a:pt x="133946" y="375047"/>
                </a:lnTo>
                <a:lnTo>
                  <a:pt x="187524" y="383976"/>
                </a:lnTo>
                <a:lnTo>
                  <a:pt x="241102" y="401836"/>
                </a:lnTo>
                <a:lnTo>
                  <a:pt x="312539" y="401836"/>
                </a:lnTo>
                <a:lnTo>
                  <a:pt x="375047" y="410765"/>
                </a:lnTo>
                <a:lnTo>
                  <a:pt x="455414" y="401836"/>
                </a:lnTo>
                <a:lnTo>
                  <a:pt x="535781" y="392906"/>
                </a:lnTo>
                <a:lnTo>
                  <a:pt x="616149" y="375047"/>
                </a:lnTo>
                <a:lnTo>
                  <a:pt x="696516" y="357187"/>
                </a:lnTo>
                <a:lnTo>
                  <a:pt x="785813" y="330398"/>
                </a:lnTo>
                <a:lnTo>
                  <a:pt x="875110" y="294679"/>
                </a:lnTo>
                <a:lnTo>
                  <a:pt x="964406" y="267890"/>
                </a:lnTo>
                <a:lnTo>
                  <a:pt x="1053703" y="223242"/>
                </a:lnTo>
                <a:lnTo>
                  <a:pt x="1143000" y="187523"/>
                </a:lnTo>
                <a:lnTo>
                  <a:pt x="1223367" y="142875"/>
                </a:lnTo>
                <a:lnTo>
                  <a:pt x="1312664" y="107156"/>
                </a:lnTo>
                <a:lnTo>
                  <a:pt x="1366242" y="80367"/>
                </a:lnTo>
                <a:lnTo>
                  <a:pt x="1410891" y="62507"/>
                </a:lnTo>
                <a:lnTo>
                  <a:pt x="1446610" y="44648"/>
                </a:lnTo>
                <a:lnTo>
                  <a:pt x="1482328" y="26789"/>
                </a:lnTo>
                <a:lnTo>
                  <a:pt x="1518047" y="8929"/>
                </a:lnTo>
                <a:lnTo>
                  <a:pt x="1544836" y="0"/>
                </a:lnTo>
                <a:lnTo>
                  <a:pt x="154483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7465219" y="571500"/>
            <a:ext cx="26790" cy="535782"/>
          </a:xfrm>
          <a:custGeom>
            <a:avLst/>
            <a:gdLst/>
            <a:ahLst/>
            <a:cxnLst/>
            <a:rect l="0" t="0" r="0" b="0"/>
            <a:pathLst>
              <a:path w="26790" h="535782">
                <a:moveTo>
                  <a:pt x="17859" y="0"/>
                </a:moveTo>
                <a:lnTo>
                  <a:pt x="17859" y="0"/>
                </a:lnTo>
                <a:lnTo>
                  <a:pt x="8929" y="0"/>
                </a:lnTo>
                <a:lnTo>
                  <a:pt x="8929" y="0"/>
                </a:lnTo>
                <a:lnTo>
                  <a:pt x="0" y="0"/>
                </a:lnTo>
                <a:lnTo>
                  <a:pt x="0" y="0"/>
                </a:lnTo>
                <a:lnTo>
                  <a:pt x="0" y="0"/>
                </a:lnTo>
                <a:lnTo>
                  <a:pt x="0" y="8930"/>
                </a:lnTo>
                <a:lnTo>
                  <a:pt x="0" y="8930"/>
                </a:lnTo>
                <a:lnTo>
                  <a:pt x="0" y="17859"/>
                </a:lnTo>
                <a:lnTo>
                  <a:pt x="8929" y="35719"/>
                </a:lnTo>
                <a:lnTo>
                  <a:pt x="8929" y="62508"/>
                </a:lnTo>
                <a:lnTo>
                  <a:pt x="8929" y="107156"/>
                </a:lnTo>
                <a:lnTo>
                  <a:pt x="17859" y="160734"/>
                </a:lnTo>
                <a:lnTo>
                  <a:pt x="17859" y="232172"/>
                </a:lnTo>
                <a:lnTo>
                  <a:pt x="17859" y="303609"/>
                </a:lnTo>
                <a:lnTo>
                  <a:pt x="26789" y="366117"/>
                </a:lnTo>
                <a:lnTo>
                  <a:pt x="26789" y="428625"/>
                </a:lnTo>
                <a:lnTo>
                  <a:pt x="26789" y="473273"/>
                </a:lnTo>
                <a:lnTo>
                  <a:pt x="26789" y="508992"/>
                </a:lnTo>
                <a:lnTo>
                  <a:pt x="26789" y="526851"/>
                </a:lnTo>
                <a:lnTo>
                  <a:pt x="26789" y="535781"/>
                </a:lnTo>
                <a:lnTo>
                  <a:pt x="26789" y="53578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7054453" y="1232297"/>
            <a:ext cx="196454" cy="258962"/>
          </a:xfrm>
          <a:custGeom>
            <a:avLst/>
            <a:gdLst/>
            <a:ahLst/>
            <a:cxnLst/>
            <a:rect l="0" t="0" r="0" b="0"/>
            <a:pathLst>
              <a:path w="196454" h="258962">
                <a:moveTo>
                  <a:pt x="8930" y="0"/>
                </a:moveTo>
                <a:lnTo>
                  <a:pt x="0" y="0"/>
                </a:lnTo>
                <a:lnTo>
                  <a:pt x="0" y="0"/>
                </a:lnTo>
                <a:lnTo>
                  <a:pt x="8930" y="17859"/>
                </a:lnTo>
                <a:lnTo>
                  <a:pt x="8930" y="26789"/>
                </a:lnTo>
                <a:lnTo>
                  <a:pt x="8930" y="53578"/>
                </a:lnTo>
                <a:lnTo>
                  <a:pt x="17860" y="71437"/>
                </a:lnTo>
                <a:lnTo>
                  <a:pt x="26789" y="98226"/>
                </a:lnTo>
                <a:lnTo>
                  <a:pt x="26789" y="125016"/>
                </a:lnTo>
                <a:lnTo>
                  <a:pt x="35719" y="142875"/>
                </a:lnTo>
                <a:lnTo>
                  <a:pt x="35719" y="160734"/>
                </a:lnTo>
                <a:lnTo>
                  <a:pt x="35719" y="178593"/>
                </a:lnTo>
                <a:lnTo>
                  <a:pt x="26789" y="178593"/>
                </a:lnTo>
                <a:lnTo>
                  <a:pt x="26789" y="178593"/>
                </a:lnTo>
                <a:lnTo>
                  <a:pt x="26789" y="160734"/>
                </a:lnTo>
                <a:lnTo>
                  <a:pt x="35719" y="142875"/>
                </a:lnTo>
                <a:lnTo>
                  <a:pt x="35719" y="116086"/>
                </a:lnTo>
                <a:lnTo>
                  <a:pt x="44649" y="80367"/>
                </a:lnTo>
                <a:lnTo>
                  <a:pt x="53578" y="44648"/>
                </a:lnTo>
                <a:lnTo>
                  <a:pt x="71438" y="17859"/>
                </a:lnTo>
                <a:lnTo>
                  <a:pt x="80367" y="0"/>
                </a:lnTo>
                <a:lnTo>
                  <a:pt x="98227" y="0"/>
                </a:lnTo>
                <a:lnTo>
                  <a:pt x="107156" y="17859"/>
                </a:lnTo>
                <a:lnTo>
                  <a:pt x="116086" y="53578"/>
                </a:lnTo>
                <a:lnTo>
                  <a:pt x="125016" y="89297"/>
                </a:lnTo>
                <a:lnTo>
                  <a:pt x="125016" y="133945"/>
                </a:lnTo>
                <a:lnTo>
                  <a:pt x="125016" y="178593"/>
                </a:lnTo>
                <a:lnTo>
                  <a:pt x="125016" y="214312"/>
                </a:lnTo>
                <a:lnTo>
                  <a:pt x="133945" y="241101"/>
                </a:lnTo>
                <a:lnTo>
                  <a:pt x="133945" y="258961"/>
                </a:lnTo>
                <a:lnTo>
                  <a:pt x="142875" y="258961"/>
                </a:lnTo>
                <a:lnTo>
                  <a:pt x="142875" y="241101"/>
                </a:lnTo>
                <a:lnTo>
                  <a:pt x="160735" y="223242"/>
                </a:lnTo>
                <a:lnTo>
                  <a:pt x="169664" y="187523"/>
                </a:lnTo>
                <a:lnTo>
                  <a:pt x="169664" y="151805"/>
                </a:lnTo>
                <a:lnTo>
                  <a:pt x="178594" y="125016"/>
                </a:lnTo>
                <a:lnTo>
                  <a:pt x="196453" y="98226"/>
                </a:lnTo>
                <a:lnTo>
                  <a:pt x="196453" y="80367"/>
                </a:lnTo>
                <a:lnTo>
                  <a:pt x="196453"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7250906" y="1276945"/>
            <a:ext cx="142876" cy="232173"/>
          </a:xfrm>
          <a:custGeom>
            <a:avLst/>
            <a:gdLst/>
            <a:ahLst/>
            <a:cxnLst/>
            <a:rect l="0" t="0" r="0" b="0"/>
            <a:pathLst>
              <a:path w="142876" h="232173">
                <a:moveTo>
                  <a:pt x="0" y="0"/>
                </a:moveTo>
                <a:lnTo>
                  <a:pt x="0" y="0"/>
                </a:lnTo>
                <a:lnTo>
                  <a:pt x="0" y="8930"/>
                </a:lnTo>
                <a:lnTo>
                  <a:pt x="0" y="26789"/>
                </a:lnTo>
                <a:lnTo>
                  <a:pt x="8930" y="44649"/>
                </a:lnTo>
                <a:lnTo>
                  <a:pt x="17860" y="80368"/>
                </a:lnTo>
                <a:lnTo>
                  <a:pt x="26789" y="107157"/>
                </a:lnTo>
                <a:lnTo>
                  <a:pt x="44649" y="142875"/>
                </a:lnTo>
                <a:lnTo>
                  <a:pt x="62508" y="169664"/>
                </a:lnTo>
                <a:lnTo>
                  <a:pt x="89297" y="196453"/>
                </a:lnTo>
                <a:lnTo>
                  <a:pt x="107157" y="214313"/>
                </a:lnTo>
                <a:lnTo>
                  <a:pt x="125016" y="223242"/>
                </a:lnTo>
                <a:lnTo>
                  <a:pt x="133946" y="232172"/>
                </a:lnTo>
                <a:lnTo>
                  <a:pt x="142875" y="223242"/>
                </a:lnTo>
                <a:lnTo>
                  <a:pt x="142875"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7375922" y="1285875"/>
            <a:ext cx="151806" cy="160735"/>
          </a:xfrm>
          <a:custGeom>
            <a:avLst/>
            <a:gdLst/>
            <a:ahLst/>
            <a:cxnLst/>
            <a:rect l="0" t="0" r="0" b="0"/>
            <a:pathLst>
              <a:path w="151806" h="160735">
                <a:moveTo>
                  <a:pt x="35719" y="0"/>
                </a:moveTo>
                <a:lnTo>
                  <a:pt x="26789" y="8930"/>
                </a:lnTo>
                <a:lnTo>
                  <a:pt x="26789" y="26789"/>
                </a:lnTo>
                <a:lnTo>
                  <a:pt x="17859" y="44648"/>
                </a:lnTo>
                <a:lnTo>
                  <a:pt x="8930" y="71438"/>
                </a:lnTo>
                <a:lnTo>
                  <a:pt x="0" y="89297"/>
                </a:lnTo>
                <a:lnTo>
                  <a:pt x="0" y="116086"/>
                </a:lnTo>
                <a:lnTo>
                  <a:pt x="0" y="133945"/>
                </a:lnTo>
                <a:lnTo>
                  <a:pt x="0" y="151804"/>
                </a:lnTo>
                <a:lnTo>
                  <a:pt x="0" y="160734"/>
                </a:lnTo>
                <a:lnTo>
                  <a:pt x="8930" y="160734"/>
                </a:lnTo>
                <a:lnTo>
                  <a:pt x="17859" y="160734"/>
                </a:lnTo>
                <a:lnTo>
                  <a:pt x="35719" y="151804"/>
                </a:lnTo>
                <a:lnTo>
                  <a:pt x="44648" y="133945"/>
                </a:lnTo>
                <a:lnTo>
                  <a:pt x="53578" y="116086"/>
                </a:lnTo>
                <a:lnTo>
                  <a:pt x="62508" y="107156"/>
                </a:lnTo>
                <a:lnTo>
                  <a:pt x="71437" y="89297"/>
                </a:lnTo>
                <a:lnTo>
                  <a:pt x="80367" y="80367"/>
                </a:lnTo>
                <a:lnTo>
                  <a:pt x="80367" y="80367"/>
                </a:lnTo>
                <a:lnTo>
                  <a:pt x="80367" y="80367"/>
                </a:lnTo>
                <a:lnTo>
                  <a:pt x="80367" y="98227"/>
                </a:lnTo>
                <a:lnTo>
                  <a:pt x="80367" y="107156"/>
                </a:lnTo>
                <a:lnTo>
                  <a:pt x="89297" y="125015"/>
                </a:lnTo>
                <a:lnTo>
                  <a:pt x="89297" y="142875"/>
                </a:lnTo>
                <a:lnTo>
                  <a:pt x="98226" y="151804"/>
                </a:lnTo>
                <a:lnTo>
                  <a:pt x="107156" y="160734"/>
                </a:lnTo>
                <a:lnTo>
                  <a:pt x="116086" y="160734"/>
                </a:lnTo>
                <a:lnTo>
                  <a:pt x="125016" y="160734"/>
                </a:lnTo>
                <a:lnTo>
                  <a:pt x="142875" y="151804"/>
                </a:lnTo>
                <a:lnTo>
                  <a:pt x="151805" y="133945"/>
                </a:lnTo>
                <a:lnTo>
                  <a:pt x="151805"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7518797" y="1303734"/>
            <a:ext cx="53579" cy="178595"/>
          </a:xfrm>
          <a:custGeom>
            <a:avLst/>
            <a:gdLst/>
            <a:ahLst/>
            <a:cxnLst/>
            <a:rect l="0" t="0" r="0" b="0"/>
            <a:pathLst>
              <a:path w="53579" h="178595">
                <a:moveTo>
                  <a:pt x="35719" y="0"/>
                </a:moveTo>
                <a:lnTo>
                  <a:pt x="35719" y="8930"/>
                </a:lnTo>
                <a:lnTo>
                  <a:pt x="26789" y="17860"/>
                </a:lnTo>
                <a:lnTo>
                  <a:pt x="17859" y="44649"/>
                </a:lnTo>
                <a:lnTo>
                  <a:pt x="8930" y="62508"/>
                </a:lnTo>
                <a:lnTo>
                  <a:pt x="8930" y="89297"/>
                </a:lnTo>
                <a:lnTo>
                  <a:pt x="0" y="116086"/>
                </a:lnTo>
                <a:lnTo>
                  <a:pt x="0" y="133945"/>
                </a:lnTo>
                <a:lnTo>
                  <a:pt x="0" y="151805"/>
                </a:lnTo>
                <a:lnTo>
                  <a:pt x="0" y="169664"/>
                </a:lnTo>
                <a:lnTo>
                  <a:pt x="8930" y="178594"/>
                </a:lnTo>
                <a:lnTo>
                  <a:pt x="8930" y="178594"/>
                </a:lnTo>
                <a:lnTo>
                  <a:pt x="17859" y="169664"/>
                </a:lnTo>
                <a:lnTo>
                  <a:pt x="17859" y="160735"/>
                </a:lnTo>
                <a:lnTo>
                  <a:pt x="26789" y="133945"/>
                </a:lnTo>
                <a:lnTo>
                  <a:pt x="35719" y="98227"/>
                </a:lnTo>
                <a:lnTo>
                  <a:pt x="44648" y="62508"/>
                </a:lnTo>
                <a:lnTo>
                  <a:pt x="53578" y="26789"/>
                </a:lnTo>
                <a:lnTo>
                  <a:pt x="5357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7590234" y="1285875"/>
            <a:ext cx="142876" cy="196454"/>
          </a:xfrm>
          <a:custGeom>
            <a:avLst/>
            <a:gdLst/>
            <a:ahLst/>
            <a:cxnLst/>
            <a:rect l="0" t="0" r="0" b="0"/>
            <a:pathLst>
              <a:path w="142876" h="196454">
                <a:moveTo>
                  <a:pt x="89297" y="0"/>
                </a:moveTo>
                <a:lnTo>
                  <a:pt x="89297" y="0"/>
                </a:lnTo>
                <a:lnTo>
                  <a:pt x="89297" y="8930"/>
                </a:lnTo>
                <a:lnTo>
                  <a:pt x="80368" y="17859"/>
                </a:lnTo>
                <a:lnTo>
                  <a:pt x="62508" y="26789"/>
                </a:lnTo>
                <a:lnTo>
                  <a:pt x="44649" y="35719"/>
                </a:lnTo>
                <a:lnTo>
                  <a:pt x="35719" y="53578"/>
                </a:lnTo>
                <a:lnTo>
                  <a:pt x="17860" y="62508"/>
                </a:lnTo>
                <a:lnTo>
                  <a:pt x="8930" y="80367"/>
                </a:lnTo>
                <a:lnTo>
                  <a:pt x="0" y="98227"/>
                </a:lnTo>
                <a:lnTo>
                  <a:pt x="0" y="125015"/>
                </a:lnTo>
                <a:lnTo>
                  <a:pt x="8930" y="142875"/>
                </a:lnTo>
                <a:lnTo>
                  <a:pt x="26789" y="160734"/>
                </a:lnTo>
                <a:lnTo>
                  <a:pt x="44649" y="178594"/>
                </a:lnTo>
                <a:lnTo>
                  <a:pt x="62508" y="187523"/>
                </a:lnTo>
                <a:lnTo>
                  <a:pt x="80368" y="196453"/>
                </a:lnTo>
                <a:lnTo>
                  <a:pt x="98227" y="196453"/>
                </a:lnTo>
                <a:lnTo>
                  <a:pt x="116086" y="196453"/>
                </a:lnTo>
                <a:lnTo>
                  <a:pt x="133946" y="187523"/>
                </a:lnTo>
                <a:lnTo>
                  <a:pt x="142875" y="169664"/>
                </a:lnTo>
                <a:lnTo>
                  <a:pt x="142875"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7661672" y="1348383"/>
            <a:ext cx="241102" cy="160735"/>
          </a:xfrm>
          <a:custGeom>
            <a:avLst/>
            <a:gdLst/>
            <a:ahLst/>
            <a:cxnLst/>
            <a:rect l="0" t="0" r="0" b="0"/>
            <a:pathLst>
              <a:path w="241102" h="160735">
                <a:moveTo>
                  <a:pt x="0" y="89296"/>
                </a:moveTo>
                <a:lnTo>
                  <a:pt x="0" y="89296"/>
                </a:lnTo>
                <a:lnTo>
                  <a:pt x="0" y="89296"/>
                </a:lnTo>
                <a:lnTo>
                  <a:pt x="0" y="98226"/>
                </a:lnTo>
                <a:lnTo>
                  <a:pt x="0" y="98226"/>
                </a:lnTo>
                <a:lnTo>
                  <a:pt x="17859" y="98226"/>
                </a:lnTo>
                <a:lnTo>
                  <a:pt x="26789" y="98226"/>
                </a:lnTo>
                <a:lnTo>
                  <a:pt x="53578" y="89296"/>
                </a:lnTo>
                <a:lnTo>
                  <a:pt x="80367" y="80367"/>
                </a:lnTo>
                <a:lnTo>
                  <a:pt x="107156" y="71437"/>
                </a:lnTo>
                <a:lnTo>
                  <a:pt x="125016" y="53578"/>
                </a:lnTo>
                <a:lnTo>
                  <a:pt x="133945" y="44648"/>
                </a:lnTo>
                <a:lnTo>
                  <a:pt x="142875" y="26789"/>
                </a:lnTo>
                <a:lnTo>
                  <a:pt x="142875" y="17859"/>
                </a:lnTo>
                <a:lnTo>
                  <a:pt x="125016" y="8930"/>
                </a:lnTo>
                <a:lnTo>
                  <a:pt x="116086" y="0"/>
                </a:lnTo>
                <a:lnTo>
                  <a:pt x="98226" y="8930"/>
                </a:lnTo>
                <a:lnTo>
                  <a:pt x="80367" y="17859"/>
                </a:lnTo>
                <a:lnTo>
                  <a:pt x="62508" y="44648"/>
                </a:lnTo>
                <a:lnTo>
                  <a:pt x="53578" y="71437"/>
                </a:lnTo>
                <a:lnTo>
                  <a:pt x="53578" y="89296"/>
                </a:lnTo>
                <a:lnTo>
                  <a:pt x="62508" y="116086"/>
                </a:lnTo>
                <a:lnTo>
                  <a:pt x="71437" y="133945"/>
                </a:lnTo>
                <a:lnTo>
                  <a:pt x="89297" y="151804"/>
                </a:lnTo>
                <a:lnTo>
                  <a:pt x="116086" y="160734"/>
                </a:lnTo>
                <a:lnTo>
                  <a:pt x="142875" y="160734"/>
                </a:lnTo>
                <a:lnTo>
                  <a:pt x="169664" y="151804"/>
                </a:lnTo>
                <a:lnTo>
                  <a:pt x="196453" y="142875"/>
                </a:lnTo>
                <a:lnTo>
                  <a:pt x="223242" y="116086"/>
                </a:lnTo>
                <a:lnTo>
                  <a:pt x="241101" y="89296"/>
                </a:lnTo>
                <a:lnTo>
                  <a:pt x="241101"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7849195" y="1125141"/>
            <a:ext cx="160736" cy="375047"/>
          </a:xfrm>
          <a:custGeom>
            <a:avLst/>
            <a:gdLst/>
            <a:ahLst/>
            <a:cxnLst/>
            <a:rect l="0" t="0" r="0" b="0"/>
            <a:pathLst>
              <a:path w="160736" h="375047">
                <a:moveTo>
                  <a:pt x="160735" y="0"/>
                </a:moveTo>
                <a:lnTo>
                  <a:pt x="151805" y="0"/>
                </a:lnTo>
                <a:lnTo>
                  <a:pt x="142875" y="8929"/>
                </a:lnTo>
                <a:lnTo>
                  <a:pt x="125016" y="17859"/>
                </a:lnTo>
                <a:lnTo>
                  <a:pt x="107157" y="35718"/>
                </a:lnTo>
                <a:lnTo>
                  <a:pt x="89297" y="62507"/>
                </a:lnTo>
                <a:lnTo>
                  <a:pt x="80368" y="98226"/>
                </a:lnTo>
                <a:lnTo>
                  <a:pt x="71438" y="142875"/>
                </a:lnTo>
                <a:lnTo>
                  <a:pt x="71438" y="187523"/>
                </a:lnTo>
                <a:lnTo>
                  <a:pt x="80368" y="232172"/>
                </a:lnTo>
                <a:lnTo>
                  <a:pt x="89297" y="276820"/>
                </a:lnTo>
                <a:lnTo>
                  <a:pt x="89297" y="312538"/>
                </a:lnTo>
                <a:lnTo>
                  <a:pt x="98227" y="339328"/>
                </a:lnTo>
                <a:lnTo>
                  <a:pt x="98227" y="357187"/>
                </a:lnTo>
                <a:lnTo>
                  <a:pt x="98227" y="375046"/>
                </a:lnTo>
                <a:lnTo>
                  <a:pt x="89297" y="375046"/>
                </a:lnTo>
                <a:lnTo>
                  <a:pt x="80368" y="375046"/>
                </a:lnTo>
                <a:lnTo>
                  <a:pt x="53578" y="357187"/>
                </a:lnTo>
                <a:lnTo>
                  <a:pt x="26789" y="339328"/>
                </a:lnTo>
                <a:lnTo>
                  <a:pt x="0" y="312538"/>
                </a:lnTo>
                <a:lnTo>
                  <a:pt x="0" y="3125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7804547" y="1348383"/>
            <a:ext cx="241102" cy="26790"/>
          </a:xfrm>
          <a:custGeom>
            <a:avLst/>
            <a:gdLst/>
            <a:ahLst/>
            <a:cxnLst/>
            <a:rect l="0" t="0" r="0" b="0"/>
            <a:pathLst>
              <a:path w="241102" h="26790">
                <a:moveTo>
                  <a:pt x="0" y="8930"/>
                </a:moveTo>
                <a:lnTo>
                  <a:pt x="0" y="8930"/>
                </a:lnTo>
                <a:lnTo>
                  <a:pt x="8930" y="17859"/>
                </a:lnTo>
                <a:lnTo>
                  <a:pt x="35719" y="17859"/>
                </a:lnTo>
                <a:lnTo>
                  <a:pt x="62508" y="17859"/>
                </a:lnTo>
                <a:lnTo>
                  <a:pt x="98226" y="17859"/>
                </a:lnTo>
                <a:lnTo>
                  <a:pt x="133945" y="26789"/>
                </a:lnTo>
                <a:lnTo>
                  <a:pt x="160734" y="26789"/>
                </a:lnTo>
                <a:lnTo>
                  <a:pt x="187523" y="26789"/>
                </a:lnTo>
                <a:lnTo>
                  <a:pt x="205383" y="26789"/>
                </a:lnTo>
                <a:lnTo>
                  <a:pt x="223242" y="17859"/>
                </a:lnTo>
                <a:lnTo>
                  <a:pt x="232172" y="8930"/>
                </a:lnTo>
                <a:lnTo>
                  <a:pt x="241101" y="0"/>
                </a:lnTo>
                <a:lnTo>
                  <a:pt x="241101" y="0"/>
                </a:lnTo>
                <a:lnTo>
                  <a:pt x="24110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8027789" y="1366242"/>
            <a:ext cx="26790" cy="125017"/>
          </a:xfrm>
          <a:custGeom>
            <a:avLst/>
            <a:gdLst/>
            <a:ahLst/>
            <a:cxnLst/>
            <a:rect l="0" t="0" r="0" b="0"/>
            <a:pathLst>
              <a:path w="26790" h="125017">
                <a:moveTo>
                  <a:pt x="8930" y="26789"/>
                </a:moveTo>
                <a:lnTo>
                  <a:pt x="8930" y="35719"/>
                </a:lnTo>
                <a:lnTo>
                  <a:pt x="0" y="44648"/>
                </a:lnTo>
                <a:lnTo>
                  <a:pt x="0" y="62508"/>
                </a:lnTo>
                <a:lnTo>
                  <a:pt x="0" y="80367"/>
                </a:lnTo>
                <a:lnTo>
                  <a:pt x="0" y="98227"/>
                </a:lnTo>
                <a:lnTo>
                  <a:pt x="0" y="116086"/>
                </a:lnTo>
                <a:lnTo>
                  <a:pt x="0" y="125016"/>
                </a:lnTo>
                <a:lnTo>
                  <a:pt x="8930" y="125016"/>
                </a:lnTo>
                <a:lnTo>
                  <a:pt x="17859" y="116086"/>
                </a:lnTo>
                <a:lnTo>
                  <a:pt x="17859" y="107156"/>
                </a:lnTo>
                <a:lnTo>
                  <a:pt x="26789" y="80367"/>
                </a:lnTo>
                <a:lnTo>
                  <a:pt x="26789" y="44648"/>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8054578" y="1169789"/>
            <a:ext cx="62509" cy="44649"/>
          </a:xfrm>
          <a:custGeom>
            <a:avLst/>
            <a:gdLst/>
            <a:ahLst/>
            <a:cxnLst/>
            <a:rect l="0" t="0" r="0" b="0"/>
            <a:pathLst>
              <a:path w="62509" h="44649">
                <a:moveTo>
                  <a:pt x="26789" y="0"/>
                </a:moveTo>
                <a:lnTo>
                  <a:pt x="17860" y="0"/>
                </a:lnTo>
                <a:lnTo>
                  <a:pt x="17860" y="0"/>
                </a:lnTo>
                <a:lnTo>
                  <a:pt x="8930" y="0"/>
                </a:lnTo>
                <a:lnTo>
                  <a:pt x="8930" y="8930"/>
                </a:lnTo>
                <a:lnTo>
                  <a:pt x="0" y="8930"/>
                </a:lnTo>
                <a:lnTo>
                  <a:pt x="8930" y="8930"/>
                </a:lnTo>
                <a:lnTo>
                  <a:pt x="8930" y="8930"/>
                </a:lnTo>
                <a:lnTo>
                  <a:pt x="26789" y="17859"/>
                </a:lnTo>
                <a:lnTo>
                  <a:pt x="26789" y="17859"/>
                </a:lnTo>
                <a:lnTo>
                  <a:pt x="44649" y="26789"/>
                </a:lnTo>
                <a:lnTo>
                  <a:pt x="53578" y="35719"/>
                </a:lnTo>
                <a:lnTo>
                  <a:pt x="62508" y="35719"/>
                </a:lnTo>
                <a:lnTo>
                  <a:pt x="62508" y="44648"/>
                </a:lnTo>
                <a:lnTo>
                  <a:pt x="62508"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8117086" y="1205508"/>
            <a:ext cx="80367" cy="339329"/>
          </a:xfrm>
          <a:custGeom>
            <a:avLst/>
            <a:gdLst/>
            <a:ahLst/>
            <a:cxnLst/>
            <a:rect l="0" t="0" r="0" b="0"/>
            <a:pathLst>
              <a:path w="80367" h="339329">
                <a:moveTo>
                  <a:pt x="26789" y="8929"/>
                </a:moveTo>
                <a:lnTo>
                  <a:pt x="26789" y="8929"/>
                </a:lnTo>
                <a:lnTo>
                  <a:pt x="35719" y="8929"/>
                </a:lnTo>
                <a:lnTo>
                  <a:pt x="35719" y="0"/>
                </a:lnTo>
                <a:lnTo>
                  <a:pt x="35719" y="8929"/>
                </a:lnTo>
                <a:lnTo>
                  <a:pt x="35719" y="26789"/>
                </a:lnTo>
                <a:lnTo>
                  <a:pt x="35719" y="44648"/>
                </a:lnTo>
                <a:lnTo>
                  <a:pt x="35719" y="80367"/>
                </a:lnTo>
                <a:lnTo>
                  <a:pt x="17859" y="125015"/>
                </a:lnTo>
                <a:lnTo>
                  <a:pt x="8930" y="160734"/>
                </a:lnTo>
                <a:lnTo>
                  <a:pt x="0" y="214312"/>
                </a:lnTo>
                <a:lnTo>
                  <a:pt x="0" y="250031"/>
                </a:lnTo>
                <a:lnTo>
                  <a:pt x="0" y="285750"/>
                </a:lnTo>
                <a:lnTo>
                  <a:pt x="0" y="312539"/>
                </a:lnTo>
                <a:lnTo>
                  <a:pt x="0" y="321468"/>
                </a:lnTo>
                <a:lnTo>
                  <a:pt x="8930" y="339328"/>
                </a:lnTo>
                <a:lnTo>
                  <a:pt x="26789" y="330398"/>
                </a:lnTo>
                <a:lnTo>
                  <a:pt x="44648" y="321468"/>
                </a:lnTo>
                <a:lnTo>
                  <a:pt x="62508" y="294679"/>
                </a:lnTo>
                <a:lnTo>
                  <a:pt x="80366" y="258961"/>
                </a:lnTo>
                <a:lnTo>
                  <a:pt x="80366"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8215312" y="1330523"/>
            <a:ext cx="142876" cy="133947"/>
          </a:xfrm>
          <a:custGeom>
            <a:avLst/>
            <a:gdLst/>
            <a:ahLst/>
            <a:cxnLst/>
            <a:rect l="0" t="0" r="0" b="0"/>
            <a:pathLst>
              <a:path w="142876" h="133947">
                <a:moveTo>
                  <a:pt x="8929" y="44649"/>
                </a:moveTo>
                <a:lnTo>
                  <a:pt x="0" y="44649"/>
                </a:lnTo>
                <a:lnTo>
                  <a:pt x="0" y="53579"/>
                </a:lnTo>
                <a:lnTo>
                  <a:pt x="0" y="62508"/>
                </a:lnTo>
                <a:lnTo>
                  <a:pt x="0" y="71438"/>
                </a:lnTo>
                <a:lnTo>
                  <a:pt x="8929" y="71438"/>
                </a:lnTo>
                <a:lnTo>
                  <a:pt x="26789" y="71438"/>
                </a:lnTo>
                <a:lnTo>
                  <a:pt x="44648" y="71438"/>
                </a:lnTo>
                <a:lnTo>
                  <a:pt x="71437" y="62508"/>
                </a:lnTo>
                <a:lnTo>
                  <a:pt x="89297" y="44649"/>
                </a:lnTo>
                <a:lnTo>
                  <a:pt x="107156" y="35719"/>
                </a:lnTo>
                <a:lnTo>
                  <a:pt x="125015" y="17860"/>
                </a:lnTo>
                <a:lnTo>
                  <a:pt x="125015" y="8930"/>
                </a:lnTo>
                <a:lnTo>
                  <a:pt x="125015" y="0"/>
                </a:lnTo>
                <a:lnTo>
                  <a:pt x="107156" y="8930"/>
                </a:lnTo>
                <a:lnTo>
                  <a:pt x="89297" y="26790"/>
                </a:lnTo>
                <a:lnTo>
                  <a:pt x="71437" y="44649"/>
                </a:lnTo>
                <a:lnTo>
                  <a:pt x="53578" y="62508"/>
                </a:lnTo>
                <a:lnTo>
                  <a:pt x="44648" y="89297"/>
                </a:lnTo>
                <a:lnTo>
                  <a:pt x="44648" y="107156"/>
                </a:lnTo>
                <a:lnTo>
                  <a:pt x="53578" y="125016"/>
                </a:lnTo>
                <a:lnTo>
                  <a:pt x="62508" y="133946"/>
                </a:lnTo>
                <a:lnTo>
                  <a:pt x="80367" y="133946"/>
                </a:lnTo>
                <a:lnTo>
                  <a:pt x="98226" y="125016"/>
                </a:lnTo>
                <a:lnTo>
                  <a:pt x="125015" y="116086"/>
                </a:lnTo>
                <a:lnTo>
                  <a:pt x="142875" y="98227"/>
                </a:lnTo>
                <a:lnTo>
                  <a:pt x="142875"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6974086" y="562570"/>
            <a:ext cx="1598414" cy="89298"/>
          </a:xfrm>
          <a:custGeom>
            <a:avLst/>
            <a:gdLst/>
            <a:ahLst/>
            <a:cxnLst/>
            <a:rect l="0" t="0" r="0" b="0"/>
            <a:pathLst>
              <a:path w="1598414" h="89298">
                <a:moveTo>
                  <a:pt x="0" y="89297"/>
                </a:moveTo>
                <a:lnTo>
                  <a:pt x="8930" y="89297"/>
                </a:lnTo>
                <a:lnTo>
                  <a:pt x="17859" y="89297"/>
                </a:lnTo>
                <a:lnTo>
                  <a:pt x="35719" y="89297"/>
                </a:lnTo>
                <a:lnTo>
                  <a:pt x="62508" y="80368"/>
                </a:lnTo>
                <a:lnTo>
                  <a:pt x="98227" y="71438"/>
                </a:lnTo>
                <a:lnTo>
                  <a:pt x="151805" y="71438"/>
                </a:lnTo>
                <a:lnTo>
                  <a:pt x="205383" y="62508"/>
                </a:lnTo>
                <a:lnTo>
                  <a:pt x="276820" y="53578"/>
                </a:lnTo>
                <a:lnTo>
                  <a:pt x="348258" y="53578"/>
                </a:lnTo>
                <a:lnTo>
                  <a:pt x="437555" y="44649"/>
                </a:lnTo>
                <a:lnTo>
                  <a:pt x="535781" y="44649"/>
                </a:lnTo>
                <a:lnTo>
                  <a:pt x="642937" y="44649"/>
                </a:lnTo>
                <a:lnTo>
                  <a:pt x="741164" y="53578"/>
                </a:lnTo>
                <a:lnTo>
                  <a:pt x="839391" y="53578"/>
                </a:lnTo>
                <a:lnTo>
                  <a:pt x="937617" y="53578"/>
                </a:lnTo>
                <a:lnTo>
                  <a:pt x="1044773" y="53578"/>
                </a:lnTo>
                <a:lnTo>
                  <a:pt x="1134070" y="53578"/>
                </a:lnTo>
                <a:lnTo>
                  <a:pt x="1232296" y="53578"/>
                </a:lnTo>
                <a:lnTo>
                  <a:pt x="1330523" y="44649"/>
                </a:lnTo>
                <a:lnTo>
                  <a:pt x="1410890" y="35719"/>
                </a:lnTo>
                <a:lnTo>
                  <a:pt x="1491257" y="17860"/>
                </a:lnTo>
                <a:lnTo>
                  <a:pt x="1553765" y="8930"/>
                </a:lnTo>
                <a:lnTo>
                  <a:pt x="1598413" y="0"/>
                </a:lnTo>
                <a:lnTo>
                  <a:pt x="159841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8143875" y="678656"/>
            <a:ext cx="133946" cy="151806"/>
          </a:xfrm>
          <a:custGeom>
            <a:avLst/>
            <a:gdLst/>
            <a:ahLst/>
            <a:cxnLst/>
            <a:rect l="0" t="0" r="0" b="0"/>
            <a:pathLst>
              <a:path w="133946" h="151806">
                <a:moveTo>
                  <a:pt x="116085" y="8930"/>
                </a:moveTo>
                <a:lnTo>
                  <a:pt x="116085" y="0"/>
                </a:lnTo>
                <a:lnTo>
                  <a:pt x="116085" y="0"/>
                </a:lnTo>
                <a:lnTo>
                  <a:pt x="107155" y="0"/>
                </a:lnTo>
                <a:lnTo>
                  <a:pt x="98226" y="0"/>
                </a:lnTo>
                <a:lnTo>
                  <a:pt x="89296" y="0"/>
                </a:lnTo>
                <a:lnTo>
                  <a:pt x="80366" y="0"/>
                </a:lnTo>
                <a:lnTo>
                  <a:pt x="71437" y="8930"/>
                </a:lnTo>
                <a:lnTo>
                  <a:pt x="62507" y="8930"/>
                </a:lnTo>
                <a:lnTo>
                  <a:pt x="62507" y="8930"/>
                </a:lnTo>
                <a:lnTo>
                  <a:pt x="53577" y="17860"/>
                </a:lnTo>
                <a:lnTo>
                  <a:pt x="53577" y="26789"/>
                </a:lnTo>
                <a:lnTo>
                  <a:pt x="53577" y="35719"/>
                </a:lnTo>
                <a:lnTo>
                  <a:pt x="53577" y="44649"/>
                </a:lnTo>
                <a:lnTo>
                  <a:pt x="53577" y="53578"/>
                </a:lnTo>
                <a:lnTo>
                  <a:pt x="53577" y="62508"/>
                </a:lnTo>
                <a:lnTo>
                  <a:pt x="62507" y="71438"/>
                </a:lnTo>
                <a:lnTo>
                  <a:pt x="71437" y="80367"/>
                </a:lnTo>
                <a:lnTo>
                  <a:pt x="89296" y="89297"/>
                </a:lnTo>
                <a:lnTo>
                  <a:pt x="98226" y="98227"/>
                </a:lnTo>
                <a:lnTo>
                  <a:pt x="116085" y="98227"/>
                </a:lnTo>
                <a:lnTo>
                  <a:pt x="125015" y="107156"/>
                </a:lnTo>
                <a:lnTo>
                  <a:pt x="133945" y="116086"/>
                </a:lnTo>
                <a:lnTo>
                  <a:pt x="133945" y="125016"/>
                </a:lnTo>
                <a:lnTo>
                  <a:pt x="116085" y="133945"/>
                </a:lnTo>
                <a:lnTo>
                  <a:pt x="98226" y="133945"/>
                </a:lnTo>
                <a:lnTo>
                  <a:pt x="80366" y="142875"/>
                </a:lnTo>
                <a:lnTo>
                  <a:pt x="53577" y="142875"/>
                </a:lnTo>
                <a:lnTo>
                  <a:pt x="26789" y="151805"/>
                </a:lnTo>
                <a:lnTo>
                  <a:pt x="8930" y="142875"/>
                </a:lnTo>
                <a:lnTo>
                  <a:pt x="0" y="142875"/>
                </a:lnTo>
                <a:lnTo>
                  <a:pt x="0" y="133945"/>
                </a:lnTo>
                <a:lnTo>
                  <a:pt x="8930" y="133945"/>
                </a:lnTo>
                <a:lnTo>
                  <a:pt x="17859" y="125016"/>
                </a:lnTo>
                <a:lnTo>
                  <a:pt x="17859"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8313538" y="642938"/>
            <a:ext cx="142876" cy="196454"/>
          </a:xfrm>
          <a:custGeom>
            <a:avLst/>
            <a:gdLst/>
            <a:ahLst/>
            <a:cxnLst/>
            <a:rect l="0" t="0" r="0" b="0"/>
            <a:pathLst>
              <a:path w="142876" h="196454">
                <a:moveTo>
                  <a:pt x="0" y="8929"/>
                </a:moveTo>
                <a:lnTo>
                  <a:pt x="0" y="0"/>
                </a:lnTo>
                <a:lnTo>
                  <a:pt x="0" y="0"/>
                </a:lnTo>
                <a:lnTo>
                  <a:pt x="0" y="8929"/>
                </a:lnTo>
                <a:lnTo>
                  <a:pt x="0" y="8929"/>
                </a:lnTo>
                <a:lnTo>
                  <a:pt x="0" y="17859"/>
                </a:lnTo>
                <a:lnTo>
                  <a:pt x="0" y="26789"/>
                </a:lnTo>
                <a:lnTo>
                  <a:pt x="0" y="53578"/>
                </a:lnTo>
                <a:lnTo>
                  <a:pt x="0" y="71437"/>
                </a:lnTo>
                <a:lnTo>
                  <a:pt x="0" y="98226"/>
                </a:lnTo>
                <a:lnTo>
                  <a:pt x="8930" y="125015"/>
                </a:lnTo>
                <a:lnTo>
                  <a:pt x="17860" y="151804"/>
                </a:lnTo>
                <a:lnTo>
                  <a:pt x="17860" y="169663"/>
                </a:lnTo>
                <a:lnTo>
                  <a:pt x="26789" y="187523"/>
                </a:lnTo>
                <a:lnTo>
                  <a:pt x="35719" y="196453"/>
                </a:lnTo>
                <a:lnTo>
                  <a:pt x="35719" y="196453"/>
                </a:lnTo>
                <a:lnTo>
                  <a:pt x="35719" y="187523"/>
                </a:lnTo>
                <a:lnTo>
                  <a:pt x="35719" y="169663"/>
                </a:lnTo>
                <a:lnTo>
                  <a:pt x="44649" y="142874"/>
                </a:lnTo>
                <a:lnTo>
                  <a:pt x="53578" y="116085"/>
                </a:lnTo>
                <a:lnTo>
                  <a:pt x="62508" y="98226"/>
                </a:lnTo>
                <a:lnTo>
                  <a:pt x="62508" y="80367"/>
                </a:lnTo>
                <a:lnTo>
                  <a:pt x="71438" y="62507"/>
                </a:lnTo>
                <a:lnTo>
                  <a:pt x="80367" y="62507"/>
                </a:lnTo>
                <a:lnTo>
                  <a:pt x="89297" y="71437"/>
                </a:lnTo>
                <a:lnTo>
                  <a:pt x="98227" y="89296"/>
                </a:lnTo>
                <a:lnTo>
                  <a:pt x="107157" y="107156"/>
                </a:lnTo>
                <a:lnTo>
                  <a:pt x="116086" y="133945"/>
                </a:lnTo>
                <a:lnTo>
                  <a:pt x="125016" y="160734"/>
                </a:lnTo>
                <a:lnTo>
                  <a:pt x="125016" y="178593"/>
                </a:lnTo>
                <a:lnTo>
                  <a:pt x="125016" y="187523"/>
                </a:lnTo>
                <a:lnTo>
                  <a:pt x="133946" y="187523"/>
                </a:lnTo>
                <a:lnTo>
                  <a:pt x="133946" y="187523"/>
                </a:lnTo>
                <a:lnTo>
                  <a:pt x="142875" y="169663"/>
                </a:lnTo>
                <a:lnTo>
                  <a:pt x="142875" y="16966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8608218" y="616148"/>
            <a:ext cx="125017" cy="169665"/>
          </a:xfrm>
          <a:custGeom>
            <a:avLst/>
            <a:gdLst/>
            <a:ahLst/>
            <a:cxnLst/>
            <a:rect l="0" t="0" r="0" b="0"/>
            <a:pathLst>
              <a:path w="125017" h="169665">
                <a:moveTo>
                  <a:pt x="98227" y="0"/>
                </a:moveTo>
                <a:lnTo>
                  <a:pt x="98227" y="0"/>
                </a:lnTo>
                <a:lnTo>
                  <a:pt x="89297" y="0"/>
                </a:lnTo>
                <a:lnTo>
                  <a:pt x="89297" y="0"/>
                </a:lnTo>
                <a:lnTo>
                  <a:pt x="71437" y="8930"/>
                </a:lnTo>
                <a:lnTo>
                  <a:pt x="62508" y="17860"/>
                </a:lnTo>
                <a:lnTo>
                  <a:pt x="35719" y="26790"/>
                </a:lnTo>
                <a:lnTo>
                  <a:pt x="26789" y="44649"/>
                </a:lnTo>
                <a:lnTo>
                  <a:pt x="8930" y="53579"/>
                </a:lnTo>
                <a:lnTo>
                  <a:pt x="0" y="71438"/>
                </a:lnTo>
                <a:lnTo>
                  <a:pt x="0" y="80368"/>
                </a:lnTo>
                <a:lnTo>
                  <a:pt x="8930" y="80368"/>
                </a:lnTo>
                <a:lnTo>
                  <a:pt x="17859" y="89297"/>
                </a:lnTo>
                <a:lnTo>
                  <a:pt x="35719" y="89297"/>
                </a:lnTo>
                <a:lnTo>
                  <a:pt x="62508" y="89297"/>
                </a:lnTo>
                <a:lnTo>
                  <a:pt x="89297" y="89297"/>
                </a:lnTo>
                <a:lnTo>
                  <a:pt x="107156" y="89297"/>
                </a:lnTo>
                <a:lnTo>
                  <a:pt x="125016" y="98227"/>
                </a:lnTo>
                <a:lnTo>
                  <a:pt x="125016" y="107157"/>
                </a:lnTo>
                <a:lnTo>
                  <a:pt x="116086" y="125016"/>
                </a:lnTo>
                <a:lnTo>
                  <a:pt x="98227" y="142875"/>
                </a:lnTo>
                <a:lnTo>
                  <a:pt x="71437" y="160735"/>
                </a:lnTo>
                <a:lnTo>
                  <a:pt x="53578" y="169664"/>
                </a:lnTo>
                <a:lnTo>
                  <a:pt x="26789" y="169664"/>
                </a:lnTo>
                <a:lnTo>
                  <a:pt x="8930" y="169664"/>
                </a:lnTo>
                <a:lnTo>
                  <a:pt x="8930" y="169664"/>
                </a:lnTo>
                <a:lnTo>
                  <a:pt x="8930" y="160735"/>
                </a:lnTo>
                <a:lnTo>
                  <a:pt x="26789" y="142875"/>
                </a:lnTo>
                <a:lnTo>
                  <a:pt x="26789"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8751093" y="634008"/>
            <a:ext cx="80368" cy="89298"/>
          </a:xfrm>
          <a:custGeom>
            <a:avLst/>
            <a:gdLst/>
            <a:ahLst/>
            <a:cxnLst/>
            <a:rect l="0" t="0" r="0" b="0"/>
            <a:pathLst>
              <a:path w="80368" h="89298">
                <a:moveTo>
                  <a:pt x="35719" y="0"/>
                </a:moveTo>
                <a:lnTo>
                  <a:pt x="26789" y="8930"/>
                </a:lnTo>
                <a:lnTo>
                  <a:pt x="8930" y="17859"/>
                </a:lnTo>
                <a:lnTo>
                  <a:pt x="0" y="26789"/>
                </a:lnTo>
                <a:lnTo>
                  <a:pt x="0" y="44648"/>
                </a:lnTo>
                <a:lnTo>
                  <a:pt x="0" y="53578"/>
                </a:lnTo>
                <a:lnTo>
                  <a:pt x="8930" y="62508"/>
                </a:lnTo>
                <a:lnTo>
                  <a:pt x="17859" y="71437"/>
                </a:lnTo>
                <a:lnTo>
                  <a:pt x="26789" y="80367"/>
                </a:lnTo>
                <a:lnTo>
                  <a:pt x="35719" y="89297"/>
                </a:lnTo>
                <a:lnTo>
                  <a:pt x="53578" y="89297"/>
                </a:lnTo>
                <a:lnTo>
                  <a:pt x="62508" y="80367"/>
                </a:lnTo>
                <a:lnTo>
                  <a:pt x="71437" y="80367"/>
                </a:lnTo>
                <a:lnTo>
                  <a:pt x="80367" y="80367"/>
                </a:lnTo>
                <a:lnTo>
                  <a:pt x="80367"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8813601" y="580430"/>
            <a:ext cx="71438" cy="98227"/>
          </a:xfrm>
          <a:custGeom>
            <a:avLst/>
            <a:gdLst/>
            <a:ahLst/>
            <a:cxnLst/>
            <a:rect l="0" t="0" r="0" b="0"/>
            <a:pathLst>
              <a:path w="71438" h="98227">
                <a:moveTo>
                  <a:pt x="0" y="53578"/>
                </a:moveTo>
                <a:lnTo>
                  <a:pt x="0" y="53578"/>
                </a:lnTo>
                <a:lnTo>
                  <a:pt x="8929" y="53578"/>
                </a:lnTo>
                <a:lnTo>
                  <a:pt x="8929" y="53578"/>
                </a:lnTo>
                <a:lnTo>
                  <a:pt x="8929" y="53578"/>
                </a:lnTo>
                <a:lnTo>
                  <a:pt x="17859" y="53578"/>
                </a:lnTo>
                <a:lnTo>
                  <a:pt x="17859" y="62508"/>
                </a:lnTo>
                <a:lnTo>
                  <a:pt x="26789" y="62508"/>
                </a:lnTo>
                <a:lnTo>
                  <a:pt x="35719" y="71437"/>
                </a:lnTo>
                <a:lnTo>
                  <a:pt x="35719" y="71437"/>
                </a:lnTo>
                <a:lnTo>
                  <a:pt x="44648" y="80367"/>
                </a:lnTo>
                <a:lnTo>
                  <a:pt x="44648" y="89297"/>
                </a:lnTo>
                <a:lnTo>
                  <a:pt x="53578" y="89297"/>
                </a:lnTo>
                <a:lnTo>
                  <a:pt x="53578" y="89297"/>
                </a:lnTo>
                <a:lnTo>
                  <a:pt x="62508" y="98226"/>
                </a:lnTo>
                <a:lnTo>
                  <a:pt x="62508" y="98226"/>
                </a:lnTo>
                <a:lnTo>
                  <a:pt x="62508" y="98226"/>
                </a:lnTo>
                <a:lnTo>
                  <a:pt x="62508" y="98226"/>
                </a:lnTo>
                <a:lnTo>
                  <a:pt x="62508" y="89297"/>
                </a:lnTo>
                <a:lnTo>
                  <a:pt x="53578" y="89297"/>
                </a:lnTo>
                <a:lnTo>
                  <a:pt x="53578" y="80367"/>
                </a:lnTo>
                <a:lnTo>
                  <a:pt x="53578" y="71437"/>
                </a:lnTo>
                <a:lnTo>
                  <a:pt x="44648" y="62508"/>
                </a:lnTo>
                <a:lnTo>
                  <a:pt x="44648" y="53578"/>
                </a:lnTo>
                <a:lnTo>
                  <a:pt x="44648" y="44648"/>
                </a:lnTo>
                <a:lnTo>
                  <a:pt x="44648" y="35718"/>
                </a:lnTo>
                <a:lnTo>
                  <a:pt x="44648" y="26789"/>
                </a:lnTo>
                <a:lnTo>
                  <a:pt x="53578" y="17859"/>
                </a:lnTo>
                <a:lnTo>
                  <a:pt x="53578" y="8929"/>
                </a:lnTo>
                <a:lnTo>
                  <a:pt x="62508" y="8929"/>
                </a:lnTo>
                <a:lnTo>
                  <a:pt x="62508" y="8929"/>
                </a:lnTo>
                <a:lnTo>
                  <a:pt x="71437" y="0"/>
                </a:lnTo>
                <a:lnTo>
                  <a:pt x="7143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8911827" y="598289"/>
            <a:ext cx="17861" cy="26790"/>
          </a:xfrm>
          <a:custGeom>
            <a:avLst/>
            <a:gdLst/>
            <a:ahLst/>
            <a:cxnLst/>
            <a:rect l="0" t="0" r="0" b="0"/>
            <a:pathLst>
              <a:path w="17861" h="26790">
                <a:moveTo>
                  <a:pt x="0" y="0"/>
                </a:moveTo>
                <a:lnTo>
                  <a:pt x="0" y="0"/>
                </a:lnTo>
                <a:lnTo>
                  <a:pt x="0" y="8930"/>
                </a:lnTo>
                <a:lnTo>
                  <a:pt x="0" y="8930"/>
                </a:lnTo>
                <a:lnTo>
                  <a:pt x="8930" y="8930"/>
                </a:lnTo>
                <a:lnTo>
                  <a:pt x="8930" y="17859"/>
                </a:lnTo>
                <a:lnTo>
                  <a:pt x="8930" y="17859"/>
                </a:lnTo>
                <a:lnTo>
                  <a:pt x="8930" y="17859"/>
                </a:lnTo>
                <a:lnTo>
                  <a:pt x="8930" y="26789"/>
                </a:lnTo>
                <a:lnTo>
                  <a:pt x="17860" y="26789"/>
                </a:lnTo>
                <a:lnTo>
                  <a:pt x="17860"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8876109" y="508992"/>
            <a:ext cx="17860" cy="1"/>
          </a:xfrm>
          <a:custGeom>
            <a:avLst/>
            <a:gdLst/>
            <a:ahLst/>
            <a:cxnLst/>
            <a:rect l="0" t="0" r="0" b="0"/>
            <a:pathLst>
              <a:path w="17860" h="1">
                <a:moveTo>
                  <a:pt x="8929" y="0"/>
                </a:moveTo>
                <a:lnTo>
                  <a:pt x="0" y="0"/>
                </a:lnTo>
                <a:lnTo>
                  <a:pt x="0" y="0"/>
                </a:lnTo>
                <a:lnTo>
                  <a:pt x="0" y="0"/>
                </a:lnTo>
                <a:lnTo>
                  <a:pt x="0" y="0"/>
                </a:lnTo>
                <a:lnTo>
                  <a:pt x="8929" y="0"/>
                </a:lnTo>
                <a:lnTo>
                  <a:pt x="8929" y="0"/>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8974335" y="544711"/>
            <a:ext cx="26790" cy="116087"/>
          </a:xfrm>
          <a:custGeom>
            <a:avLst/>
            <a:gdLst/>
            <a:ahLst/>
            <a:cxnLst/>
            <a:rect l="0" t="0" r="0" b="0"/>
            <a:pathLst>
              <a:path w="26790" h="116087">
                <a:moveTo>
                  <a:pt x="0" y="44648"/>
                </a:moveTo>
                <a:lnTo>
                  <a:pt x="0" y="53578"/>
                </a:lnTo>
                <a:lnTo>
                  <a:pt x="8930" y="62508"/>
                </a:lnTo>
                <a:lnTo>
                  <a:pt x="8930" y="62508"/>
                </a:lnTo>
                <a:lnTo>
                  <a:pt x="17860" y="71437"/>
                </a:lnTo>
                <a:lnTo>
                  <a:pt x="17860" y="80367"/>
                </a:lnTo>
                <a:lnTo>
                  <a:pt x="26789" y="89297"/>
                </a:lnTo>
                <a:lnTo>
                  <a:pt x="26789" y="98227"/>
                </a:lnTo>
                <a:lnTo>
                  <a:pt x="26789" y="107156"/>
                </a:lnTo>
                <a:lnTo>
                  <a:pt x="26789" y="116086"/>
                </a:lnTo>
                <a:lnTo>
                  <a:pt x="26789" y="116086"/>
                </a:lnTo>
                <a:lnTo>
                  <a:pt x="26789" y="116086"/>
                </a:lnTo>
                <a:lnTo>
                  <a:pt x="26789" y="116086"/>
                </a:lnTo>
                <a:lnTo>
                  <a:pt x="17860" y="116086"/>
                </a:lnTo>
                <a:lnTo>
                  <a:pt x="17860" y="107156"/>
                </a:lnTo>
                <a:lnTo>
                  <a:pt x="8930" y="89297"/>
                </a:lnTo>
                <a:lnTo>
                  <a:pt x="8930" y="80367"/>
                </a:lnTo>
                <a:lnTo>
                  <a:pt x="8930" y="62508"/>
                </a:lnTo>
                <a:lnTo>
                  <a:pt x="8930" y="44648"/>
                </a:lnTo>
                <a:lnTo>
                  <a:pt x="8930" y="35719"/>
                </a:lnTo>
                <a:lnTo>
                  <a:pt x="8930" y="17859"/>
                </a:lnTo>
                <a:lnTo>
                  <a:pt x="17860" y="8930"/>
                </a:lnTo>
                <a:lnTo>
                  <a:pt x="26789" y="8930"/>
                </a:lnTo>
                <a:lnTo>
                  <a:pt x="26789" y="0"/>
                </a:lnTo>
                <a:lnTo>
                  <a:pt x="26789" y="0"/>
                </a:lnTo>
                <a:lnTo>
                  <a:pt x="26789" y="8930"/>
                </a:lnTo>
                <a:lnTo>
                  <a:pt x="26789" y="17859"/>
                </a:lnTo>
                <a:lnTo>
                  <a:pt x="26789" y="26789"/>
                </a:lnTo>
                <a:lnTo>
                  <a:pt x="26789" y="35719"/>
                </a:lnTo>
                <a:lnTo>
                  <a:pt x="26789" y="44648"/>
                </a:lnTo>
                <a:lnTo>
                  <a:pt x="17860" y="53578"/>
                </a:lnTo>
                <a:lnTo>
                  <a:pt x="17860" y="53578"/>
                </a:lnTo>
                <a:lnTo>
                  <a:pt x="17860"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9045773" y="437555"/>
            <a:ext cx="62508" cy="98227"/>
          </a:xfrm>
          <a:custGeom>
            <a:avLst/>
            <a:gdLst/>
            <a:ahLst/>
            <a:cxnLst/>
            <a:rect l="0" t="0" r="0" b="0"/>
            <a:pathLst>
              <a:path w="62508" h="98227">
                <a:moveTo>
                  <a:pt x="0" y="8929"/>
                </a:moveTo>
                <a:lnTo>
                  <a:pt x="0" y="0"/>
                </a:lnTo>
                <a:lnTo>
                  <a:pt x="8929" y="0"/>
                </a:lnTo>
                <a:lnTo>
                  <a:pt x="8929" y="0"/>
                </a:lnTo>
                <a:lnTo>
                  <a:pt x="17859" y="8929"/>
                </a:lnTo>
                <a:lnTo>
                  <a:pt x="17859" y="17859"/>
                </a:lnTo>
                <a:lnTo>
                  <a:pt x="17859" y="26789"/>
                </a:lnTo>
                <a:lnTo>
                  <a:pt x="26789" y="35718"/>
                </a:lnTo>
                <a:lnTo>
                  <a:pt x="26789" y="44648"/>
                </a:lnTo>
                <a:lnTo>
                  <a:pt x="35718" y="62507"/>
                </a:lnTo>
                <a:lnTo>
                  <a:pt x="35718" y="71437"/>
                </a:lnTo>
                <a:lnTo>
                  <a:pt x="44648" y="80367"/>
                </a:lnTo>
                <a:lnTo>
                  <a:pt x="53578" y="89297"/>
                </a:lnTo>
                <a:lnTo>
                  <a:pt x="53578" y="98226"/>
                </a:lnTo>
                <a:lnTo>
                  <a:pt x="62507" y="98226"/>
                </a:lnTo>
                <a:lnTo>
                  <a:pt x="62507" y="98226"/>
                </a:lnTo>
                <a:lnTo>
                  <a:pt x="62507"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8992195" y="464344"/>
            <a:ext cx="89297" cy="17860"/>
          </a:xfrm>
          <a:custGeom>
            <a:avLst/>
            <a:gdLst/>
            <a:ahLst/>
            <a:cxnLst/>
            <a:rect l="0" t="0" r="0" b="0"/>
            <a:pathLst>
              <a:path w="89297" h="17860">
                <a:moveTo>
                  <a:pt x="17859" y="17859"/>
                </a:moveTo>
                <a:lnTo>
                  <a:pt x="0" y="17859"/>
                </a:lnTo>
                <a:lnTo>
                  <a:pt x="0" y="17859"/>
                </a:lnTo>
                <a:lnTo>
                  <a:pt x="0" y="17859"/>
                </a:lnTo>
                <a:lnTo>
                  <a:pt x="0" y="8929"/>
                </a:lnTo>
                <a:lnTo>
                  <a:pt x="17859" y="8929"/>
                </a:lnTo>
                <a:lnTo>
                  <a:pt x="35718" y="8929"/>
                </a:lnTo>
                <a:lnTo>
                  <a:pt x="53578" y="8929"/>
                </a:lnTo>
                <a:lnTo>
                  <a:pt x="71437" y="0"/>
                </a:lnTo>
                <a:lnTo>
                  <a:pt x="89296" y="8929"/>
                </a:lnTo>
                <a:lnTo>
                  <a:pt x="89296"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8706445" y="634008"/>
            <a:ext cx="401836" cy="223243"/>
          </a:xfrm>
          <a:custGeom>
            <a:avLst/>
            <a:gdLst/>
            <a:ahLst/>
            <a:cxnLst/>
            <a:rect l="0" t="0" r="0" b="0"/>
            <a:pathLst>
              <a:path w="401836" h="223243">
                <a:moveTo>
                  <a:pt x="0" y="223242"/>
                </a:moveTo>
                <a:lnTo>
                  <a:pt x="0" y="223242"/>
                </a:lnTo>
                <a:lnTo>
                  <a:pt x="8929" y="214312"/>
                </a:lnTo>
                <a:lnTo>
                  <a:pt x="26789" y="205383"/>
                </a:lnTo>
                <a:lnTo>
                  <a:pt x="44648" y="196453"/>
                </a:lnTo>
                <a:lnTo>
                  <a:pt x="71437" y="187523"/>
                </a:lnTo>
                <a:lnTo>
                  <a:pt x="98226" y="178593"/>
                </a:lnTo>
                <a:lnTo>
                  <a:pt x="125015" y="160734"/>
                </a:lnTo>
                <a:lnTo>
                  <a:pt x="160734" y="142875"/>
                </a:lnTo>
                <a:lnTo>
                  <a:pt x="214312" y="116086"/>
                </a:lnTo>
                <a:lnTo>
                  <a:pt x="267890" y="89297"/>
                </a:lnTo>
                <a:lnTo>
                  <a:pt x="321468" y="53578"/>
                </a:lnTo>
                <a:lnTo>
                  <a:pt x="366117" y="26789"/>
                </a:lnTo>
                <a:lnTo>
                  <a:pt x="401835" y="0"/>
                </a:lnTo>
                <a:lnTo>
                  <a:pt x="40183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6090047" y="2178844"/>
            <a:ext cx="80368" cy="303610"/>
          </a:xfrm>
          <a:custGeom>
            <a:avLst/>
            <a:gdLst/>
            <a:ahLst/>
            <a:cxnLst/>
            <a:rect l="0" t="0" r="0" b="0"/>
            <a:pathLst>
              <a:path w="80368" h="303610">
                <a:moveTo>
                  <a:pt x="17859" y="0"/>
                </a:moveTo>
                <a:lnTo>
                  <a:pt x="17859" y="0"/>
                </a:lnTo>
                <a:lnTo>
                  <a:pt x="17859" y="8929"/>
                </a:lnTo>
                <a:lnTo>
                  <a:pt x="17859" y="17859"/>
                </a:lnTo>
                <a:lnTo>
                  <a:pt x="17859" y="44648"/>
                </a:lnTo>
                <a:lnTo>
                  <a:pt x="8930" y="71437"/>
                </a:lnTo>
                <a:lnTo>
                  <a:pt x="8930" y="107156"/>
                </a:lnTo>
                <a:lnTo>
                  <a:pt x="0" y="151804"/>
                </a:lnTo>
                <a:lnTo>
                  <a:pt x="0" y="187523"/>
                </a:lnTo>
                <a:lnTo>
                  <a:pt x="8930" y="223242"/>
                </a:lnTo>
                <a:lnTo>
                  <a:pt x="8930" y="250031"/>
                </a:lnTo>
                <a:lnTo>
                  <a:pt x="17859" y="276820"/>
                </a:lnTo>
                <a:lnTo>
                  <a:pt x="26789" y="294679"/>
                </a:lnTo>
                <a:lnTo>
                  <a:pt x="35719" y="303609"/>
                </a:lnTo>
                <a:lnTo>
                  <a:pt x="53578" y="303609"/>
                </a:lnTo>
                <a:lnTo>
                  <a:pt x="62508" y="303609"/>
                </a:lnTo>
                <a:lnTo>
                  <a:pt x="71437" y="294679"/>
                </a:lnTo>
                <a:lnTo>
                  <a:pt x="80367" y="285750"/>
                </a:lnTo>
                <a:lnTo>
                  <a:pt x="80367" y="267890"/>
                </a:lnTo>
                <a:lnTo>
                  <a:pt x="71437" y="250031"/>
                </a:lnTo>
                <a:lnTo>
                  <a:pt x="71437"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5893594" y="2330648"/>
            <a:ext cx="348259" cy="35720"/>
          </a:xfrm>
          <a:custGeom>
            <a:avLst/>
            <a:gdLst/>
            <a:ahLst/>
            <a:cxnLst/>
            <a:rect l="0" t="0" r="0" b="0"/>
            <a:pathLst>
              <a:path w="348259" h="35720">
                <a:moveTo>
                  <a:pt x="0" y="35719"/>
                </a:moveTo>
                <a:lnTo>
                  <a:pt x="0" y="35719"/>
                </a:lnTo>
                <a:lnTo>
                  <a:pt x="0" y="35719"/>
                </a:lnTo>
                <a:lnTo>
                  <a:pt x="8929" y="35719"/>
                </a:lnTo>
                <a:lnTo>
                  <a:pt x="44648" y="35719"/>
                </a:lnTo>
                <a:lnTo>
                  <a:pt x="80367" y="26789"/>
                </a:lnTo>
                <a:lnTo>
                  <a:pt x="125015" y="26789"/>
                </a:lnTo>
                <a:lnTo>
                  <a:pt x="178594" y="17860"/>
                </a:lnTo>
                <a:lnTo>
                  <a:pt x="232172" y="8930"/>
                </a:lnTo>
                <a:lnTo>
                  <a:pt x="285750" y="8930"/>
                </a:lnTo>
                <a:lnTo>
                  <a:pt x="321469" y="8930"/>
                </a:lnTo>
                <a:lnTo>
                  <a:pt x="348258" y="0"/>
                </a:lnTo>
                <a:lnTo>
                  <a:pt x="34825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6081117" y="1732359"/>
            <a:ext cx="267892" cy="339329"/>
          </a:xfrm>
          <a:custGeom>
            <a:avLst/>
            <a:gdLst/>
            <a:ahLst/>
            <a:cxnLst/>
            <a:rect l="0" t="0" r="0" b="0"/>
            <a:pathLst>
              <a:path w="267892" h="339329">
                <a:moveTo>
                  <a:pt x="107156" y="241102"/>
                </a:moveTo>
                <a:lnTo>
                  <a:pt x="107156" y="232172"/>
                </a:lnTo>
                <a:lnTo>
                  <a:pt x="98227" y="223242"/>
                </a:lnTo>
                <a:lnTo>
                  <a:pt x="98227" y="205383"/>
                </a:lnTo>
                <a:lnTo>
                  <a:pt x="98227" y="196453"/>
                </a:lnTo>
                <a:lnTo>
                  <a:pt x="98227" y="178594"/>
                </a:lnTo>
                <a:lnTo>
                  <a:pt x="98227" y="160735"/>
                </a:lnTo>
                <a:lnTo>
                  <a:pt x="89297" y="142875"/>
                </a:lnTo>
                <a:lnTo>
                  <a:pt x="89297" y="133945"/>
                </a:lnTo>
                <a:lnTo>
                  <a:pt x="80367" y="125016"/>
                </a:lnTo>
                <a:lnTo>
                  <a:pt x="71438" y="133945"/>
                </a:lnTo>
                <a:lnTo>
                  <a:pt x="53578" y="142875"/>
                </a:lnTo>
                <a:lnTo>
                  <a:pt x="44649" y="160735"/>
                </a:lnTo>
                <a:lnTo>
                  <a:pt x="26789" y="196453"/>
                </a:lnTo>
                <a:lnTo>
                  <a:pt x="8930" y="232172"/>
                </a:lnTo>
                <a:lnTo>
                  <a:pt x="0" y="267891"/>
                </a:lnTo>
                <a:lnTo>
                  <a:pt x="0" y="294680"/>
                </a:lnTo>
                <a:lnTo>
                  <a:pt x="0" y="312539"/>
                </a:lnTo>
                <a:lnTo>
                  <a:pt x="8930" y="330399"/>
                </a:lnTo>
                <a:lnTo>
                  <a:pt x="26789" y="339328"/>
                </a:lnTo>
                <a:lnTo>
                  <a:pt x="53578" y="339328"/>
                </a:lnTo>
                <a:lnTo>
                  <a:pt x="80367" y="321469"/>
                </a:lnTo>
                <a:lnTo>
                  <a:pt x="107156" y="303610"/>
                </a:lnTo>
                <a:lnTo>
                  <a:pt x="125016" y="267891"/>
                </a:lnTo>
                <a:lnTo>
                  <a:pt x="142875" y="232172"/>
                </a:lnTo>
                <a:lnTo>
                  <a:pt x="151805" y="196453"/>
                </a:lnTo>
                <a:lnTo>
                  <a:pt x="151805" y="151805"/>
                </a:lnTo>
                <a:lnTo>
                  <a:pt x="151805" y="107156"/>
                </a:lnTo>
                <a:lnTo>
                  <a:pt x="151805" y="62508"/>
                </a:lnTo>
                <a:lnTo>
                  <a:pt x="142875" y="35719"/>
                </a:lnTo>
                <a:lnTo>
                  <a:pt x="142875" y="8930"/>
                </a:lnTo>
                <a:lnTo>
                  <a:pt x="142875" y="0"/>
                </a:lnTo>
                <a:lnTo>
                  <a:pt x="133946" y="0"/>
                </a:lnTo>
                <a:lnTo>
                  <a:pt x="125016" y="26789"/>
                </a:lnTo>
                <a:lnTo>
                  <a:pt x="116086" y="53578"/>
                </a:lnTo>
                <a:lnTo>
                  <a:pt x="116086" y="98227"/>
                </a:lnTo>
                <a:lnTo>
                  <a:pt x="116086" y="151805"/>
                </a:lnTo>
                <a:lnTo>
                  <a:pt x="116086" y="196453"/>
                </a:lnTo>
                <a:lnTo>
                  <a:pt x="133946" y="241102"/>
                </a:lnTo>
                <a:lnTo>
                  <a:pt x="142875" y="267891"/>
                </a:lnTo>
                <a:lnTo>
                  <a:pt x="160735" y="294680"/>
                </a:lnTo>
                <a:lnTo>
                  <a:pt x="187524" y="303610"/>
                </a:lnTo>
                <a:lnTo>
                  <a:pt x="205383" y="303610"/>
                </a:lnTo>
                <a:lnTo>
                  <a:pt x="232172" y="303610"/>
                </a:lnTo>
                <a:lnTo>
                  <a:pt x="250031" y="285750"/>
                </a:lnTo>
                <a:lnTo>
                  <a:pt x="267891" y="258961"/>
                </a:lnTo>
                <a:lnTo>
                  <a:pt x="267891"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6322219" y="1902023"/>
            <a:ext cx="125016" cy="125017"/>
          </a:xfrm>
          <a:custGeom>
            <a:avLst/>
            <a:gdLst/>
            <a:ahLst/>
            <a:cxnLst/>
            <a:rect l="0" t="0" r="0" b="0"/>
            <a:pathLst>
              <a:path w="125016" h="125017">
                <a:moveTo>
                  <a:pt x="17859" y="0"/>
                </a:moveTo>
                <a:lnTo>
                  <a:pt x="8929" y="8930"/>
                </a:lnTo>
                <a:lnTo>
                  <a:pt x="8929" y="26789"/>
                </a:lnTo>
                <a:lnTo>
                  <a:pt x="0" y="53578"/>
                </a:lnTo>
                <a:lnTo>
                  <a:pt x="0" y="80367"/>
                </a:lnTo>
                <a:lnTo>
                  <a:pt x="8929" y="98227"/>
                </a:lnTo>
                <a:lnTo>
                  <a:pt x="17859" y="116086"/>
                </a:lnTo>
                <a:lnTo>
                  <a:pt x="26789" y="125016"/>
                </a:lnTo>
                <a:lnTo>
                  <a:pt x="44648" y="125016"/>
                </a:lnTo>
                <a:lnTo>
                  <a:pt x="62508" y="125016"/>
                </a:lnTo>
                <a:lnTo>
                  <a:pt x="80367" y="107156"/>
                </a:lnTo>
                <a:lnTo>
                  <a:pt x="89297" y="98227"/>
                </a:lnTo>
                <a:lnTo>
                  <a:pt x="89297" y="71438"/>
                </a:lnTo>
                <a:lnTo>
                  <a:pt x="89297" y="44649"/>
                </a:lnTo>
                <a:lnTo>
                  <a:pt x="71437" y="26789"/>
                </a:lnTo>
                <a:lnTo>
                  <a:pt x="53578" y="8930"/>
                </a:lnTo>
                <a:lnTo>
                  <a:pt x="35719" y="0"/>
                </a:lnTo>
                <a:lnTo>
                  <a:pt x="17859" y="0"/>
                </a:lnTo>
                <a:lnTo>
                  <a:pt x="0" y="8930"/>
                </a:lnTo>
                <a:lnTo>
                  <a:pt x="0" y="26789"/>
                </a:lnTo>
                <a:lnTo>
                  <a:pt x="0" y="35719"/>
                </a:lnTo>
                <a:lnTo>
                  <a:pt x="8929" y="53578"/>
                </a:lnTo>
                <a:lnTo>
                  <a:pt x="35719" y="62508"/>
                </a:lnTo>
                <a:lnTo>
                  <a:pt x="62508" y="62508"/>
                </a:lnTo>
                <a:lnTo>
                  <a:pt x="98226" y="71438"/>
                </a:lnTo>
                <a:lnTo>
                  <a:pt x="125015" y="62508"/>
                </a:lnTo>
                <a:lnTo>
                  <a:pt x="125015"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6474023" y="1919883"/>
            <a:ext cx="428626" cy="142876"/>
          </a:xfrm>
          <a:custGeom>
            <a:avLst/>
            <a:gdLst/>
            <a:ahLst/>
            <a:cxnLst/>
            <a:rect l="0" t="0" r="0" b="0"/>
            <a:pathLst>
              <a:path w="428626" h="142876">
                <a:moveTo>
                  <a:pt x="35719" y="0"/>
                </a:moveTo>
                <a:lnTo>
                  <a:pt x="35719" y="0"/>
                </a:lnTo>
                <a:lnTo>
                  <a:pt x="26790" y="8929"/>
                </a:lnTo>
                <a:lnTo>
                  <a:pt x="17860" y="17859"/>
                </a:lnTo>
                <a:lnTo>
                  <a:pt x="8930" y="35718"/>
                </a:lnTo>
                <a:lnTo>
                  <a:pt x="0" y="62507"/>
                </a:lnTo>
                <a:lnTo>
                  <a:pt x="0" y="89296"/>
                </a:lnTo>
                <a:lnTo>
                  <a:pt x="8930" y="107156"/>
                </a:lnTo>
                <a:lnTo>
                  <a:pt x="17860" y="125015"/>
                </a:lnTo>
                <a:lnTo>
                  <a:pt x="26790" y="142875"/>
                </a:lnTo>
                <a:lnTo>
                  <a:pt x="35719" y="142875"/>
                </a:lnTo>
                <a:lnTo>
                  <a:pt x="53579" y="142875"/>
                </a:lnTo>
                <a:lnTo>
                  <a:pt x="62508" y="133945"/>
                </a:lnTo>
                <a:lnTo>
                  <a:pt x="80368" y="125015"/>
                </a:lnTo>
                <a:lnTo>
                  <a:pt x="89297" y="107156"/>
                </a:lnTo>
                <a:lnTo>
                  <a:pt x="98227" y="80367"/>
                </a:lnTo>
                <a:lnTo>
                  <a:pt x="98227" y="53578"/>
                </a:lnTo>
                <a:lnTo>
                  <a:pt x="107157" y="35718"/>
                </a:lnTo>
                <a:lnTo>
                  <a:pt x="107157" y="26789"/>
                </a:lnTo>
                <a:lnTo>
                  <a:pt x="107157" y="26789"/>
                </a:lnTo>
                <a:lnTo>
                  <a:pt x="98227" y="35718"/>
                </a:lnTo>
                <a:lnTo>
                  <a:pt x="98227" y="44648"/>
                </a:lnTo>
                <a:lnTo>
                  <a:pt x="98227" y="62507"/>
                </a:lnTo>
                <a:lnTo>
                  <a:pt x="107157" y="89296"/>
                </a:lnTo>
                <a:lnTo>
                  <a:pt x="107157" y="98226"/>
                </a:lnTo>
                <a:lnTo>
                  <a:pt x="125016" y="116086"/>
                </a:lnTo>
                <a:lnTo>
                  <a:pt x="133946" y="125015"/>
                </a:lnTo>
                <a:lnTo>
                  <a:pt x="151805" y="125015"/>
                </a:lnTo>
                <a:lnTo>
                  <a:pt x="169665" y="125015"/>
                </a:lnTo>
                <a:lnTo>
                  <a:pt x="178594" y="116086"/>
                </a:lnTo>
                <a:lnTo>
                  <a:pt x="196454" y="98226"/>
                </a:lnTo>
                <a:lnTo>
                  <a:pt x="205383" y="80367"/>
                </a:lnTo>
                <a:lnTo>
                  <a:pt x="205383" y="62507"/>
                </a:lnTo>
                <a:lnTo>
                  <a:pt x="205383" y="35718"/>
                </a:lnTo>
                <a:lnTo>
                  <a:pt x="196454" y="17859"/>
                </a:lnTo>
                <a:lnTo>
                  <a:pt x="187524" y="8929"/>
                </a:lnTo>
                <a:lnTo>
                  <a:pt x="178594" y="8929"/>
                </a:lnTo>
                <a:lnTo>
                  <a:pt x="178594" y="17859"/>
                </a:lnTo>
                <a:lnTo>
                  <a:pt x="169665" y="26789"/>
                </a:lnTo>
                <a:lnTo>
                  <a:pt x="178594" y="35718"/>
                </a:lnTo>
                <a:lnTo>
                  <a:pt x="187524" y="44648"/>
                </a:lnTo>
                <a:lnTo>
                  <a:pt x="196454" y="44648"/>
                </a:lnTo>
                <a:lnTo>
                  <a:pt x="214313" y="53578"/>
                </a:lnTo>
                <a:lnTo>
                  <a:pt x="223243" y="62507"/>
                </a:lnTo>
                <a:lnTo>
                  <a:pt x="241102" y="53578"/>
                </a:lnTo>
                <a:lnTo>
                  <a:pt x="258961" y="53578"/>
                </a:lnTo>
                <a:lnTo>
                  <a:pt x="267891" y="44648"/>
                </a:lnTo>
                <a:lnTo>
                  <a:pt x="276821" y="35718"/>
                </a:lnTo>
                <a:lnTo>
                  <a:pt x="285750" y="35718"/>
                </a:lnTo>
                <a:lnTo>
                  <a:pt x="285750" y="35718"/>
                </a:lnTo>
                <a:lnTo>
                  <a:pt x="285750" y="35718"/>
                </a:lnTo>
                <a:lnTo>
                  <a:pt x="276821" y="44648"/>
                </a:lnTo>
                <a:lnTo>
                  <a:pt x="276821" y="62507"/>
                </a:lnTo>
                <a:lnTo>
                  <a:pt x="276821" y="80367"/>
                </a:lnTo>
                <a:lnTo>
                  <a:pt x="276821" y="98226"/>
                </a:lnTo>
                <a:lnTo>
                  <a:pt x="267891" y="116086"/>
                </a:lnTo>
                <a:lnTo>
                  <a:pt x="267891" y="125015"/>
                </a:lnTo>
                <a:lnTo>
                  <a:pt x="276821" y="133945"/>
                </a:lnTo>
                <a:lnTo>
                  <a:pt x="276821" y="142875"/>
                </a:lnTo>
                <a:lnTo>
                  <a:pt x="276821" y="133945"/>
                </a:lnTo>
                <a:lnTo>
                  <a:pt x="285750" y="125015"/>
                </a:lnTo>
                <a:lnTo>
                  <a:pt x="294680" y="116086"/>
                </a:lnTo>
                <a:lnTo>
                  <a:pt x="303610" y="98226"/>
                </a:lnTo>
                <a:lnTo>
                  <a:pt x="321469" y="89296"/>
                </a:lnTo>
                <a:lnTo>
                  <a:pt x="330399" y="80367"/>
                </a:lnTo>
                <a:lnTo>
                  <a:pt x="339329" y="71437"/>
                </a:lnTo>
                <a:lnTo>
                  <a:pt x="348258" y="80367"/>
                </a:lnTo>
                <a:lnTo>
                  <a:pt x="357188" y="89296"/>
                </a:lnTo>
                <a:lnTo>
                  <a:pt x="366118" y="98226"/>
                </a:lnTo>
                <a:lnTo>
                  <a:pt x="375047" y="107156"/>
                </a:lnTo>
                <a:lnTo>
                  <a:pt x="383977" y="125015"/>
                </a:lnTo>
                <a:lnTo>
                  <a:pt x="392907" y="125015"/>
                </a:lnTo>
                <a:lnTo>
                  <a:pt x="392907" y="133945"/>
                </a:lnTo>
                <a:lnTo>
                  <a:pt x="401836" y="125015"/>
                </a:lnTo>
                <a:lnTo>
                  <a:pt x="410766" y="116086"/>
                </a:lnTo>
                <a:lnTo>
                  <a:pt x="419696" y="98226"/>
                </a:lnTo>
                <a:lnTo>
                  <a:pt x="428625" y="71437"/>
                </a:lnTo>
                <a:lnTo>
                  <a:pt x="428625" y="35718"/>
                </a:lnTo>
                <a:lnTo>
                  <a:pt x="428625"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6920508" y="1768078"/>
            <a:ext cx="98227" cy="303610"/>
          </a:xfrm>
          <a:custGeom>
            <a:avLst/>
            <a:gdLst/>
            <a:ahLst/>
            <a:cxnLst/>
            <a:rect l="0" t="0" r="0" b="0"/>
            <a:pathLst>
              <a:path w="98227" h="303610">
                <a:moveTo>
                  <a:pt x="53578" y="0"/>
                </a:moveTo>
                <a:lnTo>
                  <a:pt x="44648" y="8930"/>
                </a:lnTo>
                <a:lnTo>
                  <a:pt x="44648" y="17859"/>
                </a:lnTo>
                <a:lnTo>
                  <a:pt x="26789" y="35719"/>
                </a:lnTo>
                <a:lnTo>
                  <a:pt x="17859" y="53578"/>
                </a:lnTo>
                <a:lnTo>
                  <a:pt x="8930" y="89297"/>
                </a:lnTo>
                <a:lnTo>
                  <a:pt x="0" y="125016"/>
                </a:lnTo>
                <a:lnTo>
                  <a:pt x="0" y="160734"/>
                </a:lnTo>
                <a:lnTo>
                  <a:pt x="0" y="205383"/>
                </a:lnTo>
                <a:lnTo>
                  <a:pt x="8930" y="241101"/>
                </a:lnTo>
                <a:lnTo>
                  <a:pt x="17859" y="267891"/>
                </a:lnTo>
                <a:lnTo>
                  <a:pt x="35719" y="285750"/>
                </a:lnTo>
                <a:lnTo>
                  <a:pt x="53578" y="294680"/>
                </a:lnTo>
                <a:lnTo>
                  <a:pt x="71437" y="303609"/>
                </a:lnTo>
                <a:lnTo>
                  <a:pt x="80367" y="294680"/>
                </a:lnTo>
                <a:lnTo>
                  <a:pt x="98226" y="276820"/>
                </a:lnTo>
                <a:lnTo>
                  <a:pt x="98226"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7009805" y="1973461"/>
            <a:ext cx="80368" cy="98227"/>
          </a:xfrm>
          <a:custGeom>
            <a:avLst/>
            <a:gdLst/>
            <a:ahLst/>
            <a:cxnLst/>
            <a:rect l="0" t="0" r="0" b="0"/>
            <a:pathLst>
              <a:path w="80368" h="98227">
                <a:moveTo>
                  <a:pt x="8929" y="0"/>
                </a:moveTo>
                <a:lnTo>
                  <a:pt x="8929" y="8929"/>
                </a:lnTo>
                <a:lnTo>
                  <a:pt x="8929" y="17859"/>
                </a:lnTo>
                <a:lnTo>
                  <a:pt x="0" y="35718"/>
                </a:lnTo>
                <a:lnTo>
                  <a:pt x="0" y="53578"/>
                </a:lnTo>
                <a:lnTo>
                  <a:pt x="0" y="62508"/>
                </a:lnTo>
                <a:lnTo>
                  <a:pt x="8929" y="80367"/>
                </a:lnTo>
                <a:lnTo>
                  <a:pt x="17859" y="89297"/>
                </a:lnTo>
                <a:lnTo>
                  <a:pt x="26789" y="98226"/>
                </a:lnTo>
                <a:lnTo>
                  <a:pt x="35718" y="98226"/>
                </a:lnTo>
                <a:lnTo>
                  <a:pt x="53578" y="98226"/>
                </a:lnTo>
                <a:lnTo>
                  <a:pt x="62508" y="89297"/>
                </a:lnTo>
                <a:lnTo>
                  <a:pt x="71437" y="71437"/>
                </a:lnTo>
                <a:lnTo>
                  <a:pt x="80367" y="53578"/>
                </a:lnTo>
                <a:lnTo>
                  <a:pt x="80367" y="35718"/>
                </a:lnTo>
                <a:lnTo>
                  <a:pt x="80367" y="17859"/>
                </a:lnTo>
                <a:lnTo>
                  <a:pt x="71437" y="8929"/>
                </a:lnTo>
                <a:lnTo>
                  <a:pt x="62508" y="0"/>
                </a:lnTo>
                <a:lnTo>
                  <a:pt x="62508" y="8929"/>
                </a:lnTo>
                <a:lnTo>
                  <a:pt x="53578" y="8929"/>
                </a:lnTo>
                <a:lnTo>
                  <a:pt x="62508" y="17859"/>
                </a:lnTo>
                <a:lnTo>
                  <a:pt x="62508" y="35718"/>
                </a:lnTo>
                <a:lnTo>
                  <a:pt x="62508"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7125891" y="1973461"/>
            <a:ext cx="71438" cy="125016"/>
          </a:xfrm>
          <a:custGeom>
            <a:avLst/>
            <a:gdLst/>
            <a:ahLst/>
            <a:cxnLst/>
            <a:rect l="0" t="0" r="0" b="0"/>
            <a:pathLst>
              <a:path w="71438" h="125016">
                <a:moveTo>
                  <a:pt x="53578" y="0"/>
                </a:moveTo>
                <a:lnTo>
                  <a:pt x="53578" y="0"/>
                </a:lnTo>
                <a:lnTo>
                  <a:pt x="53578" y="0"/>
                </a:lnTo>
                <a:lnTo>
                  <a:pt x="44648" y="8929"/>
                </a:lnTo>
                <a:lnTo>
                  <a:pt x="35718" y="17859"/>
                </a:lnTo>
                <a:lnTo>
                  <a:pt x="26789" y="26789"/>
                </a:lnTo>
                <a:lnTo>
                  <a:pt x="17859" y="44648"/>
                </a:lnTo>
                <a:lnTo>
                  <a:pt x="8929" y="71437"/>
                </a:lnTo>
                <a:lnTo>
                  <a:pt x="0" y="89297"/>
                </a:lnTo>
                <a:lnTo>
                  <a:pt x="0" y="107156"/>
                </a:lnTo>
                <a:lnTo>
                  <a:pt x="0" y="116086"/>
                </a:lnTo>
                <a:lnTo>
                  <a:pt x="8929" y="125015"/>
                </a:lnTo>
                <a:lnTo>
                  <a:pt x="17859" y="125015"/>
                </a:lnTo>
                <a:lnTo>
                  <a:pt x="35718" y="116086"/>
                </a:lnTo>
                <a:lnTo>
                  <a:pt x="53578" y="107156"/>
                </a:lnTo>
                <a:lnTo>
                  <a:pt x="71437" y="98226"/>
                </a:lnTo>
                <a:lnTo>
                  <a:pt x="71437"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Freeform 82"/>
          <p:cNvSpPr/>
          <p:nvPr/>
        </p:nvSpPr>
        <p:spPr>
          <a:xfrm>
            <a:off x="7241977" y="1839515"/>
            <a:ext cx="133946" cy="267892"/>
          </a:xfrm>
          <a:custGeom>
            <a:avLst/>
            <a:gdLst/>
            <a:ahLst/>
            <a:cxnLst/>
            <a:rect l="0" t="0" r="0" b="0"/>
            <a:pathLst>
              <a:path w="133946" h="267892">
                <a:moveTo>
                  <a:pt x="80367" y="142875"/>
                </a:moveTo>
                <a:lnTo>
                  <a:pt x="71437" y="142875"/>
                </a:lnTo>
                <a:lnTo>
                  <a:pt x="71437" y="151805"/>
                </a:lnTo>
                <a:lnTo>
                  <a:pt x="62507" y="151805"/>
                </a:lnTo>
                <a:lnTo>
                  <a:pt x="53578" y="169664"/>
                </a:lnTo>
                <a:lnTo>
                  <a:pt x="44648" y="178594"/>
                </a:lnTo>
                <a:lnTo>
                  <a:pt x="26789" y="196454"/>
                </a:lnTo>
                <a:lnTo>
                  <a:pt x="17859" y="214313"/>
                </a:lnTo>
                <a:lnTo>
                  <a:pt x="8929" y="232172"/>
                </a:lnTo>
                <a:lnTo>
                  <a:pt x="8929" y="250032"/>
                </a:lnTo>
                <a:lnTo>
                  <a:pt x="0" y="258961"/>
                </a:lnTo>
                <a:lnTo>
                  <a:pt x="8929" y="267891"/>
                </a:lnTo>
                <a:lnTo>
                  <a:pt x="17859" y="267891"/>
                </a:lnTo>
                <a:lnTo>
                  <a:pt x="26789" y="258961"/>
                </a:lnTo>
                <a:lnTo>
                  <a:pt x="44648" y="250032"/>
                </a:lnTo>
                <a:lnTo>
                  <a:pt x="62507" y="232172"/>
                </a:lnTo>
                <a:lnTo>
                  <a:pt x="80367" y="205383"/>
                </a:lnTo>
                <a:lnTo>
                  <a:pt x="98226" y="178594"/>
                </a:lnTo>
                <a:lnTo>
                  <a:pt x="107156" y="151805"/>
                </a:lnTo>
                <a:lnTo>
                  <a:pt x="125015" y="107157"/>
                </a:lnTo>
                <a:lnTo>
                  <a:pt x="125015" y="71438"/>
                </a:lnTo>
                <a:lnTo>
                  <a:pt x="133945" y="35719"/>
                </a:lnTo>
                <a:lnTo>
                  <a:pt x="133945" y="8930"/>
                </a:lnTo>
                <a:lnTo>
                  <a:pt x="133945" y="0"/>
                </a:lnTo>
                <a:lnTo>
                  <a:pt x="133945" y="8930"/>
                </a:lnTo>
                <a:lnTo>
                  <a:pt x="125015" y="26789"/>
                </a:lnTo>
                <a:lnTo>
                  <a:pt x="116086" y="53579"/>
                </a:lnTo>
                <a:lnTo>
                  <a:pt x="107156" y="89297"/>
                </a:lnTo>
                <a:lnTo>
                  <a:pt x="107156" y="133946"/>
                </a:lnTo>
                <a:lnTo>
                  <a:pt x="98226" y="178594"/>
                </a:lnTo>
                <a:lnTo>
                  <a:pt x="98226" y="205383"/>
                </a:lnTo>
                <a:lnTo>
                  <a:pt x="98226" y="232172"/>
                </a:lnTo>
                <a:lnTo>
                  <a:pt x="89296" y="258961"/>
                </a:lnTo>
                <a:lnTo>
                  <a:pt x="80367" y="267891"/>
                </a:lnTo>
                <a:lnTo>
                  <a:pt x="80367"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6259711" y="2312789"/>
            <a:ext cx="205384" cy="196454"/>
          </a:xfrm>
          <a:custGeom>
            <a:avLst/>
            <a:gdLst/>
            <a:ahLst/>
            <a:cxnLst/>
            <a:rect l="0" t="0" r="0" b="0"/>
            <a:pathLst>
              <a:path w="205384" h="196454">
                <a:moveTo>
                  <a:pt x="133945" y="26789"/>
                </a:moveTo>
                <a:lnTo>
                  <a:pt x="125016" y="17859"/>
                </a:lnTo>
                <a:lnTo>
                  <a:pt x="125016" y="17859"/>
                </a:lnTo>
                <a:lnTo>
                  <a:pt x="116086" y="8930"/>
                </a:lnTo>
                <a:lnTo>
                  <a:pt x="98227" y="0"/>
                </a:lnTo>
                <a:lnTo>
                  <a:pt x="89297" y="0"/>
                </a:lnTo>
                <a:lnTo>
                  <a:pt x="71437" y="0"/>
                </a:lnTo>
                <a:lnTo>
                  <a:pt x="62508" y="17859"/>
                </a:lnTo>
                <a:lnTo>
                  <a:pt x="44648" y="35719"/>
                </a:lnTo>
                <a:lnTo>
                  <a:pt x="26789" y="71437"/>
                </a:lnTo>
                <a:lnTo>
                  <a:pt x="17859" y="98226"/>
                </a:lnTo>
                <a:lnTo>
                  <a:pt x="8930" y="133945"/>
                </a:lnTo>
                <a:lnTo>
                  <a:pt x="0" y="169664"/>
                </a:lnTo>
                <a:lnTo>
                  <a:pt x="8930" y="187524"/>
                </a:lnTo>
                <a:lnTo>
                  <a:pt x="17859" y="196453"/>
                </a:lnTo>
                <a:lnTo>
                  <a:pt x="26789" y="196453"/>
                </a:lnTo>
                <a:lnTo>
                  <a:pt x="44648" y="196453"/>
                </a:lnTo>
                <a:lnTo>
                  <a:pt x="71437" y="178594"/>
                </a:lnTo>
                <a:lnTo>
                  <a:pt x="89297" y="151805"/>
                </a:lnTo>
                <a:lnTo>
                  <a:pt x="107156" y="125015"/>
                </a:lnTo>
                <a:lnTo>
                  <a:pt x="125016" y="98226"/>
                </a:lnTo>
                <a:lnTo>
                  <a:pt x="133945" y="80367"/>
                </a:lnTo>
                <a:lnTo>
                  <a:pt x="142875" y="71437"/>
                </a:lnTo>
                <a:lnTo>
                  <a:pt x="142875" y="71437"/>
                </a:lnTo>
                <a:lnTo>
                  <a:pt x="142875" y="89297"/>
                </a:lnTo>
                <a:lnTo>
                  <a:pt x="142875" y="107156"/>
                </a:lnTo>
                <a:lnTo>
                  <a:pt x="142875" y="125015"/>
                </a:lnTo>
                <a:lnTo>
                  <a:pt x="151805" y="151805"/>
                </a:lnTo>
                <a:lnTo>
                  <a:pt x="160734" y="169664"/>
                </a:lnTo>
                <a:lnTo>
                  <a:pt x="178594" y="178594"/>
                </a:lnTo>
                <a:lnTo>
                  <a:pt x="196453" y="187524"/>
                </a:lnTo>
                <a:lnTo>
                  <a:pt x="205383" y="187524"/>
                </a:lnTo>
                <a:lnTo>
                  <a:pt x="205383"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Freeform 84"/>
          <p:cNvSpPr/>
          <p:nvPr/>
        </p:nvSpPr>
        <p:spPr>
          <a:xfrm>
            <a:off x="6474023" y="2321719"/>
            <a:ext cx="169666" cy="151805"/>
          </a:xfrm>
          <a:custGeom>
            <a:avLst/>
            <a:gdLst/>
            <a:ahLst/>
            <a:cxnLst/>
            <a:rect l="0" t="0" r="0" b="0"/>
            <a:pathLst>
              <a:path w="169666" h="151805">
                <a:moveTo>
                  <a:pt x="0" y="0"/>
                </a:moveTo>
                <a:lnTo>
                  <a:pt x="0" y="0"/>
                </a:lnTo>
                <a:lnTo>
                  <a:pt x="0" y="8929"/>
                </a:lnTo>
                <a:lnTo>
                  <a:pt x="0" y="17859"/>
                </a:lnTo>
                <a:lnTo>
                  <a:pt x="8930" y="35718"/>
                </a:lnTo>
                <a:lnTo>
                  <a:pt x="17860" y="53578"/>
                </a:lnTo>
                <a:lnTo>
                  <a:pt x="26790" y="71437"/>
                </a:lnTo>
                <a:lnTo>
                  <a:pt x="44649" y="89296"/>
                </a:lnTo>
                <a:lnTo>
                  <a:pt x="62508" y="107156"/>
                </a:lnTo>
                <a:lnTo>
                  <a:pt x="89297" y="125015"/>
                </a:lnTo>
                <a:lnTo>
                  <a:pt x="107157" y="142875"/>
                </a:lnTo>
                <a:lnTo>
                  <a:pt x="133946" y="142875"/>
                </a:lnTo>
                <a:lnTo>
                  <a:pt x="151805" y="151804"/>
                </a:lnTo>
                <a:lnTo>
                  <a:pt x="169665" y="151804"/>
                </a:lnTo>
                <a:lnTo>
                  <a:pt x="169665"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Freeform 85"/>
          <p:cNvSpPr/>
          <p:nvPr/>
        </p:nvSpPr>
        <p:spPr>
          <a:xfrm>
            <a:off x="6474023" y="2312789"/>
            <a:ext cx="151806" cy="223243"/>
          </a:xfrm>
          <a:custGeom>
            <a:avLst/>
            <a:gdLst/>
            <a:ahLst/>
            <a:cxnLst/>
            <a:rect l="0" t="0" r="0" b="0"/>
            <a:pathLst>
              <a:path w="151806" h="223243">
                <a:moveTo>
                  <a:pt x="151805" y="0"/>
                </a:moveTo>
                <a:lnTo>
                  <a:pt x="133946" y="17859"/>
                </a:lnTo>
                <a:lnTo>
                  <a:pt x="116086" y="44648"/>
                </a:lnTo>
                <a:lnTo>
                  <a:pt x="89297" y="80367"/>
                </a:lnTo>
                <a:lnTo>
                  <a:pt x="53579" y="116086"/>
                </a:lnTo>
                <a:lnTo>
                  <a:pt x="26790" y="160734"/>
                </a:lnTo>
                <a:lnTo>
                  <a:pt x="8930" y="187524"/>
                </a:lnTo>
                <a:lnTo>
                  <a:pt x="0" y="205383"/>
                </a:lnTo>
                <a:lnTo>
                  <a:pt x="0" y="223242"/>
                </a:lnTo>
                <a:lnTo>
                  <a:pt x="8930" y="214313"/>
                </a:lnTo>
                <a:lnTo>
                  <a:pt x="26790" y="196453"/>
                </a:lnTo>
                <a:lnTo>
                  <a:pt x="53579" y="160734"/>
                </a:lnTo>
                <a:lnTo>
                  <a:pt x="53579"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Freeform 86"/>
          <p:cNvSpPr/>
          <p:nvPr/>
        </p:nvSpPr>
        <p:spPr>
          <a:xfrm>
            <a:off x="6420445" y="2294929"/>
            <a:ext cx="232173" cy="241103"/>
          </a:xfrm>
          <a:custGeom>
            <a:avLst/>
            <a:gdLst/>
            <a:ahLst/>
            <a:cxnLst/>
            <a:rect l="0" t="0" r="0" b="0"/>
            <a:pathLst>
              <a:path w="232173" h="241103">
                <a:moveTo>
                  <a:pt x="0" y="26790"/>
                </a:moveTo>
                <a:lnTo>
                  <a:pt x="0" y="17860"/>
                </a:lnTo>
                <a:lnTo>
                  <a:pt x="8930" y="17860"/>
                </a:lnTo>
                <a:lnTo>
                  <a:pt x="8930" y="8930"/>
                </a:lnTo>
                <a:lnTo>
                  <a:pt x="17860" y="8930"/>
                </a:lnTo>
                <a:lnTo>
                  <a:pt x="17860" y="8930"/>
                </a:lnTo>
                <a:lnTo>
                  <a:pt x="26789" y="0"/>
                </a:lnTo>
                <a:lnTo>
                  <a:pt x="26789" y="8930"/>
                </a:lnTo>
                <a:lnTo>
                  <a:pt x="26789" y="8930"/>
                </a:lnTo>
                <a:lnTo>
                  <a:pt x="35719" y="26790"/>
                </a:lnTo>
                <a:lnTo>
                  <a:pt x="35719" y="44649"/>
                </a:lnTo>
                <a:lnTo>
                  <a:pt x="35719" y="62508"/>
                </a:lnTo>
                <a:lnTo>
                  <a:pt x="44649" y="98227"/>
                </a:lnTo>
                <a:lnTo>
                  <a:pt x="53578" y="125016"/>
                </a:lnTo>
                <a:lnTo>
                  <a:pt x="62508" y="151805"/>
                </a:lnTo>
                <a:lnTo>
                  <a:pt x="71438" y="178594"/>
                </a:lnTo>
                <a:lnTo>
                  <a:pt x="80368" y="205384"/>
                </a:lnTo>
                <a:lnTo>
                  <a:pt x="80368" y="223243"/>
                </a:lnTo>
                <a:lnTo>
                  <a:pt x="89297" y="241102"/>
                </a:lnTo>
                <a:lnTo>
                  <a:pt x="98227" y="241102"/>
                </a:lnTo>
                <a:lnTo>
                  <a:pt x="98227" y="232173"/>
                </a:lnTo>
                <a:lnTo>
                  <a:pt x="98227" y="223243"/>
                </a:lnTo>
                <a:lnTo>
                  <a:pt x="98227" y="196454"/>
                </a:lnTo>
                <a:lnTo>
                  <a:pt x="107157" y="169665"/>
                </a:lnTo>
                <a:lnTo>
                  <a:pt x="116086" y="133946"/>
                </a:lnTo>
                <a:lnTo>
                  <a:pt x="125016" y="107157"/>
                </a:lnTo>
                <a:lnTo>
                  <a:pt x="142875" y="80368"/>
                </a:lnTo>
                <a:lnTo>
                  <a:pt x="160735" y="53579"/>
                </a:lnTo>
                <a:lnTo>
                  <a:pt x="178594" y="35719"/>
                </a:lnTo>
                <a:lnTo>
                  <a:pt x="205383" y="17860"/>
                </a:lnTo>
                <a:lnTo>
                  <a:pt x="214313" y="8930"/>
                </a:lnTo>
                <a:lnTo>
                  <a:pt x="232172" y="0"/>
                </a:lnTo>
                <a:lnTo>
                  <a:pt x="232172" y="0"/>
                </a:lnTo>
                <a:lnTo>
                  <a:pt x="232172" y="0"/>
                </a:lnTo>
                <a:lnTo>
                  <a:pt x="223243" y="8930"/>
                </a:lnTo>
                <a:lnTo>
                  <a:pt x="214313" y="8930"/>
                </a:lnTo>
                <a:lnTo>
                  <a:pt x="205383" y="26790"/>
                </a:lnTo>
                <a:lnTo>
                  <a:pt x="196453" y="35719"/>
                </a:lnTo>
                <a:lnTo>
                  <a:pt x="196453" y="35719"/>
                </a:lnTo>
                <a:lnTo>
                  <a:pt x="187524" y="35719"/>
                </a:lnTo>
                <a:lnTo>
                  <a:pt x="187524"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Freeform 87"/>
          <p:cNvSpPr/>
          <p:nvPr/>
        </p:nvSpPr>
        <p:spPr>
          <a:xfrm>
            <a:off x="6983016" y="2294929"/>
            <a:ext cx="196454" cy="241103"/>
          </a:xfrm>
          <a:custGeom>
            <a:avLst/>
            <a:gdLst/>
            <a:ahLst/>
            <a:cxnLst/>
            <a:rect l="0" t="0" r="0" b="0"/>
            <a:pathLst>
              <a:path w="196454" h="241103">
                <a:moveTo>
                  <a:pt x="0" y="0"/>
                </a:moveTo>
                <a:lnTo>
                  <a:pt x="0" y="0"/>
                </a:lnTo>
                <a:lnTo>
                  <a:pt x="0" y="0"/>
                </a:lnTo>
                <a:lnTo>
                  <a:pt x="0" y="0"/>
                </a:lnTo>
                <a:lnTo>
                  <a:pt x="8929" y="8930"/>
                </a:lnTo>
                <a:lnTo>
                  <a:pt x="17859" y="17860"/>
                </a:lnTo>
                <a:lnTo>
                  <a:pt x="35718" y="44649"/>
                </a:lnTo>
                <a:lnTo>
                  <a:pt x="53578" y="71438"/>
                </a:lnTo>
                <a:lnTo>
                  <a:pt x="80367" y="107157"/>
                </a:lnTo>
                <a:lnTo>
                  <a:pt x="98226" y="133946"/>
                </a:lnTo>
                <a:lnTo>
                  <a:pt x="125015" y="169665"/>
                </a:lnTo>
                <a:lnTo>
                  <a:pt x="142875" y="196454"/>
                </a:lnTo>
                <a:lnTo>
                  <a:pt x="160734" y="214313"/>
                </a:lnTo>
                <a:lnTo>
                  <a:pt x="169664" y="232173"/>
                </a:lnTo>
                <a:lnTo>
                  <a:pt x="178593" y="241102"/>
                </a:lnTo>
                <a:lnTo>
                  <a:pt x="187523" y="241102"/>
                </a:lnTo>
                <a:lnTo>
                  <a:pt x="196453" y="232173"/>
                </a:lnTo>
                <a:lnTo>
                  <a:pt x="196453" y="205384"/>
                </a:lnTo>
                <a:lnTo>
                  <a:pt x="196453" y="20538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Freeform 88"/>
          <p:cNvSpPr/>
          <p:nvPr/>
        </p:nvSpPr>
        <p:spPr>
          <a:xfrm>
            <a:off x="6929438" y="2312789"/>
            <a:ext cx="223243" cy="241103"/>
          </a:xfrm>
          <a:custGeom>
            <a:avLst/>
            <a:gdLst/>
            <a:ahLst/>
            <a:cxnLst/>
            <a:rect l="0" t="0" r="0" b="0"/>
            <a:pathLst>
              <a:path w="223243" h="241103">
                <a:moveTo>
                  <a:pt x="223242" y="0"/>
                </a:moveTo>
                <a:lnTo>
                  <a:pt x="214312" y="8930"/>
                </a:lnTo>
                <a:lnTo>
                  <a:pt x="178593" y="26789"/>
                </a:lnTo>
                <a:lnTo>
                  <a:pt x="142875" y="62508"/>
                </a:lnTo>
                <a:lnTo>
                  <a:pt x="98226" y="98226"/>
                </a:lnTo>
                <a:lnTo>
                  <a:pt x="53578" y="142875"/>
                </a:lnTo>
                <a:lnTo>
                  <a:pt x="26789" y="187524"/>
                </a:lnTo>
                <a:lnTo>
                  <a:pt x="0" y="214313"/>
                </a:lnTo>
                <a:lnTo>
                  <a:pt x="0" y="232172"/>
                </a:lnTo>
                <a:lnTo>
                  <a:pt x="17859" y="241102"/>
                </a:lnTo>
                <a:lnTo>
                  <a:pt x="44648" y="241102"/>
                </a:lnTo>
                <a:lnTo>
                  <a:pt x="80367" y="223242"/>
                </a:lnTo>
                <a:lnTo>
                  <a:pt x="80367"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Freeform 89"/>
          <p:cNvSpPr/>
          <p:nvPr/>
        </p:nvSpPr>
        <p:spPr>
          <a:xfrm>
            <a:off x="7241977" y="2303859"/>
            <a:ext cx="169665" cy="205384"/>
          </a:xfrm>
          <a:custGeom>
            <a:avLst/>
            <a:gdLst/>
            <a:ahLst/>
            <a:cxnLst/>
            <a:rect l="0" t="0" r="0" b="0"/>
            <a:pathLst>
              <a:path w="169665" h="205384">
                <a:moveTo>
                  <a:pt x="8929" y="35719"/>
                </a:moveTo>
                <a:lnTo>
                  <a:pt x="0" y="35719"/>
                </a:lnTo>
                <a:lnTo>
                  <a:pt x="0" y="44649"/>
                </a:lnTo>
                <a:lnTo>
                  <a:pt x="0" y="53578"/>
                </a:lnTo>
                <a:lnTo>
                  <a:pt x="0" y="62508"/>
                </a:lnTo>
                <a:lnTo>
                  <a:pt x="8929" y="89297"/>
                </a:lnTo>
                <a:lnTo>
                  <a:pt x="17859" y="107156"/>
                </a:lnTo>
                <a:lnTo>
                  <a:pt x="26789" y="133945"/>
                </a:lnTo>
                <a:lnTo>
                  <a:pt x="35718" y="160735"/>
                </a:lnTo>
                <a:lnTo>
                  <a:pt x="44648" y="178594"/>
                </a:lnTo>
                <a:lnTo>
                  <a:pt x="62507" y="196454"/>
                </a:lnTo>
                <a:lnTo>
                  <a:pt x="71437" y="205383"/>
                </a:lnTo>
                <a:lnTo>
                  <a:pt x="80367" y="205383"/>
                </a:lnTo>
                <a:lnTo>
                  <a:pt x="89296" y="196454"/>
                </a:lnTo>
                <a:lnTo>
                  <a:pt x="98226" y="178594"/>
                </a:lnTo>
                <a:lnTo>
                  <a:pt x="107156" y="151805"/>
                </a:lnTo>
                <a:lnTo>
                  <a:pt x="116086" y="125016"/>
                </a:lnTo>
                <a:lnTo>
                  <a:pt x="116086" y="80367"/>
                </a:lnTo>
                <a:lnTo>
                  <a:pt x="125015" y="53578"/>
                </a:lnTo>
                <a:lnTo>
                  <a:pt x="133945" y="26789"/>
                </a:lnTo>
                <a:lnTo>
                  <a:pt x="142875" y="8930"/>
                </a:lnTo>
                <a:lnTo>
                  <a:pt x="142875" y="0"/>
                </a:lnTo>
                <a:lnTo>
                  <a:pt x="151804" y="8930"/>
                </a:lnTo>
                <a:lnTo>
                  <a:pt x="151804" y="17860"/>
                </a:lnTo>
                <a:lnTo>
                  <a:pt x="160734" y="35719"/>
                </a:lnTo>
                <a:lnTo>
                  <a:pt x="169664" y="53578"/>
                </a:lnTo>
                <a:lnTo>
                  <a:pt x="169664"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Freeform 90"/>
          <p:cNvSpPr/>
          <p:nvPr/>
        </p:nvSpPr>
        <p:spPr>
          <a:xfrm>
            <a:off x="7456289" y="2169914"/>
            <a:ext cx="205384" cy="375048"/>
          </a:xfrm>
          <a:custGeom>
            <a:avLst/>
            <a:gdLst/>
            <a:ahLst/>
            <a:cxnLst/>
            <a:rect l="0" t="0" r="0" b="0"/>
            <a:pathLst>
              <a:path w="205384" h="375048">
                <a:moveTo>
                  <a:pt x="205383" y="0"/>
                </a:moveTo>
                <a:lnTo>
                  <a:pt x="196453" y="0"/>
                </a:lnTo>
                <a:lnTo>
                  <a:pt x="178594" y="0"/>
                </a:lnTo>
                <a:lnTo>
                  <a:pt x="151805" y="8930"/>
                </a:lnTo>
                <a:lnTo>
                  <a:pt x="133945" y="26789"/>
                </a:lnTo>
                <a:lnTo>
                  <a:pt x="107156" y="44648"/>
                </a:lnTo>
                <a:lnTo>
                  <a:pt x="89297" y="71437"/>
                </a:lnTo>
                <a:lnTo>
                  <a:pt x="80367" y="107156"/>
                </a:lnTo>
                <a:lnTo>
                  <a:pt x="80367" y="151805"/>
                </a:lnTo>
                <a:lnTo>
                  <a:pt x="89297" y="187523"/>
                </a:lnTo>
                <a:lnTo>
                  <a:pt x="98227" y="232172"/>
                </a:lnTo>
                <a:lnTo>
                  <a:pt x="116086" y="267890"/>
                </a:lnTo>
                <a:lnTo>
                  <a:pt x="116086" y="303609"/>
                </a:lnTo>
                <a:lnTo>
                  <a:pt x="125016" y="330399"/>
                </a:lnTo>
                <a:lnTo>
                  <a:pt x="116086" y="348258"/>
                </a:lnTo>
                <a:lnTo>
                  <a:pt x="107156" y="366117"/>
                </a:lnTo>
                <a:lnTo>
                  <a:pt x="89297" y="375047"/>
                </a:lnTo>
                <a:lnTo>
                  <a:pt x="62508" y="375047"/>
                </a:lnTo>
                <a:lnTo>
                  <a:pt x="35719" y="375047"/>
                </a:lnTo>
                <a:lnTo>
                  <a:pt x="0" y="357188"/>
                </a:lnTo>
                <a:lnTo>
                  <a:pt x="0" y="35718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Freeform 91"/>
          <p:cNvSpPr/>
          <p:nvPr/>
        </p:nvSpPr>
        <p:spPr>
          <a:xfrm>
            <a:off x="7411641" y="2384226"/>
            <a:ext cx="250032" cy="8931"/>
          </a:xfrm>
          <a:custGeom>
            <a:avLst/>
            <a:gdLst/>
            <a:ahLst/>
            <a:cxnLst/>
            <a:rect l="0" t="0" r="0" b="0"/>
            <a:pathLst>
              <a:path w="250032" h="8931">
                <a:moveTo>
                  <a:pt x="0" y="8930"/>
                </a:moveTo>
                <a:lnTo>
                  <a:pt x="8929" y="8930"/>
                </a:lnTo>
                <a:lnTo>
                  <a:pt x="35718" y="8930"/>
                </a:lnTo>
                <a:lnTo>
                  <a:pt x="71437" y="0"/>
                </a:lnTo>
                <a:lnTo>
                  <a:pt x="116086" y="0"/>
                </a:lnTo>
                <a:lnTo>
                  <a:pt x="151804" y="0"/>
                </a:lnTo>
                <a:lnTo>
                  <a:pt x="187523" y="0"/>
                </a:lnTo>
                <a:lnTo>
                  <a:pt x="214312" y="8930"/>
                </a:lnTo>
                <a:lnTo>
                  <a:pt x="241101" y="8930"/>
                </a:lnTo>
                <a:lnTo>
                  <a:pt x="250031" y="0"/>
                </a:lnTo>
                <a:lnTo>
                  <a:pt x="25003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7920633" y="2223492"/>
            <a:ext cx="80368" cy="312540"/>
          </a:xfrm>
          <a:custGeom>
            <a:avLst/>
            <a:gdLst/>
            <a:ahLst/>
            <a:cxnLst/>
            <a:rect l="0" t="0" r="0" b="0"/>
            <a:pathLst>
              <a:path w="80368" h="312540">
                <a:moveTo>
                  <a:pt x="8930" y="0"/>
                </a:moveTo>
                <a:lnTo>
                  <a:pt x="0" y="0"/>
                </a:lnTo>
                <a:lnTo>
                  <a:pt x="0" y="0"/>
                </a:lnTo>
                <a:lnTo>
                  <a:pt x="0" y="8930"/>
                </a:lnTo>
                <a:lnTo>
                  <a:pt x="8930" y="17859"/>
                </a:lnTo>
                <a:lnTo>
                  <a:pt x="17859" y="35719"/>
                </a:lnTo>
                <a:lnTo>
                  <a:pt x="17859" y="62508"/>
                </a:lnTo>
                <a:lnTo>
                  <a:pt x="35719" y="98227"/>
                </a:lnTo>
                <a:lnTo>
                  <a:pt x="44648" y="133945"/>
                </a:lnTo>
                <a:lnTo>
                  <a:pt x="44648" y="169664"/>
                </a:lnTo>
                <a:lnTo>
                  <a:pt x="53578" y="214312"/>
                </a:lnTo>
                <a:lnTo>
                  <a:pt x="53578" y="250031"/>
                </a:lnTo>
                <a:lnTo>
                  <a:pt x="62508" y="276821"/>
                </a:lnTo>
                <a:lnTo>
                  <a:pt x="71437" y="294680"/>
                </a:lnTo>
                <a:lnTo>
                  <a:pt x="71437" y="312539"/>
                </a:lnTo>
                <a:lnTo>
                  <a:pt x="80367" y="312539"/>
                </a:lnTo>
                <a:lnTo>
                  <a:pt x="80367" y="312539"/>
                </a:lnTo>
                <a:lnTo>
                  <a:pt x="80367" y="312539"/>
                </a:lnTo>
                <a:lnTo>
                  <a:pt x="71437" y="294680"/>
                </a:lnTo>
                <a:lnTo>
                  <a:pt x="71437" y="276821"/>
                </a:lnTo>
                <a:lnTo>
                  <a:pt x="53578" y="250031"/>
                </a:lnTo>
                <a:lnTo>
                  <a:pt x="35719" y="223242"/>
                </a:lnTo>
                <a:lnTo>
                  <a:pt x="35719"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7875984" y="2393156"/>
            <a:ext cx="205384" cy="17860"/>
          </a:xfrm>
          <a:custGeom>
            <a:avLst/>
            <a:gdLst/>
            <a:ahLst/>
            <a:cxnLst/>
            <a:rect l="0" t="0" r="0" b="0"/>
            <a:pathLst>
              <a:path w="205384" h="17860">
                <a:moveTo>
                  <a:pt x="0" y="17859"/>
                </a:moveTo>
                <a:lnTo>
                  <a:pt x="8930" y="17859"/>
                </a:lnTo>
                <a:lnTo>
                  <a:pt x="26789" y="17859"/>
                </a:lnTo>
                <a:lnTo>
                  <a:pt x="44649" y="17859"/>
                </a:lnTo>
                <a:lnTo>
                  <a:pt x="80368" y="17859"/>
                </a:lnTo>
                <a:lnTo>
                  <a:pt x="116086" y="8930"/>
                </a:lnTo>
                <a:lnTo>
                  <a:pt x="142875" y="8930"/>
                </a:lnTo>
                <a:lnTo>
                  <a:pt x="169664" y="8930"/>
                </a:lnTo>
                <a:lnTo>
                  <a:pt x="196454" y="0"/>
                </a:lnTo>
                <a:lnTo>
                  <a:pt x="205383" y="0"/>
                </a:lnTo>
                <a:lnTo>
                  <a:pt x="20538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8045648" y="2348508"/>
            <a:ext cx="250032" cy="151806"/>
          </a:xfrm>
          <a:custGeom>
            <a:avLst/>
            <a:gdLst/>
            <a:ahLst/>
            <a:cxnLst/>
            <a:rect l="0" t="0" r="0" b="0"/>
            <a:pathLst>
              <a:path w="250032" h="151806">
                <a:moveTo>
                  <a:pt x="44649" y="26789"/>
                </a:moveTo>
                <a:lnTo>
                  <a:pt x="44649" y="26789"/>
                </a:lnTo>
                <a:lnTo>
                  <a:pt x="35719" y="26789"/>
                </a:lnTo>
                <a:lnTo>
                  <a:pt x="26790" y="35718"/>
                </a:lnTo>
                <a:lnTo>
                  <a:pt x="17860" y="44648"/>
                </a:lnTo>
                <a:lnTo>
                  <a:pt x="8930" y="62507"/>
                </a:lnTo>
                <a:lnTo>
                  <a:pt x="0" y="89296"/>
                </a:lnTo>
                <a:lnTo>
                  <a:pt x="0" y="107156"/>
                </a:lnTo>
                <a:lnTo>
                  <a:pt x="0" y="125015"/>
                </a:lnTo>
                <a:lnTo>
                  <a:pt x="8930" y="133945"/>
                </a:lnTo>
                <a:lnTo>
                  <a:pt x="17860" y="151805"/>
                </a:lnTo>
                <a:lnTo>
                  <a:pt x="26790" y="151805"/>
                </a:lnTo>
                <a:lnTo>
                  <a:pt x="44649" y="151805"/>
                </a:lnTo>
                <a:lnTo>
                  <a:pt x="53579" y="142875"/>
                </a:lnTo>
                <a:lnTo>
                  <a:pt x="71438" y="133945"/>
                </a:lnTo>
                <a:lnTo>
                  <a:pt x="80368" y="116086"/>
                </a:lnTo>
                <a:lnTo>
                  <a:pt x="80368" y="98226"/>
                </a:lnTo>
                <a:lnTo>
                  <a:pt x="89297" y="71437"/>
                </a:lnTo>
                <a:lnTo>
                  <a:pt x="89297" y="53578"/>
                </a:lnTo>
                <a:lnTo>
                  <a:pt x="89297" y="35718"/>
                </a:lnTo>
                <a:lnTo>
                  <a:pt x="80368" y="26789"/>
                </a:lnTo>
                <a:lnTo>
                  <a:pt x="80368" y="26789"/>
                </a:lnTo>
                <a:lnTo>
                  <a:pt x="80368" y="35718"/>
                </a:lnTo>
                <a:lnTo>
                  <a:pt x="80368" y="53578"/>
                </a:lnTo>
                <a:lnTo>
                  <a:pt x="80368" y="71437"/>
                </a:lnTo>
                <a:lnTo>
                  <a:pt x="80368" y="89296"/>
                </a:lnTo>
                <a:lnTo>
                  <a:pt x="89297" y="107156"/>
                </a:lnTo>
                <a:lnTo>
                  <a:pt x="89297" y="125015"/>
                </a:lnTo>
                <a:lnTo>
                  <a:pt x="98227" y="133945"/>
                </a:lnTo>
                <a:lnTo>
                  <a:pt x="107157" y="142875"/>
                </a:lnTo>
                <a:lnTo>
                  <a:pt x="116086" y="142875"/>
                </a:lnTo>
                <a:lnTo>
                  <a:pt x="125016" y="142875"/>
                </a:lnTo>
                <a:lnTo>
                  <a:pt x="125016" y="133945"/>
                </a:lnTo>
                <a:lnTo>
                  <a:pt x="133946" y="116086"/>
                </a:lnTo>
                <a:lnTo>
                  <a:pt x="142875" y="89296"/>
                </a:lnTo>
                <a:lnTo>
                  <a:pt x="142875" y="62507"/>
                </a:lnTo>
                <a:lnTo>
                  <a:pt x="151804" y="44648"/>
                </a:lnTo>
                <a:lnTo>
                  <a:pt x="151804" y="26789"/>
                </a:lnTo>
                <a:lnTo>
                  <a:pt x="160734" y="8929"/>
                </a:lnTo>
                <a:lnTo>
                  <a:pt x="160734" y="8929"/>
                </a:lnTo>
                <a:lnTo>
                  <a:pt x="169664" y="17859"/>
                </a:lnTo>
                <a:lnTo>
                  <a:pt x="169664" y="35718"/>
                </a:lnTo>
                <a:lnTo>
                  <a:pt x="169664" y="53578"/>
                </a:lnTo>
                <a:lnTo>
                  <a:pt x="169664" y="80367"/>
                </a:lnTo>
                <a:lnTo>
                  <a:pt x="169664" y="98226"/>
                </a:lnTo>
                <a:lnTo>
                  <a:pt x="169664" y="107156"/>
                </a:lnTo>
                <a:lnTo>
                  <a:pt x="169664" y="116086"/>
                </a:lnTo>
                <a:lnTo>
                  <a:pt x="169664" y="125015"/>
                </a:lnTo>
                <a:lnTo>
                  <a:pt x="169664" y="116086"/>
                </a:lnTo>
                <a:lnTo>
                  <a:pt x="169664" y="107156"/>
                </a:lnTo>
                <a:lnTo>
                  <a:pt x="187523" y="89296"/>
                </a:lnTo>
                <a:lnTo>
                  <a:pt x="196453" y="62507"/>
                </a:lnTo>
                <a:lnTo>
                  <a:pt x="214312" y="44648"/>
                </a:lnTo>
                <a:lnTo>
                  <a:pt x="223242" y="26789"/>
                </a:lnTo>
                <a:lnTo>
                  <a:pt x="241101" y="8929"/>
                </a:lnTo>
                <a:lnTo>
                  <a:pt x="250031" y="0"/>
                </a:lnTo>
                <a:lnTo>
                  <a:pt x="250031" y="0"/>
                </a:lnTo>
                <a:lnTo>
                  <a:pt x="250031" y="8929"/>
                </a:lnTo>
                <a:lnTo>
                  <a:pt x="241101" y="8929"/>
                </a:lnTo>
                <a:lnTo>
                  <a:pt x="241101" y="17859"/>
                </a:lnTo>
                <a:lnTo>
                  <a:pt x="241101"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Freeform 95"/>
          <p:cNvSpPr/>
          <p:nvPr/>
        </p:nvSpPr>
        <p:spPr>
          <a:xfrm>
            <a:off x="8331398" y="2482453"/>
            <a:ext cx="26790" cy="8931"/>
          </a:xfrm>
          <a:custGeom>
            <a:avLst/>
            <a:gdLst/>
            <a:ahLst/>
            <a:cxnLst/>
            <a:rect l="0" t="0" r="0" b="0"/>
            <a:pathLst>
              <a:path w="26790" h="8931">
                <a:moveTo>
                  <a:pt x="0" y="8930"/>
                </a:moveTo>
                <a:lnTo>
                  <a:pt x="0" y="8930"/>
                </a:lnTo>
                <a:lnTo>
                  <a:pt x="0" y="8930"/>
                </a:lnTo>
                <a:lnTo>
                  <a:pt x="0" y="8930"/>
                </a:lnTo>
                <a:lnTo>
                  <a:pt x="0" y="8930"/>
                </a:lnTo>
                <a:lnTo>
                  <a:pt x="0" y="8930"/>
                </a:lnTo>
                <a:lnTo>
                  <a:pt x="8929" y="8930"/>
                </a:lnTo>
                <a:lnTo>
                  <a:pt x="17859" y="8930"/>
                </a:lnTo>
                <a:lnTo>
                  <a:pt x="17859" y="893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Freeform 96"/>
          <p:cNvSpPr/>
          <p:nvPr/>
        </p:nvSpPr>
        <p:spPr>
          <a:xfrm>
            <a:off x="8492132" y="2393156"/>
            <a:ext cx="8931" cy="17860"/>
          </a:xfrm>
          <a:custGeom>
            <a:avLst/>
            <a:gdLst/>
            <a:ahLst/>
            <a:cxnLst/>
            <a:rect l="0" t="0" r="0" b="0"/>
            <a:pathLst>
              <a:path w="8931" h="17860">
                <a:moveTo>
                  <a:pt x="0" y="0"/>
                </a:moveTo>
                <a:lnTo>
                  <a:pt x="0" y="0"/>
                </a:lnTo>
                <a:lnTo>
                  <a:pt x="0" y="8930"/>
                </a:lnTo>
                <a:lnTo>
                  <a:pt x="0" y="8930"/>
                </a:lnTo>
                <a:lnTo>
                  <a:pt x="8930" y="17859"/>
                </a:lnTo>
                <a:lnTo>
                  <a:pt x="8930" y="17859"/>
                </a:lnTo>
                <a:lnTo>
                  <a:pt x="8930" y="8930"/>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Freeform 97"/>
          <p:cNvSpPr/>
          <p:nvPr/>
        </p:nvSpPr>
        <p:spPr>
          <a:xfrm>
            <a:off x="8456413" y="2178844"/>
            <a:ext cx="116087" cy="330399"/>
          </a:xfrm>
          <a:custGeom>
            <a:avLst/>
            <a:gdLst/>
            <a:ahLst/>
            <a:cxnLst/>
            <a:rect l="0" t="0" r="0" b="0"/>
            <a:pathLst>
              <a:path w="116087" h="330399">
                <a:moveTo>
                  <a:pt x="44649" y="0"/>
                </a:moveTo>
                <a:lnTo>
                  <a:pt x="44649" y="8929"/>
                </a:lnTo>
                <a:lnTo>
                  <a:pt x="35719" y="8929"/>
                </a:lnTo>
                <a:lnTo>
                  <a:pt x="26789" y="26789"/>
                </a:lnTo>
                <a:lnTo>
                  <a:pt x="26789" y="44648"/>
                </a:lnTo>
                <a:lnTo>
                  <a:pt x="17860" y="80367"/>
                </a:lnTo>
                <a:lnTo>
                  <a:pt x="8930" y="116085"/>
                </a:lnTo>
                <a:lnTo>
                  <a:pt x="0" y="151804"/>
                </a:lnTo>
                <a:lnTo>
                  <a:pt x="0" y="196453"/>
                </a:lnTo>
                <a:lnTo>
                  <a:pt x="0" y="232171"/>
                </a:lnTo>
                <a:lnTo>
                  <a:pt x="0" y="267890"/>
                </a:lnTo>
                <a:lnTo>
                  <a:pt x="0" y="294679"/>
                </a:lnTo>
                <a:lnTo>
                  <a:pt x="8930" y="312539"/>
                </a:lnTo>
                <a:lnTo>
                  <a:pt x="26789" y="321469"/>
                </a:lnTo>
                <a:lnTo>
                  <a:pt x="44649" y="330398"/>
                </a:lnTo>
                <a:lnTo>
                  <a:pt x="62508" y="321469"/>
                </a:lnTo>
                <a:lnTo>
                  <a:pt x="80367" y="303609"/>
                </a:lnTo>
                <a:lnTo>
                  <a:pt x="98227" y="285750"/>
                </a:lnTo>
                <a:lnTo>
                  <a:pt x="107157" y="258960"/>
                </a:lnTo>
                <a:lnTo>
                  <a:pt x="116086" y="232171"/>
                </a:lnTo>
                <a:lnTo>
                  <a:pt x="116086" y="23217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a:off x="8393905" y="2312789"/>
            <a:ext cx="232173" cy="17860"/>
          </a:xfrm>
          <a:custGeom>
            <a:avLst/>
            <a:gdLst/>
            <a:ahLst/>
            <a:cxnLst/>
            <a:rect l="0" t="0" r="0" b="0"/>
            <a:pathLst>
              <a:path w="232173" h="17860">
                <a:moveTo>
                  <a:pt x="0" y="17859"/>
                </a:moveTo>
                <a:lnTo>
                  <a:pt x="0" y="17859"/>
                </a:lnTo>
                <a:lnTo>
                  <a:pt x="17860" y="17859"/>
                </a:lnTo>
                <a:lnTo>
                  <a:pt x="44649" y="17859"/>
                </a:lnTo>
                <a:lnTo>
                  <a:pt x="80368" y="8930"/>
                </a:lnTo>
                <a:lnTo>
                  <a:pt x="116086" y="0"/>
                </a:lnTo>
                <a:lnTo>
                  <a:pt x="151805" y="0"/>
                </a:lnTo>
                <a:lnTo>
                  <a:pt x="187524" y="0"/>
                </a:lnTo>
                <a:lnTo>
                  <a:pt x="214313" y="8930"/>
                </a:lnTo>
                <a:lnTo>
                  <a:pt x="232172" y="17859"/>
                </a:lnTo>
                <a:lnTo>
                  <a:pt x="232172"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Freeform 99"/>
          <p:cNvSpPr/>
          <p:nvPr/>
        </p:nvSpPr>
        <p:spPr>
          <a:xfrm>
            <a:off x="8572499" y="2330648"/>
            <a:ext cx="107157" cy="276822"/>
          </a:xfrm>
          <a:custGeom>
            <a:avLst/>
            <a:gdLst/>
            <a:ahLst/>
            <a:cxnLst/>
            <a:rect l="0" t="0" r="0" b="0"/>
            <a:pathLst>
              <a:path w="107157" h="276822">
                <a:moveTo>
                  <a:pt x="89297" y="0"/>
                </a:moveTo>
                <a:lnTo>
                  <a:pt x="80367" y="0"/>
                </a:lnTo>
                <a:lnTo>
                  <a:pt x="71438" y="0"/>
                </a:lnTo>
                <a:lnTo>
                  <a:pt x="53578" y="8930"/>
                </a:lnTo>
                <a:lnTo>
                  <a:pt x="35719" y="17860"/>
                </a:lnTo>
                <a:lnTo>
                  <a:pt x="17860" y="35719"/>
                </a:lnTo>
                <a:lnTo>
                  <a:pt x="8930" y="53578"/>
                </a:lnTo>
                <a:lnTo>
                  <a:pt x="0" y="71438"/>
                </a:lnTo>
                <a:lnTo>
                  <a:pt x="0" y="80367"/>
                </a:lnTo>
                <a:lnTo>
                  <a:pt x="0" y="89297"/>
                </a:lnTo>
                <a:lnTo>
                  <a:pt x="8930" y="98227"/>
                </a:lnTo>
                <a:lnTo>
                  <a:pt x="26789" y="98227"/>
                </a:lnTo>
                <a:lnTo>
                  <a:pt x="35719" y="89297"/>
                </a:lnTo>
                <a:lnTo>
                  <a:pt x="53578" y="80367"/>
                </a:lnTo>
                <a:lnTo>
                  <a:pt x="71438" y="62508"/>
                </a:lnTo>
                <a:lnTo>
                  <a:pt x="89297" y="53578"/>
                </a:lnTo>
                <a:lnTo>
                  <a:pt x="98227" y="44649"/>
                </a:lnTo>
                <a:lnTo>
                  <a:pt x="107156" y="44649"/>
                </a:lnTo>
                <a:lnTo>
                  <a:pt x="107156" y="44649"/>
                </a:lnTo>
                <a:lnTo>
                  <a:pt x="107156" y="62508"/>
                </a:lnTo>
                <a:lnTo>
                  <a:pt x="98227" y="80367"/>
                </a:lnTo>
                <a:lnTo>
                  <a:pt x="89297" y="107156"/>
                </a:lnTo>
                <a:lnTo>
                  <a:pt x="80367" y="142875"/>
                </a:lnTo>
                <a:lnTo>
                  <a:pt x="71438" y="169665"/>
                </a:lnTo>
                <a:lnTo>
                  <a:pt x="62508" y="196454"/>
                </a:lnTo>
                <a:lnTo>
                  <a:pt x="44649" y="223243"/>
                </a:lnTo>
                <a:lnTo>
                  <a:pt x="26789" y="250032"/>
                </a:lnTo>
                <a:lnTo>
                  <a:pt x="17860" y="267891"/>
                </a:lnTo>
                <a:lnTo>
                  <a:pt x="8930" y="276821"/>
                </a:lnTo>
                <a:lnTo>
                  <a:pt x="0" y="276821"/>
                </a:lnTo>
                <a:lnTo>
                  <a:pt x="0" y="258961"/>
                </a:lnTo>
                <a:lnTo>
                  <a:pt x="0" y="241102"/>
                </a:lnTo>
                <a:lnTo>
                  <a:pt x="0"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a:off x="8751093" y="2286000"/>
            <a:ext cx="107157" cy="169665"/>
          </a:xfrm>
          <a:custGeom>
            <a:avLst/>
            <a:gdLst/>
            <a:ahLst/>
            <a:cxnLst/>
            <a:rect l="0" t="0" r="0" b="0"/>
            <a:pathLst>
              <a:path w="107157" h="169665">
                <a:moveTo>
                  <a:pt x="0" y="17859"/>
                </a:moveTo>
                <a:lnTo>
                  <a:pt x="0" y="17859"/>
                </a:lnTo>
                <a:lnTo>
                  <a:pt x="0" y="17859"/>
                </a:lnTo>
                <a:lnTo>
                  <a:pt x="8930" y="17859"/>
                </a:lnTo>
                <a:lnTo>
                  <a:pt x="17859" y="8929"/>
                </a:lnTo>
                <a:lnTo>
                  <a:pt x="26789" y="8929"/>
                </a:lnTo>
                <a:lnTo>
                  <a:pt x="44648" y="0"/>
                </a:lnTo>
                <a:lnTo>
                  <a:pt x="53578" y="0"/>
                </a:lnTo>
                <a:lnTo>
                  <a:pt x="62508" y="0"/>
                </a:lnTo>
                <a:lnTo>
                  <a:pt x="71437" y="0"/>
                </a:lnTo>
                <a:lnTo>
                  <a:pt x="89297" y="8929"/>
                </a:lnTo>
                <a:lnTo>
                  <a:pt x="98227" y="17859"/>
                </a:lnTo>
                <a:lnTo>
                  <a:pt x="98227" y="35719"/>
                </a:lnTo>
                <a:lnTo>
                  <a:pt x="89297" y="62508"/>
                </a:lnTo>
                <a:lnTo>
                  <a:pt x="80367" y="98226"/>
                </a:lnTo>
                <a:lnTo>
                  <a:pt x="62508" y="133945"/>
                </a:lnTo>
                <a:lnTo>
                  <a:pt x="62508" y="151804"/>
                </a:lnTo>
                <a:lnTo>
                  <a:pt x="71437" y="160734"/>
                </a:lnTo>
                <a:lnTo>
                  <a:pt x="71437" y="169664"/>
                </a:lnTo>
                <a:lnTo>
                  <a:pt x="80367" y="169664"/>
                </a:lnTo>
                <a:lnTo>
                  <a:pt x="89297" y="169664"/>
                </a:lnTo>
                <a:lnTo>
                  <a:pt x="89297" y="169664"/>
                </a:lnTo>
                <a:lnTo>
                  <a:pt x="98227" y="151804"/>
                </a:lnTo>
                <a:lnTo>
                  <a:pt x="107156" y="142875"/>
                </a:lnTo>
                <a:lnTo>
                  <a:pt x="107156"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Freeform 101"/>
          <p:cNvSpPr/>
          <p:nvPr/>
        </p:nvSpPr>
        <p:spPr>
          <a:xfrm>
            <a:off x="8724304" y="2348508"/>
            <a:ext cx="125017" cy="26790"/>
          </a:xfrm>
          <a:custGeom>
            <a:avLst/>
            <a:gdLst/>
            <a:ahLst/>
            <a:cxnLst/>
            <a:rect l="0" t="0" r="0" b="0"/>
            <a:pathLst>
              <a:path w="125017" h="26790">
                <a:moveTo>
                  <a:pt x="0" y="26789"/>
                </a:moveTo>
                <a:lnTo>
                  <a:pt x="0" y="26789"/>
                </a:lnTo>
                <a:lnTo>
                  <a:pt x="8930" y="26789"/>
                </a:lnTo>
                <a:lnTo>
                  <a:pt x="26789" y="26789"/>
                </a:lnTo>
                <a:lnTo>
                  <a:pt x="44648" y="17859"/>
                </a:lnTo>
                <a:lnTo>
                  <a:pt x="62508" y="17859"/>
                </a:lnTo>
                <a:lnTo>
                  <a:pt x="71437" y="8929"/>
                </a:lnTo>
                <a:lnTo>
                  <a:pt x="89297" y="8929"/>
                </a:lnTo>
                <a:lnTo>
                  <a:pt x="116086" y="0"/>
                </a:lnTo>
                <a:lnTo>
                  <a:pt x="125016" y="0"/>
                </a:lnTo>
                <a:lnTo>
                  <a:pt x="12501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7652742" y="2366367"/>
            <a:ext cx="160736" cy="160736"/>
          </a:xfrm>
          <a:custGeom>
            <a:avLst/>
            <a:gdLst/>
            <a:ahLst/>
            <a:cxnLst/>
            <a:rect l="0" t="0" r="0" b="0"/>
            <a:pathLst>
              <a:path w="160736" h="160736">
                <a:moveTo>
                  <a:pt x="0" y="35719"/>
                </a:moveTo>
                <a:lnTo>
                  <a:pt x="8930" y="26789"/>
                </a:lnTo>
                <a:lnTo>
                  <a:pt x="8930" y="26789"/>
                </a:lnTo>
                <a:lnTo>
                  <a:pt x="8930" y="17859"/>
                </a:lnTo>
                <a:lnTo>
                  <a:pt x="8930" y="17859"/>
                </a:lnTo>
                <a:lnTo>
                  <a:pt x="17860" y="17859"/>
                </a:lnTo>
                <a:lnTo>
                  <a:pt x="17860" y="8930"/>
                </a:lnTo>
                <a:lnTo>
                  <a:pt x="26789" y="8930"/>
                </a:lnTo>
                <a:lnTo>
                  <a:pt x="35719" y="8930"/>
                </a:lnTo>
                <a:lnTo>
                  <a:pt x="44649" y="8930"/>
                </a:lnTo>
                <a:lnTo>
                  <a:pt x="44649" y="0"/>
                </a:lnTo>
                <a:lnTo>
                  <a:pt x="53578" y="0"/>
                </a:lnTo>
                <a:lnTo>
                  <a:pt x="62508" y="8930"/>
                </a:lnTo>
                <a:lnTo>
                  <a:pt x="71438" y="8930"/>
                </a:lnTo>
                <a:lnTo>
                  <a:pt x="71438" y="17859"/>
                </a:lnTo>
                <a:lnTo>
                  <a:pt x="71438" y="26789"/>
                </a:lnTo>
                <a:lnTo>
                  <a:pt x="80367" y="35719"/>
                </a:lnTo>
                <a:lnTo>
                  <a:pt x="80367" y="53578"/>
                </a:lnTo>
                <a:lnTo>
                  <a:pt x="71438" y="71437"/>
                </a:lnTo>
                <a:lnTo>
                  <a:pt x="62508" y="89297"/>
                </a:lnTo>
                <a:lnTo>
                  <a:pt x="44649" y="107156"/>
                </a:lnTo>
                <a:lnTo>
                  <a:pt x="35719" y="125016"/>
                </a:lnTo>
                <a:lnTo>
                  <a:pt x="26789" y="142875"/>
                </a:lnTo>
                <a:lnTo>
                  <a:pt x="26789" y="151805"/>
                </a:lnTo>
                <a:lnTo>
                  <a:pt x="35719" y="160735"/>
                </a:lnTo>
                <a:lnTo>
                  <a:pt x="44649" y="160735"/>
                </a:lnTo>
                <a:lnTo>
                  <a:pt x="71438" y="160735"/>
                </a:lnTo>
                <a:lnTo>
                  <a:pt x="89297" y="151805"/>
                </a:lnTo>
                <a:lnTo>
                  <a:pt x="116086" y="142875"/>
                </a:lnTo>
                <a:lnTo>
                  <a:pt x="133946" y="125016"/>
                </a:lnTo>
                <a:lnTo>
                  <a:pt x="151805" y="116086"/>
                </a:lnTo>
                <a:lnTo>
                  <a:pt x="160735" y="107156"/>
                </a:lnTo>
                <a:lnTo>
                  <a:pt x="160735"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a:off x="7608094" y="2455664"/>
            <a:ext cx="133946" cy="35720"/>
          </a:xfrm>
          <a:custGeom>
            <a:avLst/>
            <a:gdLst/>
            <a:ahLst/>
            <a:cxnLst/>
            <a:rect l="0" t="0" r="0" b="0"/>
            <a:pathLst>
              <a:path w="133946" h="35720">
                <a:moveTo>
                  <a:pt x="0" y="35719"/>
                </a:moveTo>
                <a:lnTo>
                  <a:pt x="8929" y="35719"/>
                </a:lnTo>
                <a:lnTo>
                  <a:pt x="26789" y="35719"/>
                </a:lnTo>
                <a:lnTo>
                  <a:pt x="44648" y="26789"/>
                </a:lnTo>
                <a:lnTo>
                  <a:pt x="71437" y="17859"/>
                </a:lnTo>
                <a:lnTo>
                  <a:pt x="98226" y="17859"/>
                </a:lnTo>
                <a:lnTo>
                  <a:pt x="116086" y="8930"/>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Freeform 104"/>
          <p:cNvSpPr/>
          <p:nvPr/>
        </p:nvSpPr>
        <p:spPr>
          <a:xfrm>
            <a:off x="6116836" y="2741414"/>
            <a:ext cx="196454" cy="241102"/>
          </a:xfrm>
          <a:custGeom>
            <a:avLst/>
            <a:gdLst/>
            <a:ahLst/>
            <a:cxnLst/>
            <a:rect l="0" t="0" r="0" b="0"/>
            <a:pathLst>
              <a:path w="196454" h="241102">
                <a:moveTo>
                  <a:pt x="142875" y="71437"/>
                </a:moveTo>
                <a:lnTo>
                  <a:pt x="142875" y="71437"/>
                </a:lnTo>
                <a:lnTo>
                  <a:pt x="142875" y="71437"/>
                </a:lnTo>
                <a:lnTo>
                  <a:pt x="151805" y="71437"/>
                </a:lnTo>
                <a:lnTo>
                  <a:pt x="151805" y="71437"/>
                </a:lnTo>
                <a:lnTo>
                  <a:pt x="151805" y="62507"/>
                </a:lnTo>
                <a:lnTo>
                  <a:pt x="142875" y="53578"/>
                </a:lnTo>
                <a:lnTo>
                  <a:pt x="142875" y="44649"/>
                </a:lnTo>
                <a:lnTo>
                  <a:pt x="142875" y="35719"/>
                </a:lnTo>
                <a:lnTo>
                  <a:pt x="142875" y="17859"/>
                </a:lnTo>
                <a:lnTo>
                  <a:pt x="133945" y="8930"/>
                </a:lnTo>
                <a:lnTo>
                  <a:pt x="125016" y="0"/>
                </a:lnTo>
                <a:lnTo>
                  <a:pt x="116086" y="0"/>
                </a:lnTo>
                <a:lnTo>
                  <a:pt x="98227" y="0"/>
                </a:lnTo>
                <a:lnTo>
                  <a:pt x="80367" y="0"/>
                </a:lnTo>
                <a:lnTo>
                  <a:pt x="53578" y="17859"/>
                </a:lnTo>
                <a:lnTo>
                  <a:pt x="35719" y="35719"/>
                </a:lnTo>
                <a:lnTo>
                  <a:pt x="17859" y="71437"/>
                </a:lnTo>
                <a:lnTo>
                  <a:pt x="0" y="107156"/>
                </a:lnTo>
                <a:lnTo>
                  <a:pt x="0" y="142875"/>
                </a:lnTo>
                <a:lnTo>
                  <a:pt x="8930" y="169664"/>
                </a:lnTo>
                <a:lnTo>
                  <a:pt x="26789" y="196453"/>
                </a:lnTo>
                <a:lnTo>
                  <a:pt x="53578" y="223242"/>
                </a:lnTo>
                <a:lnTo>
                  <a:pt x="71437" y="232172"/>
                </a:lnTo>
                <a:lnTo>
                  <a:pt x="107156" y="241101"/>
                </a:lnTo>
                <a:lnTo>
                  <a:pt x="133945" y="241101"/>
                </a:lnTo>
                <a:lnTo>
                  <a:pt x="160734" y="241101"/>
                </a:lnTo>
                <a:lnTo>
                  <a:pt x="196453" y="232172"/>
                </a:lnTo>
                <a:lnTo>
                  <a:pt x="196453"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Freeform 105"/>
          <p:cNvSpPr/>
          <p:nvPr/>
        </p:nvSpPr>
        <p:spPr>
          <a:xfrm>
            <a:off x="6331148" y="2794992"/>
            <a:ext cx="357189" cy="196454"/>
          </a:xfrm>
          <a:custGeom>
            <a:avLst/>
            <a:gdLst/>
            <a:ahLst/>
            <a:cxnLst/>
            <a:rect l="0" t="0" r="0" b="0"/>
            <a:pathLst>
              <a:path w="357189" h="196454">
                <a:moveTo>
                  <a:pt x="17860" y="0"/>
                </a:moveTo>
                <a:lnTo>
                  <a:pt x="17860" y="8929"/>
                </a:lnTo>
                <a:lnTo>
                  <a:pt x="8930" y="26789"/>
                </a:lnTo>
                <a:lnTo>
                  <a:pt x="0" y="44648"/>
                </a:lnTo>
                <a:lnTo>
                  <a:pt x="0" y="71437"/>
                </a:lnTo>
                <a:lnTo>
                  <a:pt x="0" y="107156"/>
                </a:lnTo>
                <a:lnTo>
                  <a:pt x="8930" y="125015"/>
                </a:lnTo>
                <a:lnTo>
                  <a:pt x="17860" y="151804"/>
                </a:lnTo>
                <a:lnTo>
                  <a:pt x="26790" y="160734"/>
                </a:lnTo>
                <a:lnTo>
                  <a:pt x="44649" y="169664"/>
                </a:lnTo>
                <a:lnTo>
                  <a:pt x="62508" y="169664"/>
                </a:lnTo>
                <a:lnTo>
                  <a:pt x="80368" y="160734"/>
                </a:lnTo>
                <a:lnTo>
                  <a:pt x="98227" y="142875"/>
                </a:lnTo>
                <a:lnTo>
                  <a:pt x="107157" y="125015"/>
                </a:lnTo>
                <a:lnTo>
                  <a:pt x="107157" y="98226"/>
                </a:lnTo>
                <a:lnTo>
                  <a:pt x="107157" y="80367"/>
                </a:lnTo>
                <a:lnTo>
                  <a:pt x="98227" y="53578"/>
                </a:lnTo>
                <a:lnTo>
                  <a:pt x="80368" y="35719"/>
                </a:lnTo>
                <a:lnTo>
                  <a:pt x="71438" y="35719"/>
                </a:lnTo>
                <a:lnTo>
                  <a:pt x="53579" y="44648"/>
                </a:lnTo>
                <a:lnTo>
                  <a:pt x="44649" y="53578"/>
                </a:lnTo>
                <a:lnTo>
                  <a:pt x="35719" y="80367"/>
                </a:lnTo>
                <a:lnTo>
                  <a:pt x="35719" y="98226"/>
                </a:lnTo>
                <a:lnTo>
                  <a:pt x="44649" y="125015"/>
                </a:lnTo>
                <a:lnTo>
                  <a:pt x="53579" y="133945"/>
                </a:lnTo>
                <a:lnTo>
                  <a:pt x="62508" y="142875"/>
                </a:lnTo>
                <a:lnTo>
                  <a:pt x="71438" y="142875"/>
                </a:lnTo>
                <a:lnTo>
                  <a:pt x="89297" y="142875"/>
                </a:lnTo>
                <a:lnTo>
                  <a:pt x="98227" y="125015"/>
                </a:lnTo>
                <a:lnTo>
                  <a:pt x="116086" y="107156"/>
                </a:lnTo>
                <a:lnTo>
                  <a:pt x="125016" y="89297"/>
                </a:lnTo>
                <a:lnTo>
                  <a:pt x="133946" y="62508"/>
                </a:lnTo>
                <a:lnTo>
                  <a:pt x="142875" y="35719"/>
                </a:lnTo>
                <a:lnTo>
                  <a:pt x="151805" y="17859"/>
                </a:lnTo>
                <a:lnTo>
                  <a:pt x="151805" y="17859"/>
                </a:lnTo>
                <a:lnTo>
                  <a:pt x="160735" y="26789"/>
                </a:lnTo>
                <a:lnTo>
                  <a:pt x="160735" y="44648"/>
                </a:lnTo>
                <a:lnTo>
                  <a:pt x="160735" y="71437"/>
                </a:lnTo>
                <a:lnTo>
                  <a:pt x="160735" y="98226"/>
                </a:lnTo>
                <a:lnTo>
                  <a:pt x="160735" y="125015"/>
                </a:lnTo>
                <a:lnTo>
                  <a:pt x="160735" y="151804"/>
                </a:lnTo>
                <a:lnTo>
                  <a:pt x="160735" y="169664"/>
                </a:lnTo>
                <a:lnTo>
                  <a:pt x="169665" y="178594"/>
                </a:lnTo>
                <a:lnTo>
                  <a:pt x="169665" y="178594"/>
                </a:lnTo>
                <a:lnTo>
                  <a:pt x="178594" y="178594"/>
                </a:lnTo>
                <a:lnTo>
                  <a:pt x="187524" y="160734"/>
                </a:lnTo>
                <a:lnTo>
                  <a:pt x="205383" y="133945"/>
                </a:lnTo>
                <a:lnTo>
                  <a:pt x="214313" y="107156"/>
                </a:lnTo>
                <a:lnTo>
                  <a:pt x="232172" y="80367"/>
                </a:lnTo>
                <a:lnTo>
                  <a:pt x="241102" y="62508"/>
                </a:lnTo>
                <a:lnTo>
                  <a:pt x="250032" y="62508"/>
                </a:lnTo>
                <a:lnTo>
                  <a:pt x="258961" y="62508"/>
                </a:lnTo>
                <a:lnTo>
                  <a:pt x="267891" y="80367"/>
                </a:lnTo>
                <a:lnTo>
                  <a:pt x="267891" y="107156"/>
                </a:lnTo>
                <a:lnTo>
                  <a:pt x="276821" y="133945"/>
                </a:lnTo>
                <a:lnTo>
                  <a:pt x="285750" y="151804"/>
                </a:lnTo>
                <a:lnTo>
                  <a:pt x="294680" y="178594"/>
                </a:lnTo>
                <a:lnTo>
                  <a:pt x="303610" y="187523"/>
                </a:lnTo>
                <a:lnTo>
                  <a:pt x="312540" y="196453"/>
                </a:lnTo>
                <a:lnTo>
                  <a:pt x="330399" y="187523"/>
                </a:lnTo>
                <a:lnTo>
                  <a:pt x="339329" y="178594"/>
                </a:lnTo>
                <a:lnTo>
                  <a:pt x="357188" y="151804"/>
                </a:lnTo>
                <a:lnTo>
                  <a:pt x="357188"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Freeform 106"/>
          <p:cNvSpPr/>
          <p:nvPr/>
        </p:nvSpPr>
        <p:spPr>
          <a:xfrm>
            <a:off x="6715125" y="2714625"/>
            <a:ext cx="44649" cy="294680"/>
          </a:xfrm>
          <a:custGeom>
            <a:avLst/>
            <a:gdLst/>
            <a:ahLst/>
            <a:cxnLst/>
            <a:rect l="0" t="0" r="0" b="0"/>
            <a:pathLst>
              <a:path w="44649" h="294680">
                <a:moveTo>
                  <a:pt x="44648" y="0"/>
                </a:moveTo>
                <a:lnTo>
                  <a:pt x="44648" y="0"/>
                </a:lnTo>
                <a:lnTo>
                  <a:pt x="35719" y="0"/>
                </a:lnTo>
                <a:lnTo>
                  <a:pt x="35719" y="8930"/>
                </a:lnTo>
                <a:lnTo>
                  <a:pt x="35719" y="17859"/>
                </a:lnTo>
                <a:lnTo>
                  <a:pt x="26789" y="35719"/>
                </a:lnTo>
                <a:lnTo>
                  <a:pt x="26789" y="62508"/>
                </a:lnTo>
                <a:lnTo>
                  <a:pt x="35719" y="98226"/>
                </a:lnTo>
                <a:lnTo>
                  <a:pt x="35719" y="133945"/>
                </a:lnTo>
                <a:lnTo>
                  <a:pt x="35719" y="178593"/>
                </a:lnTo>
                <a:lnTo>
                  <a:pt x="35719" y="214312"/>
                </a:lnTo>
                <a:lnTo>
                  <a:pt x="35719" y="241101"/>
                </a:lnTo>
                <a:lnTo>
                  <a:pt x="35719" y="267890"/>
                </a:lnTo>
                <a:lnTo>
                  <a:pt x="26789" y="285750"/>
                </a:lnTo>
                <a:lnTo>
                  <a:pt x="26789" y="294679"/>
                </a:lnTo>
                <a:lnTo>
                  <a:pt x="17859" y="294679"/>
                </a:lnTo>
                <a:lnTo>
                  <a:pt x="8930" y="285750"/>
                </a:lnTo>
                <a:lnTo>
                  <a:pt x="0" y="267890"/>
                </a:lnTo>
                <a:lnTo>
                  <a:pt x="0" y="2678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Freeform 107"/>
          <p:cNvSpPr/>
          <p:nvPr/>
        </p:nvSpPr>
        <p:spPr>
          <a:xfrm>
            <a:off x="6652617" y="2839640"/>
            <a:ext cx="160736" cy="35720"/>
          </a:xfrm>
          <a:custGeom>
            <a:avLst/>
            <a:gdLst/>
            <a:ahLst/>
            <a:cxnLst/>
            <a:rect l="0" t="0" r="0" b="0"/>
            <a:pathLst>
              <a:path w="160736" h="35720">
                <a:moveTo>
                  <a:pt x="0" y="0"/>
                </a:moveTo>
                <a:lnTo>
                  <a:pt x="0" y="8930"/>
                </a:lnTo>
                <a:lnTo>
                  <a:pt x="0" y="8930"/>
                </a:lnTo>
                <a:lnTo>
                  <a:pt x="8930" y="17860"/>
                </a:lnTo>
                <a:lnTo>
                  <a:pt x="26789" y="26789"/>
                </a:lnTo>
                <a:lnTo>
                  <a:pt x="44649" y="26789"/>
                </a:lnTo>
                <a:lnTo>
                  <a:pt x="71438" y="26789"/>
                </a:lnTo>
                <a:lnTo>
                  <a:pt x="89297" y="35719"/>
                </a:lnTo>
                <a:lnTo>
                  <a:pt x="116086" y="26789"/>
                </a:lnTo>
                <a:lnTo>
                  <a:pt x="133946" y="26789"/>
                </a:lnTo>
                <a:lnTo>
                  <a:pt x="151805" y="26789"/>
                </a:lnTo>
                <a:lnTo>
                  <a:pt x="160735" y="17860"/>
                </a:lnTo>
                <a:lnTo>
                  <a:pt x="160735"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Freeform 108"/>
          <p:cNvSpPr/>
          <p:nvPr/>
        </p:nvSpPr>
        <p:spPr>
          <a:xfrm>
            <a:off x="6813352" y="2893218"/>
            <a:ext cx="26790" cy="89298"/>
          </a:xfrm>
          <a:custGeom>
            <a:avLst/>
            <a:gdLst/>
            <a:ahLst/>
            <a:cxnLst/>
            <a:rect l="0" t="0" r="0" b="0"/>
            <a:pathLst>
              <a:path w="26790" h="89298">
                <a:moveTo>
                  <a:pt x="8929" y="0"/>
                </a:moveTo>
                <a:lnTo>
                  <a:pt x="0" y="0"/>
                </a:lnTo>
                <a:lnTo>
                  <a:pt x="0" y="8930"/>
                </a:lnTo>
                <a:lnTo>
                  <a:pt x="0" y="17860"/>
                </a:lnTo>
                <a:lnTo>
                  <a:pt x="0" y="35719"/>
                </a:lnTo>
                <a:lnTo>
                  <a:pt x="0" y="53578"/>
                </a:lnTo>
                <a:lnTo>
                  <a:pt x="0" y="62508"/>
                </a:lnTo>
                <a:lnTo>
                  <a:pt x="8929" y="80368"/>
                </a:lnTo>
                <a:lnTo>
                  <a:pt x="8929" y="80368"/>
                </a:lnTo>
                <a:lnTo>
                  <a:pt x="17859" y="89297"/>
                </a:lnTo>
                <a:lnTo>
                  <a:pt x="17859" y="89297"/>
                </a:lnTo>
                <a:lnTo>
                  <a:pt x="26789" y="89297"/>
                </a:lnTo>
                <a:lnTo>
                  <a:pt x="26789" y="89297"/>
                </a:lnTo>
                <a:lnTo>
                  <a:pt x="26789" y="71438"/>
                </a:lnTo>
                <a:lnTo>
                  <a:pt x="26789"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Freeform 109"/>
          <p:cNvSpPr/>
          <p:nvPr/>
        </p:nvSpPr>
        <p:spPr>
          <a:xfrm>
            <a:off x="6840141" y="2723555"/>
            <a:ext cx="17860" cy="89297"/>
          </a:xfrm>
          <a:custGeom>
            <a:avLst/>
            <a:gdLst/>
            <a:ahLst/>
            <a:cxnLst/>
            <a:rect l="0" t="0" r="0" b="0"/>
            <a:pathLst>
              <a:path w="17860" h="89297">
                <a:moveTo>
                  <a:pt x="0" y="0"/>
                </a:moveTo>
                <a:lnTo>
                  <a:pt x="0" y="0"/>
                </a:lnTo>
                <a:lnTo>
                  <a:pt x="0" y="8929"/>
                </a:lnTo>
                <a:lnTo>
                  <a:pt x="0" y="17859"/>
                </a:lnTo>
                <a:lnTo>
                  <a:pt x="0" y="26789"/>
                </a:lnTo>
                <a:lnTo>
                  <a:pt x="0" y="44648"/>
                </a:lnTo>
                <a:lnTo>
                  <a:pt x="0" y="62508"/>
                </a:lnTo>
                <a:lnTo>
                  <a:pt x="8929" y="71437"/>
                </a:lnTo>
                <a:lnTo>
                  <a:pt x="8929" y="80366"/>
                </a:lnTo>
                <a:lnTo>
                  <a:pt x="17859" y="89296"/>
                </a:lnTo>
                <a:lnTo>
                  <a:pt x="17859"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Freeform 110"/>
          <p:cNvSpPr/>
          <p:nvPr/>
        </p:nvSpPr>
        <p:spPr>
          <a:xfrm>
            <a:off x="6875859" y="2875359"/>
            <a:ext cx="142876" cy="214313"/>
          </a:xfrm>
          <a:custGeom>
            <a:avLst/>
            <a:gdLst/>
            <a:ahLst/>
            <a:cxnLst/>
            <a:rect l="0" t="0" r="0" b="0"/>
            <a:pathLst>
              <a:path w="142876" h="214313">
                <a:moveTo>
                  <a:pt x="107157" y="26789"/>
                </a:moveTo>
                <a:lnTo>
                  <a:pt x="107157" y="26789"/>
                </a:lnTo>
                <a:lnTo>
                  <a:pt x="98227" y="17859"/>
                </a:lnTo>
                <a:lnTo>
                  <a:pt x="98227" y="17859"/>
                </a:lnTo>
                <a:lnTo>
                  <a:pt x="98227" y="8930"/>
                </a:lnTo>
                <a:lnTo>
                  <a:pt x="89297" y="0"/>
                </a:lnTo>
                <a:lnTo>
                  <a:pt x="80368" y="0"/>
                </a:lnTo>
                <a:lnTo>
                  <a:pt x="71438" y="8930"/>
                </a:lnTo>
                <a:lnTo>
                  <a:pt x="62508" y="8930"/>
                </a:lnTo>
                <a:lnTo>
                  <a:pt x="53579" y="17859"/>
                </a:lnTo>
                <a:lnTo>
                  <a:pt x="53579" y="26789"/>
                </a:lnTo>
                <a:lnTo>
                  <a:pt x="53579" y="35719"/>
                </a:lnTo>
                <a:lnTo>
                  <a:pt x="62508" y="35719"/>
                </a:lnTo>
                <a:lnTo>
                  <a:pt x="71438" y="44648"/>
                </a:lnTo>
                <a:lnTo>
                  <a:pt x="89297" y="44648"/>
                </a:lnTo>
                <a:lnTo>
                  <a:pt x="107157" y="44648"/>
                </a:lnTo>
                <a:lnTo>
                  <a:pt x="116086" y="44648"/>
                </a:lnTo>
                <a:lnTo>
                  <a:pt x="125016" y="53578"/>
                </a:lnTo>
                <a:lnTo>
                  <a:pt x="133946" y="62508"/>
                </a:lnTo>
                <a:lnTo>
                  <a:pt x="142875" y="80367"/>
                </a:lnTo>
                <a:lnTo>
                  <a:pt x="142875" y="107156"/>
                </a:lnTo>
                <a:lnTo>
                  <a:pt x="142875" y="125016"/>
                </a:lnTo>
                <a:lnTo>
                  <a:pt x="133946" y="151805"/>
                </a:lnTo>
                <a:lnTo>
                  <a:pt x="125016" y="169664"/>
                </a:lnTo>
                <a:lnTo>
                  <a:pt x="116086" y="187523"/>
                </a:lnTo>
                <a:lnTo>
                  <a:pt x="98227" y="196453"/>
                </a:lnTo>
                <a:lnTo>
                  <a:pt x="89297" y="205383"/>
                </a:lnTo>
                <a:lnTo>
                  <a:pt x="62508" y="214312"/>
                </a:lnTo>
                <a:lnTo>
                  <a:pt x="44649" y="214312"/>
                </a:lnTo>
                <a:lnTo>
                  <a:pt x="26789" y="205383"/>
                </a:lnTo>
                <a:lnTo>
                  <a:pt x="8930" y="205383"/>
                </a:lnTo>
                <a:lnTo>
                  <a:pt x="0" y="196453"/>
                </a:lnTo>
                <a:lnTo>
                  <a:pt x="0"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Freeform 111"/>
          <p:cNvSpPr/>
          <p:nvPr/>
        </p:nvSpPr>
        <p:spPr>
          <a:xfrm>
            <a:off x="7054453" y="2848570"/>
            <a:ext cx="267892" cy="151806"/>
          </a:xfrm>
          <a:custGeom>
            <a:avLst/>
            <a:gdLst/>
            <a:ahLst/>
            <a:cxnLst/>
            <a:rect l="0" t="0" r="0" b="0"/>
            <a:pathLst>
              <a:path w="267892" h="151806">
                <a:moveTo>
                  <a:pt x="80367" y="17859"/>
                </a:moveTo>
                <a:lnTo>
                  <a:pt x="71438" y="17859"/>
                </a:lnTo>
                <a:lnTo>
                  <a:pt x="62508" y="26789"/>
                </a:lnTo>
                <a:lnTo>
                  <a:pt x="53578" y="44648"/>
                </a:lnTo>
                <a:lnTo>
                  <a:pt x="35719" y="62508"/>
                </a:lnTo>
                <a:lnTo>
                  <a:pt x="26789" y="89297"/>
                </a:lnTo>
                <a:lnTo>
                  <a:pt x="8930" y="116086"/>
                </a:lnTo>
                <a:lnTo>
                  <a:pt x="0" y="133945"/>
                </a:lnTo>
                <a:lnTo>
                  <a:pt x="0" y="142875"/>
                </a:lnTo>
                <a:lnTo>
                  <a:pt x="8930" y="151805"/>
                </a:lnTo>
                <a:lnTo>
                  <a:pt x="17860" y="151805"/>
                </a:lnTo>
                <a:lnTo>
                  <a:pt x="26789" y="151805"/>
                </a:lnTo>
                <a:lnTo>
                  <a:pt x="44649" y="142875"/>
                </a:lnTo>
                <a:lnTo>
                  <a:pt x="62508" y="125016"/>
                </a:lnTo>
                <a:lnTo>
                  <a:pt x="71438" y="107156"/>
                </a:lnTo>
                <a:lnTo>
                  <a:pt x="89297" y="80367"/>
                </a:lnTo>
                <a:lnTo>
                  <a:pt x="98227" y="62508"/>
                </a:lnTo>
                <a:lnTo>
                  <a:pt x="107156" y="44648"/>
                </a:lnTo>
                <a:lnTo>
                  <a:pt x="107156" y="35719"/>
                </a:lnTo>
                <a:lnTo>
                  <a:pt x="107156" y="35719"/>
                </a:lnTo>
                <a:lnTo>
                  <a:pt x="107156" y="44648"/>
                </a:lnTo>
                <a:lnTo>
                  <a:pt x="98227" y="53578"/>
                </a:lnTo>
                <a:lnTo>
                  <a:pt x="98227" y="71437"/>
                </a:lnTo>
                <a:lnTo>
                  <a:pt x="98227" y="98226"/>
                </a:lnTo>
                <a:lnTo>
                  <a:pt x="98227" y="107156"/>
                </a:lnTo>
                <a:lnTo>
                  <a:pt x="98227" y="125016"/>
                </a:lnTo>
                <a:lnTo>
                  <a:pt x="98227" y="125016"/>
                </a:lnTo>
                <a:lnTo>
                  <a:pt x="107156" y="133945"/>
                </a:lnTo>
                <a:lnTo>
                  <a:pt x="116086" y="125016"/>
                </a:lnTo>
                <a:lnTo>
                  <a:pt x="125016" y="116086"/>
                </a:lnTo>
                <a:lnTo>
                  <a:pt x="133945" y="107156"/>
                </a:lnTo>
                <a:lnTo>
                  <a:pt x="142875" y="89297"/>
                </a:lnTo>
                <a:lnTo>
                  <a:pt x="151805" y="71437"/>
                </a:lnTo>
                <a:lnTo>
                  <a:pt x="160735" y="53578"/>
                </a:lnTo>
                <a:lnTo>
                  <a:pt x="169664" y="35719"/>
                </a:lnTo>
                <a:lnTo>
                  <a:pt x="178594" y="26789"/>
                </a:lnTo>
                <a:lnTo>
                  <a:pt x="178594" y="26789"/>
                </a:lnTo>
                <a:lnTo>
                  <a:pt x="178594" y="26789"/>
                </a:lnTo>
                <a:lnTo>
                  <a:pt x="178594" y="35719"/>
                </a:lnTo>
                <a:lnTo>
                  <a:pt x="178594" y="44648"/>
                </a:lnTo>
                <a:lnTo>
                  <a:pt x="178594" y="53578"/>
                </a:lnTo>
                <a:lnTo>
                  <a:pt x="178594" y="71437"/>
                </a:lnTo>
                <a:lnTo>
                  <a:pt x="178594" y="80367"/>
                </a:lnTo>
                <a:lnTo>
                  <a:pt x="178594" y="80367"/>
                </a:lnTo>
                <a:lnTo>
                  <a:pt x="178594" y="89297"/>
                </a:lnTo>
                <a:lnTo>
                  <a:pt x="178594" y="80367"/>
                </a:lnTo>
                <a:lnTo>
                  <a:pt x="187524" y="71437"/>
                </a:lnTo>
                <a:lnTo>
                  <a:pt x="196453" y="62508"/>
                </a:lnTo>
                <a:lnTo>
                  <a:pt x="205383" y="44648"/>
                </a:lnTo>
                <a:lnTo>
                  <a:pt x="223242" y="26789"/>
                </a:lnTo>
                <a:lnTo>
                  <a:pt x="232172" y="17859"/>
                </a:lnTo>
                <a:lnTo>
                  <a:pt x="241102" y="8930"/>
                </a:lnTo>
                <a:lnTo>
                  <a:pt x="250031" y="0"/>
                </a:lnTo>
                <a:lnTo>
                  <a:pt x="258961" y="0"/>
                </a:lnTo>
                <a:lnTo>
                  <a:pt x="267891" y="0"/>
                </a:lnTo>
                <a:lnTo>
                  <a:pt x="267891" y="8930"/>
                </a:lnTo>
                <a:lnTo>
                  <a:pt x="267891"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7295555" y="2884289"/>
            <a:ext cx="98227" cy="89298"/>
          </a:xfrm>
          <a:custGeom>
            <a:avLst/>
            <a:gdLst/>
            <a:ahLst/>
            <a:cxnLst/>
            <a:rect l="0" t="0" r="0" b="0"/>
            <a:pathLst>
              <a:path w="98227" h="89298">
                <a:moveTo>
                  <a:pt x="0" y="53578"/>
                </a:moveTo>
                <a:lnTo>
                  <a:pt x="0" y="53578"/>
                </a:lnTo>
                <a:lnTo>
                  <a:pt x="0" y="53578"/>
                </a:lnTo>
                <a:lnTo>
                  <a:pt x="8929" y="53578"/>
                </a:lnTo>
                <a:lnTo>
                  <a:pt x="17859" y="53578"/>
                </a:lnTo>
                <a:lnTo>
                  <a:pt x="26789" y="44648"/>
                </a:lnTo>
                <a:lnTo>
                  <a:pt x="35718" y="44648"/>
                </a:lnTo>
                <a:lnTo>
                  <a:pt x="53578" y="35718"/>
                </a:lnTo>
                <a:lnTo>
                  <a:pt x="71437" y="17859"/>
                </a:lnTo>
                <a:lnTo>
                  <a:pt x="80367" y="8929"/>
                </a:lnTo>
                <a:lnTo>
                  <a:pt x="98226" y="8929"/>
                </a:lnTo>
                <a:lnTo>
                  <a:pt x="98226" y="0"/>
                </a:lnTo>
                <a:lnTo>
                  <a:pt x="98226" y="0"/>
                </a:lnTo>
                <a:lnTo>
                  <a:pt x="89297" y="8929"/>
                </a:lnTo>
                <a:lnTo>
                  <a:pt x="80367" y="17859"/>
                </a:lnTo>
                <a:lnTo>
                  <a:pt x="62508" y="35718"/>
                </a:lnTo>
                <a:lnTo>
                  <a:pt x="53578" y="53578"/>
                </a:lnTo>
                <a:lnTo>
                  <a:pt x="53578" y="62507"/>
                </a:lnTo>
                <a:lnTo>
                  <a:pt x="53578" y="80367"/>
                </a:lnTo>
                <a:lnTo>
                  <a:pt x="53578" y="80367"/>
                </a:lnTo>
                <a:lnTo>
                  <a:pt x="62508" y="89297"/>
                </a:lnTo>
                <a:lnTo>
                  <a:pt x="71437" y="89297"/>
                </a:lnTo>
                <a:lnTo>
                  <a:pt x="80367" y="80367"/>
                </a:lnTo>
                <a:lnTo>
                  <a:pt x="80367" y="71437"/>
                </a:lnTo>
                <a:lnTo>
                  <a:pt x="80367"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Freeform 113"/>
          <p:cNvSpPr/>
          <p:nvPr/>
        </p:nvSpPr>
        <p:spPr>
          <a:xfrm>
            <a:off x="5795367" y="2607469"/>
            <a:ext cx="116087" cy="98227"/>
          </a:xfrm>
          <a:custGeom>
            <a:avLst/>
            <a:gdLst/>
            <a:ahLst/>
            <a:cxnLst/>
            <a:rect l="0" t="0" r="0" b="0"/>
            <a:pathLst>
              <a:path w="116087" h="98227">
                <a:moveTo>
                  <a:pt x="62508" y="0"/>
                </a:moveTo>
                <a:lnTo>
                  <a:pt x="53578" y="0"/>
                </a:lnTo>
                <a:lnTo>
                  <a:pt x="44649" y="0"/>
                </a:lnTo>
                <a:lnTo>
                  <a:pt x="44649" y="8929"/>
                </a:lnTo>
                <a:lnTo>
                  <a:pt x="35719" y="8929"/>
                </a:lnTo>
                <a:lnTo>
                  <a:pt x="26789" y="17859"/>
                </a:lnTo>
                <a:lnTo>
                  <a:pt x="17860" y="26789"/>
                </a:lnTo>
                <a:lnTo>
                  <a:pt x="8930" y="35719"/>
                </a:lnTo>
                <a:lnTo>
                  <a:pt x="8930" y="53578"/>
                </a:lnTo>
                <a:lnTo>
                  <a:pt x="0" y="71437"/>
                </a:lnTo>
                <a:lnTo>
                  <a:pt x="8930" y="80367"/>
                </a:lnTo>
                <a:lnTo>
                  <a:pt x="8930" y="89297"/>
                </a:lnTo>
                <a:lnTo>
                  <a:pt x="17860" y="98226"/>
                </a:lnTo>
                <a:lnTo>
                  <a:pt x="35719" y="98226"/>
                </a:lnTo>
                <a:lnTo>
                  <a:pt x="53578" y="98226"/>
                </a:lnTo>
                <a:lnTo>
                  <a:pt x="71438" y="89297"/>
                </a:lnTo>
                <a:lnTo>
                  <a:pt x="98227" y="71437"/>
                </a:lnTo>
                <a:lnTo>
                  <a:pt x="116086" y="62508"/>
                </a:lnTo>
                <a:lnTo>
                  <a:pt x="116086"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Freeform 114"/>
          <p:cNvSpPr/>
          <p:nvPr/>
        </p:nvSpPr>
        <p:spPr>
          <a:xfrm>
            <a:off x="5884664" y="2553891"/>
            <a:ext cx="142876" cy="151805"/>
          </a:xfrm>
          <a:custGeom>
            <a:avLst/>
            <a:gdLst/>
            <a:ahLst/>
            <a:cxnLst/>
            <a:rect l="0" t="0" r="0" b="0"/>
            <a:pathLst>
              <a:path w="142876" h="151805">
                <a:moveTo>
                  <a:pt x="17859" y="71437"/>
                </a:moveTo>
                <a:lnTo>
                  <a:pt x="17859" y="71437"/>
                </a:lnTo>
                <a:lnTo>
                  <a:pt x="8930" y="71437"/>
                </a:lnTo>
                <a:lnTo>
                  <a:pt x="0" y="80367"/>
                </a:lnTo>
                <a:lnTo>
                  <a:pt x="0" y="89297"/>
                </a:lnTo>
                <a:lnTo>
                  <a:pt x="0" y="98226"/>
                </a:lnTo>
                <a:lnTo>
                  <a:pt x="0" y="107156"/>
                </a:lnTo>
                <a:lnTo>
                  <a:pt x="8930" y="125015"/>
                </a:lnTo>
                <a:lnTo>
                  <a:pt x="17859" y="125015"/>
                </a:lnTo>
                <a:lnTo>
                  <a:pt x="26789" y="125015"/>
                </a:lnTo>
                <a:lnTo>
                  <a:pt x="44649" y="125015"/>
                </a:lnTo>
                <a:lnTo>
                  <a:pt x="53578" y="125015"/>
                </a:lnTo>
                <a:lnTo>
                  <a:pt x="62508" y="116086"/>
                </a:lnTo>
                <a:lnTo>
                  <a:pt x="71438" y="98226"/>
                </a:lnTo>
                <a:lnTo>
                  <a:pt x="71438" y="89297"/>
                </a:lnTo>
                <a:lnTo>
                  <a:pt x="71438" y="71437"/>
                </a:lnTo>
                <a:lnTo>
                  <a:pt x="71438" y="53578"/>
                </a:lnTo>
                <a:lnTo>
                  <a:pt x="71438" y="44648"/>
                </a:lnTo>
                <a:lnTo>
                  <a:pt x="71438" y="26789"/>
                </a:lnTo>
                <a:lnTo>
                  <a:pt x="62508" y="8929"/>
                </a:lnTo>
                <a:lnTo>
                  <a:pt x="62508" y="0"/>
                </a:lnTo>
                <a:lnTo>
                  <a:pt x="62508" y="0"/>
                </a:lnTo>
                <a:lnTo>
                  <a:pt x="62508" y="0"/>
                </a:lnTo>
                <a:lnTo>
                  <a:pt x="53578" y="8929"/>
                </a:lnTo>
                <a:lnTo>
                  <a:pt x="53578" y="26789"/>
                </a:lnTo>
                <a:lnTo>
                  <a:pt x="53578" y="53578"/>
                </a:lnTo>
                <a:lnTo>
                  <a:pt x="62508" y="80367"/>
                </a:lnTo>
                <a:lnTo>
                  <a:pt x="62508" y="98226"/>
                </a:lnTo>
                <a:lnTo>
                  <a:pt x="71438" y="125015"/>
                </a:lnTo>
                <a:lnTo>
                  <a:pt x="89297" y="142875"/>
                </a:lnTo>
                <a:lnTo>
                  <a:pt x="98227" y="151804"/>
                </a:lnTo>
                <a:lnTo>
                  <a:pt x="116086" y="151804"/>
                </a:lnTo>
                <a:lnTo>
                  <a:pt x="125016" y="151804"/>
                </a:lnTo>
                <a:lnTo>
                  <a:pt x="142875" y="151804"/>
                </a:lnTo>
                <a:lnTo>
                  <a:pt x="142875"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Freeform 115"/>
          <p:cNvSpPr/>
          <p:nvPr/>
        </p:nvSpPr>
        <p:spPr>
          <a:xfrm>
            <a:off x="6045398" y="2607469"/>
            <a:ext cx="26791" cy="1"/>
          </a:xfrm>
          <a:custGeom>
            <a:avLst/>
            <a:gdLst/>
            <a:ahLst/>
            <a:cxnLst/>
            <a:rect l="0" t="0" r="0" b="0"/>
            <a:pathLst>
              <a:path w="26791" h="1">
                <a:moveTo>
                  <a:pt x="8930" y="0"/>
                </a:moveTo>
                <a:lnTo>
                  <a:pt x="8930" y="0"/>
                </a:lnTo>
                <a:lnTo>
                  <a:pt x="0" y="0"/>
                </a:lnTo>
                <a:lnTo>
                  <a:pt x="0" y="0"/>
                </a:lnTo>
                <a:lnTo>
                  <a:pt x="0" y="0"/>
                </a:lnTo>
                <a:lnTo>
                  <a:pt x="0" y="0"/>
                </a:lnTo>
                <a:lnTo>
                  <a:pt x="0" y="0"/>
                </a:lnTo>
                <a:lnTo>
                  <a:pt x="8930" y="0"/>
                </a:lnTo>
                <a:lnTo>
                  <a:pt x="8930" y="0"/>
                </a:lnTo>
                <a:lnTo>
                  <a:pt x="17860" y="0"/>
                </a:lnTo>
                <a:lnTo>
                  <a:pt x="17860" y="0"/>
                </a:lnTo>
                <a:lnTo>
                  <a:pt x="26790" y="0"/>
                </a:lnTo>
                <a:lnTo>
                  <a:pt x="2679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Freeform 116"/>
          <p:cNvSpPr/>
          <p:nvPr/>
        </p:nvSpPr>
        <p:spPr>
          <a:xfrm>
            <a:off x="6125766" y="2598539"/>
            <a:ext cx="26790" cy="17860"/>
          </a:xfrm>
          <a:custGeom>
            <a:avLst/>
            <a:gdLst/>
            <a:ahLst/>
            <a:cxnLst/>
            <a:rect l="0" t="0" r="0" b="0"/>
            <a:pathLst>
              <a:path w="26790" h="17860">
                <a:moveTo>
                  <a:pt x="0" y="17859"/>
                </a:moveTo>
                <a:lnTo>
                  <a:pt x="0" y="17859"/>
                </a:lnTo>
                <a:lnTo>
                  <a:pt x="0" y="8930"/>
                </a:lnTo>
                <a:lnTo>
                  <a:pt x="0" y="8930"/>
                </a:lnTo>
                <a:lnTo>
                  <a:pt x="8929" y="8930"/>
                </a:lnTo>
                <a:lnTo>
                  <a:pt x="8929" y="8930"/>
                </a:lnTo>
                <a:lnTo>
                  <a:pt x="8929" y="8930"/>
                </a:lnTo>
                <a:lnTo>
                  <a:pt x="17859" y="8930"/>
                </a:lnTo>
                <a:lnTo>
                  <a:pt x="17859" y="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Freeform 117"/>
          <p:cNvSpPr/>
          <p:nvPr/>
        </p:nvSpPr>
        <p:spPr>
          <a:xfrm>
            <a:off x="6152555" y="3161109"/>
            <a:ext cx="303610" cy="187524"/>
          </a:xfrm>
          <a:custGeom>
            <a:avLst/>
            <a:gdLst/>
            <a:ahLst/>
            <a:cxnLst/>
            <a:rect l="0" t="0" r="0" b="0"/>
            <a:pathLst>
              <a:path w="303610" h="187524">
                <a:moveTo>
                  <a:pt x="17859" y="8930"/>
                </a:moveTo>
                <a:lnTo>
                  <a:pt x="17859" y="8930"/>
                </a:lnTo>
                <a:lnTo>
                  <a:pt x="17859" y="8930"/>
                </a:lnTo>
                <a:lnTo>
                  <a:pt x="17859" y="8930"/>
                </a:lnTo>
                <a:lnTo>
                  <a:pt x="17859" y="8930"/>
                </a:lnTo>
                <a:lnTo>
                  <a:pt x="17859" y="17859"/>
                </a:lnTo>
                <a:lnTo>
                  <a:pt x="17859" y="17859"/>
                </a:lnTo>
                <a:lnTo>
                  <a:pt x="26789" y="35719"/>
                </a:lnTo>
                <a:lnTo>
                  <a:pt x="17859" y="53578"/>
                </a:lnTo>
                <a:lnTo>
                  <a:pt x="17859" y="71437"/>
                </a:lnTo>
                <a:lnTo>
                  <a:pt x="17859" y="98227"/>
                </a:lnTo>
                <a:lnTo>
                  <a:pt x="8929" y="116086"/>
                </a:lnTo>
                <a:lnTo>
                  <a:pt x="8929" y="133945"/>
                </a:lnTo>
                <a:lnTo>
                  <a:pt x="0" y="151805"/>
                </a:lnTo>
                <a:lnTo>
                  <a:pt x="0" y="160734"/>
                </a:lnTo>
                <a:lnTo>
                  <a:pt x="0" y="169664"/>
                </a:lnTo>
                <a:lnTo>
                  <a:pt x="0" y="169664"/>
                </a:lnTo>
                <a:lnTo>
                  <a:pt x="8929" y="160734"/>
                </a:lnTo>
                <a:lnTo>
                  <a:pt x="17859" y="142875"/>
                </a:lnTo>
                <a:lnTo>
                  <a:pt x="26789" y="125016"/>
                </a:lnTo>
                <a:lnTo>
                  <a:pt x="44648" y="89297"/>
                </a:lnTo>
                <a:lnTo>
                  <a:pt x="62508" y="62508"/>
                </a:lnTo>
                <a:lnTo>
                  <a:pt x="71437" y="35719"/>
                </a:lnTo>
                <a:lnTo>
                  <a:pt x="89297" y="17859"/>
                </a:lnTo>
                <a:lnTo>
                  <a:pt x="98226" y="0"/>
                </a:lnTo>
                <a:lnTo>
                  <a:pt x="98226" y="0"/>
                </a:lnTo>
                <a:lnTo>
                  <a:pt x="107156" y="8930"/>
                </a:lnTo>
                <a:lnTo>
                  <a:pt x="107156" y="26789"/>
                </a:lnTo>
                <a:lnTo>
                  <a:pt x="107156" y="53578"/>
                </a:lnTo>
                <a:lnTo>
                  <a:pt x="107156" y="80367"/>
                </a:lnTo>
                <a:lnTo>
                  <a:pt x="107156" y="107156"/>
                </a:lnTo>
                <a:lnTo>
                  <a:pt x="107156" y="133945"/>
                </a:lnTo>
                <a:lnTo>
                  <a:pt x="107156" y="151805"/>
                </a:lnTo>
                <a:lnTo>
                  <a:pt x="116086" y="160734"/>
                </a:lnTo>
                <a:lnTo>
                  <a:pt x="116086" y="169664"/>
                </a:lnTo>
                <a:lnTo>
                  <a:pt x="125015" y="169664"/>
                </a:lnTo>
                <a:lnTo>
                  <a:pt x="133945" y="160734"/>
                </a:lnTo>
                <a:lnTo>
                  <a:pt x="142875" y="142875"/>
                </a:lnTo>
                <a:lnTo>
                  <a:pt x="151804" y="116086"/>
                </a:lnTo>
                <a:lnTo>
                  <a:pt x="160734" y="98227"/>
                </a:lnTo>
                <a:lnTo>
                  <a:pt x="169664" y="62508"/>
                </a:lnTo>
                <a:lnTo>
                  <a:pt x="178593" y="44648"/>
                </a:lnTo>
                <a:lnTo>
                  <a:pt x="187523" y="26789"/>
                </a:lnTo>
                <a:lnTo>
                  <a:pt x="205383" y="26789"/>
                </a:lnTo>
                <a:lnTo>
                  <a:pt x="205383" y="44648"/>
                </a:lnTo>
                <a:lnTo>
                  <a:pt x="214312" y="62508"/>
                </a:lnTo>
                <a:lnTo>
                  <a:pt x="223242" y="98227"/>
                </a:lnTo>
                <a:lnTo>
                  <a:pt x="232172" y="125016"/>
                </a:lnTo>
                <a:lnTo>
                  <a:pt x="232172" y="151805"/>
                </a:lnTo>
                <a:lnTo>
                  <a:pt x="241101" y="169664"/>
                </a:lnTo>
                <a:lnTo>
                  <a:pt x="250031" y="187523"/>
                </a:lnTo>
                <a:lnTo>
                  <a:pt x="258961" y="187523"/>
                </a:lnTo>
                <a:lnTo>
                  <a:pt x="267890" y="187523"/>
                </a:lnTo>
                <a:lnTo>
                  <a:pt x="276820" y="187523"/>
                </a:lnTo>
                <a:lnTo>
                  <a:pt x="294679" y="169664"/>
                </a:lnTo>
                <a:lnTo>
                  <a:pt x="303609" y="151805"/>
                </a:lnTo>
                <a:lnTo>
                  <a:pt x="303609"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Freeform 118"/>
          <p:cNvSpPr/>
          <p:nvPr/>
        </p:nvSpPr>
        <p:spPr>
          <a:xfrm>
            <a:off x="6393656" y="3161109"/>
            <a:ext cx="232173" cy="232173"/>
          </a:xfrm>
          <a:custGeom>
            <a:avLst/>
            <a:gdLst/>
            <a:ahLst/>
            <a:cxnLst/>
            <a:rect l="0" t="0" r="0" b="0"/>
            <a:pathLst>
              <a:path w="232173" h="232173">
                <a:moveTo>
                  <a:pt x="80367" y="0"/>
                </a:moveTo>
                <a:lnTo>
                  <a:pt x="80367" y="8930"/>
                </a:lnTo>
                <a:lnTo>
                  <a:pt x="71438" y="26789"/>
                </a:lnTo>
                <a:lnTo>
                  <a:pt x="53578" y="53578"/>
                </a:lnTo>
                <a:lnTo>
                  <a:pt x="44649" y="89297"/>
                </a:lnTo>
                <a:lnTo>
                  <a:pt x="26789" y="125016"/>
                </a:lnTo>
                <a:lnTo>
                  <a:pt x="17860" y="151805"/>
                </a:lnTo>
                <a:lnTo>
                  <a:pt x="8930" y="178594"/>
                </a:lnTo>
                <a:lnTo>
                  <a:pt x="0" y="196453"/>
                </a:lnTo>
                <a:lnTo>
                  <a:pt x="8930" y="205383"/>
                </a:lnTo>
                <a:lnTo>
                  <a:pt x="17860" y="214312"/>
                </a:lnTo>
                <a:lnTo>
                  <a:pt x="26789" y="205383"/>
                </a:lnTo>
                <a:lnTo>
                  <a:pt x="44649" y="187523"/>
                </a:lnTo>
                <a:lnTo>
                  <a:pt x="71438" y="169664"/>
                </a:lnTo>
                <a:lnTo>
                  <a:pt x="89297" y="151805"/>
                </a:lnTo>
                <a:lnTo>
                  <a:pt x="107157" y="125016"/>
                </a:lnTo>
                <a:lnTo>
                  <a:pt x="125016" y="98227"/>
                </a:lnTo>
                <a:lnTo>
                  <a:pt x="133946" y="89297"/>
                </a:lnTo>
                <a:lnTo>
                  <a:pt x="142875" y="89297"/>
                </a:lnTo>
                <a:lnTo>
                  <a:pt x="142875" y="98227"/>
                </a:lnTo>
                <a:lnTo>
                  <a:pt x="142875" y="116086"/>
                </a:lnTo>
                <a:lnTo>
                  <a:pt x="133946" y="142875"/>
                </a:lnTo>
                <a:lnTo>
                  <a:pt x="133946" y="169664"/>
                </a:lnTo>
                <a:lnTo>
                  <a:pt x="125016" y="187523"/>
                </a:lnTo>
                <a:lnTo>
                  <a:pt x="133946" y="214312"/>
                </a:lnTo>
                <a:lnTo>
                  <a:pt x="133946" y="223242"/>
                </a:lnTo>
                <a:lnTo>
                  <a:pt x="142875" y="232172"/>
                </a:lnTo>
                <a:lnTo>
                  <a:pt x="160735" y="232172"/>
                </a:lnTo>
                <a:lnTo>
                  <a:pt x="178594" y="223242"/>
                </a:lnTo>
                <a:lnTo>
                  <a:pt x="196453" y="205383"/>
                </a:lnTo>
                <a:lnTo>
                  <a:pt x="214313" y="187523"/>
                </a:lnTo>
                <a:lnTo>
                  <a:pt x="232172" y="169664"/>
                </a:lnTo>
                <a:lnTo>
                  <a:pt x="232172"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0" name="Freeform 119"/>
          <p:cNvSpPr/>
          <p:nvPr/>
        </p:nvSpPr>
        <p:spPr>
          <a:xfrm>
            <a:off x="6625828" y="3196828"/>
            <a:ext cx="35720" cy="187524"/>
          </a:xfrm>
          <a:custGeom>
            <a:avLst/>
            <a:gdLst/>
            <a:ahLst/>
            <a:cxnLst/>
            <a:rect l="0" t="0" r="0" b="0"/>
            <a:pathLst>
              <a:path w="35720" h="187524">
                <a:moveTo>
                  <a:pt x="0" y="0"/>
                </a:moveTo>
                <a:lnTo>
                  <a:pt x="0" y="0"/>
                </a:lnTo>
                <a:lnTo>
                  <a:pt x="0" y="0"/>
                </a:lnTo>
                <a:lnTo>
                  <a:pt x="0" y="0"/>
                </a:lnTo>
                <a:lnTo>
                  <a:pt x="0" y="8929"/>
                </a:lnTo>
                <a:lnTo>
                  <a:pt x="0" y="17859"/>
                </a:lnTo>
                <a:lnTo>
                  <a:pt x="8930" y="35718"/>
                </a:lnTo>
                <a:lnTo>
                  <a:pt x="8930" y="62508"/>
                </a:lnTo>
                <a:lnTo>
                  <a:pt x="8930" y="80367"/>
                </a:lnTo>
                <a:lnTo>
                  <a:pt x="8930" y="107156"/>
                </a:lnTo>
                <a:lnTo>
                  <a:pt x="8930" y="133945"/>
                </a:lnTo>
                <a:lnTo>
                  <a:pt x="8930" y="160734"/>
                </a:lnTo>
                <a:lnTo>
                  <a:pt x="8930" y="169664"/>
                </a:lnTo>
                <a:lnTo>
                  <a:pt x="8930" y="187523"/>
                </a:lnTo>
                <a:lnTo>
                  <a:pt x="17860" y="187523"/>
                </a:lnTo>
                <a:lnTo>
                  <a:pt x="17860" y="187523"/>
                </a:lnTo>
                <a:lnTo>
                  <a:pt x="26789" y="178593"/>
                </a:lnTo>
                <a:lnTo>
                  <a:pt x="35719" y="160734"/>
                </a:lnTo>
                <a:lnTo>
                  <a:pt x="35719"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Freeform 120"/>
          <p:cNvSpPr/>
          <p:nvPr/>
        </p:nvSpPr>
        <p:spPr>
          <a:xfrm>
            <a:off x="6679406" y="3187898"/>
            <a:ext cx="142876" cy="160735"/>
          </a:xfrm>
          <a:custGeom>
            <a:avLst/>
            <a:gdLst/>
            <a:ahLst/>
            <a:cxnLst/>
            <a:rect l="0" t="0" r="0" b="0"/>
            <a:pathLst>
              <a:path w="142876" h="160735">
                <a:moveTo>
                  <a:pt x="53578" y="0"/>
                </a:moveTo>
                <a:lnTo>
                  <a:pt x="53578" y="0"/>
                </a:lnTo>
                <a:lnTo>
                  <a:pt x="53578" y="0"/>
                </a:lnTo>
                <a:lnTo>
                  <a:pt x="53578" y="0"/>
                </a:lnTo>
                <a:lnTo>
                  <a:pt x="44649" y="8930"/>
                </a:lnTo>
                <a:lnTo>
                  <a:pt x="44649" y="17859"/>
                </a:lnTo>
                <a:lnTo>
                  <a:pt x="35719" y="26789"/>
                </a:lnTo>
                <a:lnTo>
                  <a:pt x="26789" y="26789"/>
                </a:lnTo>
                <a:lnTo>
                  <a:pt x="17860" y="35719"/>
                </a:lnTo>
                <a:lnTo>
                  <a:pt x="8930" y="53578"/>
                </a:lnTo>
                <a:lnTo>
                  <a:pt x="0" y="62508"/>
                </a:lnTo>
                <a:lnTo>
                  <a:pt x="0" y="80367"/>
                </a:lnTo>
                <a:lnTo>
                  <a:pt x="8930" y="107156"/>
                </a:lnTo>
                <a:lnTo>
                  <a:pt x="8930" y="125016"/>
                </a:lnTo>
                <a:lnTo>
                  <a:pt x="17860" y="133945"/>
                </a:lnTo>
                <a:lnTo>
                  <a:pt x="26789" y="151805"/>
                </a:lnTo>
                <a:lnTo>
                  <a:pt x="44649" y="160734"/>
                </a:lnTo>
                <a:lnTo>
                  <a:pt x="62508" y="160734"/>
                </a:lnTo>
                <a:lnTo>
                  <a:pt x="80367" y="151805"/>
                </a:lnTo>
                <a:lnTo>
                  <a:pt x="98227" y="142875"/>
                </a:lnTo>
                <a:lnTo>
                  <a:pt x="125016" y="133945"/>
                </a:lnTo>
                <a:lnTo>
                  <a:pt x="142875" y="116086"/>
                </a:lnTo>
                <a:lnTo>
                  <a:pt x="142875"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Freeform 121"/>
          <p:cNvSpPr/>
          <p:nvPr/>
        </p:nvSpPr>
        <p:spPr>
          <a:xfrm>
            <a:off x="6750844" y="3187898"/>
            <a:ext cx="187524" cy="187524"/>
          </a:xfrm>
          <a:custGeom>
            <a:avLst/>
            <a:gdLst/>
            <a:ahLst/>
            <a:cxnLst/>
            <a:rect l="0" t="0" r="0" b="0"/>
            <a:pathLst>
              <a:path w="187524" h="187524">
                <a:moveTo>
                  <a:pt x="0" y="107156"/>
                </a:moveTo>
                <a:lnTo>
                  <a:pt x="0" y="107156"/>
                </a:lnTo>
                <a:lnTo>
                  <a:pt x="0" y="116086"/>
                </a:lnTo>
                <a:lnTo>
                  <a:pt x="0" y="116086"/>
                </a:lnTo>
                <a:lnTo>
                  <a:pt x="17859" y="116086"/>
                </a:lnTo>
                <a:lnTo>
                  <a:pt x="35719" y="116086"/>
                </a:lnTo>
                <a:lnTo>
                  <a:pt x="62508" y="107156"/>
                </a:lnTo>
                <a:lnTo>
                  <a:pt x="89297" y="98227"/>
                </a:lnTo>
                <a:lnTo>
                  <a:pt x="116086" y="80367"/>
                </a:lnTo>
                <a:lnTo>
                  <a:pt x="142875" y="71438"/>
                </a:lnTo>
                <a:lnTo>
                  <a:pt x="160734" y="53578"/>
                </a:lnTo>
                <a:lnTo>
                  <a:pt x="169664" y="35719"/>
                </a:lnTo>
                <a:lnTo>
                  <a:pt x="169664" y="26789"/>
                </a:lnTo>
                <a:lnTo>
                  <a:pt x="169664" y="8930"/>
                </a:lnTo>
                <a:lnTo>
                  <a:pt x="151804" y="0"/>
                </a:lnTo>
                <a:lnTo>
                  <a:pt x="133945" y="0"/>
                </a:lnTo>
                <a:lnTo>
                  <a:pt x="107156" y="8930"/>
                </a:lnTo>
                <a:lnTo>
                  <a:pt x="89297" y="26789"/>
                </a:lnTo>
                <a:lnTo>
                  <a:pt x="71437" y="44648"/>
                </a:lnTo>
                <a:lnTo>
                  <a:pt x="62508" y="71438"/>
                </a:lnTo>
                <a:lnTo>
                  <a:pt x="62508" y="107156"/>
                </a:lnTo>
                <a:lnTo>
                  <a:pt x="71437" y="133945"/>
                </a:lnTo>
                <a:lnTo>
                  <a:pt x="89297" y="151805"/>
                </a:lnTo>
                <a:lnTo>
                  <a:pt x="116086" y="169664"/>
                </a:lnTo>
                <a:lnTo>
                  <a:pt x="142875" y="178594"/>
                </a:lnTo>
                <a:lnTo>
                  <a:pt x="169664" y="178594"/>
                </a:lnTo>
                <a:lnTo>
                  <a:pt x="187523" y="187523"/>
                </a:lnTo>
                <a:lnTo>
                  <a:pt x="187523" y="178594"/>
                </a:lnTo>
                <a:lnTo>
                  <a:pt x="187523"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Freeform 122"/>
          <p:cNvSpPr/>
          <p:nvPr/>
        </p:nvSpPr>
        <p:spPr>
          <a:xfrm>
            <a:off x="6125766" y="3527226"/>
            <a:ext cx="321469" cy="250032"/>
          </a:xfrm>
          <a:custGeom>
            <a:avLst/>
            <a:gdLst/>
            <a:ahLst/>
            <a:cxnLst/>
            <a:rect l="0" t="0" r="0" b="0"/>
            <a:pathLst>
              <a:path w="321469" h="250032">
                <a:moveTo>
                  <a:pt x="17859" y="44649"/>
                </a:moveTo>
                <a:lnTo>
                  <a:pt x="17859" y="44649"/>
                </a:lnTo>
                <a:lnTo>
                  <a:pt x="17859" y="35719"/>
                </a:lnTo>
                <a:lnTo>
                  <a:pt x="17859" y="35719"/>
                </a:lnTo>
                <a:lnTo>
                  <a:pt x="17859" y="35719"/>
                </a:lnTo>
                <a:lnTo>
                  <a:pt x="17859" y="53578"/>
                </a:lnTo>
                <a:lnTo>
                  <a:pt x="8929" y="71438"/>
                </a:lnTo>
                <a:lnTo>
                  <a:pt x="8929" y="107156"/>
                </a:lnTo>
                <a:lnTo>
                  <a:pt x="8929" y="142875"/>
                </a:lnTo>
                <a:lnTo>
                  <a:pt x="0" y="178594"/>
                </a:lnTo>
                <a:lnTo>
                  <a:pt x="0" y="205383"/>
                </a:lnTo>
                <a:lnTo>
                  <a:pt x="8929" y="223242"/>
                </a:lnTo>
                <a:lnTo>
                  <a:pt x="8929" y="241102"/>
                </a:lnTo>
                <a:lnTo>
                  <a:pt x="8929" y="241102"/>
                </a:lnTo>
                <a:lnTo>
                  <a:pt x="17859" y="223242"/>
                </a:lnTo>
                <a:lnTo>
                  <a:pt x="26789" y="196453"/>
                </a:lnTo>
                <a:lnTo>
                  <a:pt x="44648" y="169664"/>
                </a:lnTo>
                <a:lnTo>
                  <a:pt x="53578" y="125016"/>
                </a:lnTo>
                <a:lnTo>
                  <a:pt x="71437" y="89297"/>
                </a:lnTo>
                <a:lnTo>
                  <a:pt x="89297" y="44649"/>
                </a:lnTo>
                <a:lnTo>
                  <a:pt x="98226" y="17860"/>
                </a:lnTo>
                <a:lnTo>
                  <a:pt x="116086" y="0"/>
                </a:lnTo>
                <a:lnTo>
                  <a:pt x="133945" y="0"/>
                </a:lnTo>
                <a:lnTo>
                  <a:pt x="142875" y="17860"/>
                </a:lnTo>
                <a:lnTo>
                  <a:pt x="151804" y="53578"/>
                </a:lnTo>
                <a:lnTo>
                  <a:pt x="151804" y="89297"/>
                </a:lnTo>
                <a:lnTo>
                  <a:pt x="151804" y="133945"/>
                </a:lnTo>
                <a:lnTo>
                  <a:pt x="151804" y="178594"/>
                </a:lnTo>
                <a:lnTo>
                  <a:pt x="151804" y="214313"/>
                </a:lnTo>
                <a:lnTo>
                  <a:pt x="151804" y="241102"/>
                </a:lnTo>
                <a:lnTo>
                  <a:pt x="151804" y="250031"/>
                </a:lnTo>
                <a:lnTo>
                  <a:pt x="151804" y="250031"/>
                </a:lnTo>
                <a:lnTo>
                  <a:pt x="160734" y="241102"/>
                </a:lnTo>
                <a:lnTo>
                  <a:pt x="169664" y="214313"/>
                </a:lnTo>
                <a:lnTo>
                  <a:pt x="187523" y="178594"/>
                </a:lnTo>
                <a:lnTo>
                  <a:pt x="205382" y="133945"/>
                </a:lnTo>
                <a:lnTo>
                  <a:pt x="214312" y="89297"/>
                </a:lnTo>
                <a:lnTo>
                  <a:pt x="232172" y="44649"/>
                </a:lnTo>
                <a:lnTo>
                  <a:pt x="241101" y="26789"/>
                </a:lnTo>
                <a:lnTo>
                  <a:pt x="250031" y="26789"/>
                </a:lnTo>
                <a:lnTo>
                  <a:pt x="258961" y="35719"/>
                </a:lnTo>
                <a:lnTo>
                  <a:pt x="267890" y="71438"/>
                </a:lnTo>
                <a:lnTo>
                  <a:pt x="267890" y="107156"/>
                </a:lnTo>
                <a:lnTo>
                  <a:pt x="276820" y="142875"/>
                </a:lnTo>
                <a:lnTo>
                  <a:pt x="276820" y="178594"/>
                </a:lnTo>
                <a:lnTo>
                  <a:pt x="285750" y="196453"/>
                </a:lnTo>
                <a:lnTo>
                  <a:pt x="285750" y="214313"/>
                </a:lnTo>
                <a:lnTo>
                  <a:pt x="294679" y="214313"/>
                </a:lnTo>
                <a:lnTo>
                  <a:pt x="303609" y="205383"/>
                </a:lnTo>
                <a:lnTo>
                  <a:pt x="321468" y="178594"/>
                </a:lnTo>
                <a:lnTo>
                  <a:pt x="321468"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Freeform 123"/>
          <p:cNvSpPr/>
          <p:nvPr/>
        </p:nvSpPr>
        <p:spPr>
          <a:xfrm>
            <a:off x="6456164" y="3518296"/>
            <a:ext cx="160735" cy="267892"/>
          </a:xfrm>
          <a:custGeom>
            <a:avLst/>
            <a:gdLst/>
            <a:ahLst/>
            <a:cxnLst/>
            <a:rect l="0" t="0" r="0" b="0"/>
            <a:pathLst>
              <a:path w="160735" h="267892">
                <a:moveTo>
                  <a:pt x="98227" y="0"/>
                </a:moveTo>
                <a:lnTo>
                  <a:pt x="98227" y="0"/>
                </a:lnTo>
                <a:lnTo>
                  <a:pt x="89297" y="0"/>
                </a:lnTo>
                <a:lnTo>
                  <a:pt x="71438" y="8930"/>
                </a:lnTo>
                <a:lnTo>
                  <a:pt x="53578" y="17860"/>
                </a:lnTo>
                <a:lnTo>
                  <a:pt x="44649" y="35719"/>
                </a:lnTo>
                <a:lnTo>
                  <a:pt x="26789" y="53579"/>
                </a:lnTo>
                <a:lnTo>
                  <a:pt x="17859" y="80368"/>
                </a:lnTo>
                <a:lnTo>
                  <a:pt x="8930" y="107157"/>
                </a:lnTo>
                <a:lnTo>
                  <a:pt x="8930" y="142875"/>
                </a:lnTo>
                <a:lnTo>
                  <a:pt x="0" y="169665"/>
                </a:lnTo>
                <a:lnTo>
                  <a:pt x="8930" y="196454"/>
                </a:lnTo>
                <a:lnTo>
                  <a:pt x="17859" y="214313"/>
                </a:lnTo>
                <a:lnTo>
                  <a:pt x="17859" y="223243"/>
                </a:lnTo>
                <a:lnTo>
                  <a:pt x="35719" y="223243"/>
                </a:lnTo>
                <a:lnTo>
                  <a:pt x="44649" y="214313"/>
                </a:lnTo>
                <a:lnTo>
                  <a:pt x="62508" y="196454"/>
                </a:lnTo>
                <a:lnTo>
                  <a:pt x="80367" y="169665"/>
                </a:lnTo>
                <a:lnTo>
                  <a:pt x="98227" y="142875"/>
                </a:lnTo>
                <a:lnTo>
                  <a:pt x="107156" y="107157"/>
                </a:lnTo>
                <a:lnTo>
                  <a:pt x="116086" y="89297"/>
                </a:lnTo>
                <a:lnTo>
                  <a:pt x="125016" y="71438"/>
                </a:lnTo>
                <a:lnTo>
                  <a:pt x="125016" y="80368"/>
                </a:lnTo>
                <a:lnTo>
                  <a:pt x="133945" y="98227"/>
                </a:lnTo>
                <a:lnTo>
                  <a:pt x="133945" y="125016"/>
                </a:lnTo>
                <a:lnTo>
                  <a:pt x="133945" y="160735"/>
                </a:lnTo>
                <a:lnTo>
                  <a:pt x="133945" y="205383"/>
                </a:lnTo>
                <a:lnTo>
                  <a:pt x="133945" y="232172"/>
                </a:lnTo>
                <a:lnTo>
                  <a:pt x="133945" y="250032"/>
                </a:lnTo>
                <a:lnTo>
                  <a:pt x="142875" y="267891"/>
                </a:lnTo>
                <a:lnTo>
                  <a:pt x="151805" y="267891"/>
                </a:lnTo>
                <a:lnTo>
                  <a:pt x="160734" y="258961"/>
                </a:lnTo>
                <a:lnTo>
                  <a:pt x="160734"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Freeform 124"/>
          <p:cNvSpPr/>
          <p:nvPr/>
        </p:nvSpPr>
        <p:spPr>
          <a:xfrm>
            <a:off x="6661547" y="3545086"/>
            <a:ext cx="26790" cy="267891"/>
          </a:xfrm>
          <a:custGeom>
            <a:avLst/>
            <a:gdLst/>
            <a:ahLst/>
            <a:cxnLst/>
            <a:rect l="0" t="0" r="0" b="0"/>
            <a:pathLst>
              <a:path w="26790" h="267891">
                <a:moveTo>
                  <a:pt x="0" y="0"/>
                </a:moveTo>
                <a:lnTo>
                  <a:pt x="0" y="8929"/>
                </a:lnTo>
                <a:lnTo>
                  <a:pt x="0" y="8929"/>
                </a:lnTo>
                <a:lnTo>
                  <a:pt x="0" y="17859"/>
                </a:lnTo>
                <a:lnTo>
                  <a:pt x="0" y="35718"/>
                </a:lnTo>
                <a:lnTo>
                  <a:pt x="8930" y="62507"/>
                </a:lnTo>
                <a:lnTo>
                  <a:pt x="8930" y="98226"/>
                </a:lnTo>
                <a:lnTo>
                  <a:pt x="8930" y="133945"/>
                </a:lnTo>
                <a:lnTo>
                  <a:pt x="17859" y="169664"/>
                </a:lnTo>
                <a:lnTo>
                  <a:pt x="17859" y="205382"/>
                </a:lnTo>
                <a:lnTo>
                  <a:pt x="17859" y="232171"/>
                </a:lnTo>
                <a:lnTo>
                  <a:pt x="17859" y="258960"/>
                </a:lnTo>
                <a:lnTo>
                  <a:pt x="17859" y="267890"/>
                </a:lnTo>
                <a:lnTo>
                  <a:pt x="17859" y="267890"/>
                </a:lnTo>
                <a:lnTo>
                  <a:pt x="17859" y="258960"/>
                </a:lnTo>
                <a:lnTo>
                  <a:pt x="26789" y="241101"/>
                </a:lnTo>
                <a:lnTo>
                  <a:pt x="26789"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Freeform 125"/>
          <p:cNvSpPr/>
          <p:nvPr/>
        </p:nvSpPr>
        <p:spPr>
          <a:xfrm>
            <a:off x="6706195" y="3491507"/>
            <a:ext cx="232173" cy="267892"/>
          </a:xfrm>
          <a:custGeom>
            <a:avLst/>
            <a:gdLst/>
            <a:ahLst/>
            <a:cxnLst/>
            <a:rect l="0" t="0" r="0" b="0"/>
            <a:pathLst>
              <a:path w="232173" h="267892">
                <a:moveTo>
                  <a:pt x="89297" y="0"/>
                </a:moveTo>
                <a:lnTo>
                  <a:pt x="98227" y="0"/>
                </a:lnTo>
                <a:lnTo>
                  <a:pt x="98227" y="8930"/>
                </a:lnTo>
                <a:lnTo>
                  <a:pt x="98227" y="17860"/>
                </a:lnTo>
                <a:lnTo>
                  <a:pt x="89297" y="26789"/>
                </a:lnTo>
                <a:lnTo>
                  <a:pt x="80368" y="44649"/>
                </a:lnTo>
                <a:lnTo>
                  <a:pt x="62508" y="71438"/>
                </a:lnTo>
                <a:lnTo>
                  <a:pt x="44649" y="89297"/>
                </a:lnTo>
                <a:lnTo>
                  <a:pt x="26789" y="125016"/>
                </a:lnTo>
                <a:lnTo>
                  <a:pt x="8930" y="151805"/>
                </a:lnTo>
                <a:lnTo>
                  <a:pt x="0" y="178594"/>
                </a:lnTo>
                <a:lnTo>
                  <a:pt x="0" y="205383"/>
                </a:lnTo>
                <a:lnTo>
                  <a:pt x="8930" y="232172"/>
                </a:lnTo>
                <a:lnTo>
                  <a:pt x="26789" y="250032"/>
                </a:lnTo>
                <a:lnTo>
                  <a:pt x="44649" y="267891"/>
                </a:lnTo>
                <a:lnTo>
                  <a:pt x="80368" y="267891"/>
                </a:lnTo>
                <a:lnTo>
                  <a:pt x="116086" y="267891"/>
                </a:lnTo>
                <a:lnTo>
                  <a:pt x="151805" y="267891"/>
                </a:lnTo>
                <a:lnTo>
                  <a:pt x="196453" y="250032"/>
                </a:lnTo>
                <a:lnTo>
                  <a:pt x="232172" y="232172"/>
                </a:lnTo>
                <a:lnTo>
                  <a:pt x="232172"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Freeform 126"/>
          <p:cNvSpPr/>
          <p:nvPr/>
        </p:nvSpPr>
        <p:spPr>
          <a:xfrm>
            <a:off x="6902648" y="3562945"/>
            <a:ext cx="196455" cy="196454"/>
          </a:xfrm>
          <a:custGeom>
            <a:avLst/>
            <a:gdLst/>
            <a:ahLst/>
            <a:cxnLst/>
            <a:rect l="0" t="0" r="0" b="0"/>
            <a:pathLst>
              <a:path w="196455" h="196454">
                <a:moveTo>
                  <a:pt x="17860" y="80367"/>
                </a:moveTo>
                <a:lnTo>
                  <a:pt x="17860" y="80367"/>
                </a:lnTo>
                <a:lnTo>
                  <a:pt x="17860" y="80367"/>
                </a:lnTo>
                <a:lnTo>
                  <a:pt x="17860" y="89297"/>
                </a:lnTo>
                <a:lnTo>
                  <a:pt x="17860" y="89297"/>
                </a:lnTo>
                <a:lnTo>
                  <a:pt x="26790" y="89297"/>
                </a:lnTo>
                <a:lnTo>
                  <a:pt x="44649" y="80367"/>
                </a:lnTo>
                <a:lnTo>
                  <a:pt x="53579" y="80367"/>
                </a:lnTo>
                <a:lnTo>
                  <a:pt x="71438" y="62508"/>
                </a:lnTo>
                <a:lnTo>
                  <a:pt x="80368" y="53578"/>
                </a:lnTo>
                <a:lnTo>
                  <a:pt x="89297" y="35719"/>
                </a:lnTo>
                <a:lnTo>
                  <a:pt x="89297" y="26789"/>
                </a:lnTo>
                <a:lnTo>
                  <a:pt x="89297" y="8930"/>
                </a:lnTo>
                <a:lnTo>
                  <a:pt x="80368" y="0"/>
                </a:lnTo>
                <a:lnTo>
                  <a:pt x="62508" y="0"/>
                </a:lnTo>
                <a:lnTo>
                  <a:pt x="44649" y="8930"/>
                </a:lnTo>
                <a:lnTo>
                  <a:pt x="26790" y="26789"/>
                </a:lnTo>
                <a:lnTo>
                  <a:pt x="8930" y="53578"/>
                </a:lnTo>
                <a:lnTo>
                  <a:pt x="0" y="89297"/>
                </a:lnTo>
                <a:lnTo>
                  <a:pt x="0" y="116086"/>
                </a:lnTo>
                <a:lnTo>
                  <a:pt x="0" y="151805"/>
                </a:lnTo>
                <a:lnTo>
                  <a:pt x="17860" y="169664"/>
                </a:lnTo>
                <a:lnTo>
                  <a:pt x="35719" y="187523"/>
                </a:lnTo>
                <a:lnTo>
                  <a:pt x="62508" y="196453"/>
                </a:lnTo>
                <a:lnTo>
                  <a:pt x="98227" y="187523"/>
                </a:lnTo>
                <a:lnTo>
                  <a:pt x="133946" y="187523"/>
                </a:lnTo>
                <a:lnTo>
                  <a:pt x="169665" y="169664"/>
                </a:lnTo>
                <a:lnTo>
                  <a:pt x="196454" y="151805"/>
                </a:lnTo>
                <a:lnTo>
                  <a:pt x="196454"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8" name="Freeform 127"/>
          <p:cNvSpPr/>
          <p:nvPr/>
        </p:nvSpPr>
        <p:spPr>
          <a:xfrm>
            <a:off x="7277695" y="3580804"/>
            <a:ext cx="17861" cy="151806"/>
          </a:xfrm>
          <a:custGeom>
            <a:avLst/>
            <a:gdLst/>
            <a:ahLst/>
            <a:cxnLst/>
            <a:rect l="0" t="0" r="0" b="0"/>
            <a:pathLst>
              <a:path w="17861" h="151806">
                <a:moveTo>
                  <a:pt x="17860" y="0"/>
                </a:moveTo>
                <a:lnTo>
                  <a:pt x="17860" y="8930"/>
                </a:lnTo>
                <a:lnTo>
                  <a:pt x="8930" y="8930"/>
                </a:lnTo>
                <a:lnTo>
                  <a:pt x="8930" y="17860"/>
                </a:lnTo>
                <a:lnTo>
                  <a:pt x="0" y="35719"/>
                </a:lnTo>
                <a:lnTo>
                  <a:pt x="0" y="53578"/>
                </a:lnTo>
                <a:lnTo>
                  <a:pt x="0" y="71438"/>
                </a:lnTo>
                <a:lnTo>
                  <a:pt x="0" y="89297"/>
                </a:lnTo>
                <a:lnTo>
                  <a:pt x="0" y="116086"/>
                </a:lnTo>
                <a:lnTo>
                  <a:pt x="0" y="133946"/>
                </a:lnTo>
                <a:lnTo>
                  <a:pt x="0" y="142875"/>
                </a:lnTo>
                <a:lnTo>
                  <a:pt x="0" y="151805"/>
                </a:lnTo>
                <a:lnTo>
                  <a:pt x="8930" y="142875"/>
                </a:lnTo>
                <a:lnTo>
                  <a:pt x="8930" y="125016"/>
                </a:lnTo>
                <a:lnTo>
                  <a:pt x="17860" y="98227"/>
                </a:lnTo>
                <a:lnTo>
                  <a:pt x="8930" y="71438"/>
                </a:lnTo>
                <a:lnTo>
                  <a:pt x="8930"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Freeform 128"/>
          <p:cNvSpPr/>
          <p:nvPr/>
        </p:nvSpPr>
        <p:spPr>
          <a:xfrm>
            <a:off x="7340203" y="3384351"/>
            <a:ext cx="8931" cy="53579"/>
          </a:xfrm>
          <a:custGeom>
            <a:avLst/>
            <a:gdLst/>
            <a:ahLst/>
            <a:cxnLst/>
            <a:rect l="0" t="0" r="0" b="0"/>
            <a:pathLst>
              <a:path w="8931" h="53579">
                <a:moveTo>
                  <a:pt x="0" y="0"/>
                </a:moveTo>
                <a:lnTo>
                  <a:pt x="0" y="0"/>
                </a:lnTo>
                <a:lnTo>
                  <a:pt x="0" y="8930"/>
                </a:lnTo>
                <a:lnTo>
                  <a:pt x="0" y="17860"/>
                </a:lnTo>
                <a:lnTo>
                  <a:pt x="0" y="17860"/>
                </a:lnTo>
                <a:lnTo>
                  <a:pt x="0" y="26789"/>
                </a:lnTo>
                <a:lnTo>
                  <a:pt x="0" y="35719"/>
                </a:lnTo>
                <a:lnTo>
                  <a:pt x="0" y="44649"/>
                </a:lnTo>
                <a:lnTo>
                  <a:pt x="8930" y="53578"/>
                </a:lnTo>
                <a:lnTo>
                  <a:pt x="8930" y="53578"/>
                </a:lnTo>
                <a:lnTo>
                  <a:pt x="8930"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0" name="Freeform 129"/>
          <p:cNvSpPr/>
          <p:nvPr/>
        </p:nvSpPr>
        <p:spPr>
          <a:xfrm>
            <a:off x="7447359" y="3598664"/>
            <a:ext cx="125017" cy="142876"/>
          </a:xfrm>
          <a:custGeom>
            <a:avLst/>
            <a:gdLst/>
            <a:ahLst/>
            <a:cxnLst/>
            <a:rect l="0" t="0" r="0" b="0"/>
            <a:pathLst>
              <a:path w="125017" h="142876">
                <a:moveTo>
                  <a:pt x="35719" y="26789"/>
                </a:moveTo>
                <a:lnTo>
                  <a:pt x="35719" y="35718"/>
                </a:lnTo>
                <a:lnTo>
                  <a:pt x="35719" y="44648"/>
                </a:lnTo>
                <a:lnTo>
                  <a:pt x="35719" y="62507"/>
                </a:lnTo>
                <a:lnTo>
                  <a:pt x="26789" y="71437"/>
                </a:lnTo>
                <a:lnTo>
                  <a:pt x="17860" y="89297"/>
                </a:lnTo>
                <a:lnTo>
                  <a:pt x="8930" y="98226"/>
                </a:lnTo>
                <a:lnTo>
                  <a:pt x="0" y="98226"/>
                </a:lnTo>
                <a:lnTo>
                  <a:pt x="0" y="98226"/>
                </a:lnTo>
                <a:lnTo>
                  <a:pt x="0" y="89297"/>
                </a:lnTo>
                <a:lnTo>
                  <a:pt x="0" y="71437"/>
                </a:lnTo>
                <a:lnTo>
                  <a:pt x="8930" y="53578"/>
                </a:lnTo>
                <a:lnTo>
                  <a:pt x="17860" y="26789"/>
                </a:lnTo>
                <a:lnTo>
                  <a:pt x="35719" y="17859"/>
                </a:lnTo>
                <a:lnTo>
                  <a:pt x="44649" y="0"/>
                </a:lnTo>
                <a:lnTo>
                  <a:pt x="62508" y="8929"/>
                </a:lnTo>
                <a:lnTo>
                  <a:pt x="71438" y="17859"/>
                </a:lnTo>
                <a:lnTo>
                  <a:pt x="80368" y="44648"/>
                </a:lnTo>
                <a:lnTo>
                  <a:pt x="80368" y="71437"/>
                </a:lnTo>
                <a:lnTo>
                  <a:pt x="89297" y="89297"/>
                </a:lnTo>
                <a:lnTo>
                  <a:pt x="89297" y="116086"/>
                </a:lnTo>
                <a:lnTo>
                  <a:pt x="89297" y="125015"/>
                </a:lnTo>
                <a:lnTo>
                  <a:pt x="98227" y="142875"/>
                </a:lnTo>
                <a:lnTo>
                  <a:pt x="98227" y="142875"/>
                </a:lnTo>
                <a:lnTo>
                  <a:pt x="116086" y="133945"/>
                </a:lnTo>
                <a:lnTo>
                  <a:pt x="125016" y="116086"/>
                </a:lnTo>
                <a:lnTo>
                  <a:pt x="125016"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1" name="Freeform 130"/>
          <p:cNvSpPr/>
          <p:nvPr/>
        </p:nvSpPr>
        <p:spPr>
          <a:xfrm>
            <a:off x="7643813" y="3562945"/>
            <a:ext cx="89297" cy="187524"/>
          </a:xfrm>
          <a:custGeom>
            <a:avLst/>
            <a:gdLst/>
            <a:ahLst/>
            <a:cxnLst/>
            <a:rect l="0" t="0" r="0" b="0"/>
            <a:pathLst>
              <a:path w="89297" h="187524">
                <a:moveTo>
                  <a:pt x="89296" y="0"/>
                </a:moveTo>
                <a:lnTo>
                  <a:pt x="80367" y="0"/>
                </a:lnTo>
                <a:lnTo>
                  <a:pt x="62507" y="0"/>
                </a:lnTo>
                <a:lnTo>
                  <a:pt x="44648" y="0"/>
                </a:lnTo>
                <a:lnTo>
                  <a:pt x="26789" y="0"/>
                </a:lnTo>
                <a:lnTo>
                  <a:pt x="17859" y="0"/>
                </a:lnTo>
                <a:lnTo>
                  <a:pt x="8929" y="0"/>
                </a:lnTo>
                <a:lnTo>
                  <a:pt x="0" y="8930"/>
                </a:lnTo>
                <a:lnTo>
                  <a:pt x="8929" y="17859"/>
                </a:lnTo>
                <a:lnTo>
                  <a:pt x="17859" y="26789"/>
                </a:lnTo>
                <a:lnTo>
                  <a:pt x="26789" y="44648"/>
                </a:lnTo>
                <a:lnTo>
                  <a:pt x="44648" y="62508"/>
                </a:lnTo>
                <a:lnTo>
                  <a:pt x="62507" y="80367"/>
                </a:lnTo>
                <a:lnTo>
                  <a:pt x="71437" y="107156"/>
                </a:lnTo>
                <a:lnTo>
                  <a:pt x="89296" y="125016"/>
                </a:lnTo>
                <a:lnTo>
                  <a:pt x="89296" y="151805"/>
                </a:lnTo>
                <a:lnTo>
                  <a:pt x="80367" y="169664"/>
                </a:lnTo>
                <a:lnTo>
                  <a:pt x="71437" y="178594"/>
                </a:lnTo>
                <a:lnTo>
                  <a:pt x="53578" y="187523"/>
                </a:lnTo>
                <a:lnTo>
                  <a:pt x="35718" y="187523"/>
                </a:lnTo>
                <a:lnTo>
                  <a:pt x="17859" y="178594"/>
                </a:lnTo>
                <a:lnTo>
                  <a:pt x="8929" y="151805"/>
                </a:lnTo>
                <a:lnTo>
                  <a:pt x="0" y="125016"/>
                </a:lnTo>
                <a:lnTo>
                  <a:pt x="8929" y="80367"/>
                </a:lnTo>
                <a:lnTo>
                  <a:pt x="892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Freeform 131"/>
          <p:cNvSpPr/>
          <p:nvPr/>
        </p:nvSpPr>
        <p:spPr>
          <a:xfrm>
            <a:off x="7795617" y="3339703"/>
            <a:ext cx="26790" cy="392907"/>
          </a:xfrm>
          <a:custGeom>
            <a:avLst/>
            <a:gdLst/>
            <a:ahLst/>
            <a:cxnLst/>
            <a:rect l="0" t="0" r="0" b="0"/>
            <a:pathLst>
              <a:path w="26790" h="392907">
                <a:moveTo>
                  <a:pt x="8930" y="0"/>
                </a:moveTo>
                <a:lnTo>
                  <a:pt x="0" y="0"/>
                </a:lnTo>
                <a:lnTo>
                  <a:pt x="0" y="0"/>
                </a:lnTo>
                <a:lnTo>
                  <a:pt x="0" y="8929"/>
                </a:lnTo>
                <a:lnTo>
                  <a:pt x="0" y="8929"/>
                </a:lnTo>
                <a:lnTo>
                  <a:pt x="0" y="35718"/>
                </a:lnTo>
                <a:lnTo>
                  <a:pt x="8930" y="62508"/>
                </a:lnTo>
                <a:lnTo>
                  <a:pt x="17860" y="98226"/>
                </a:lnTo>
                <a:lnTo>
                  <a:pt x="17860" y="142875"/>
                </a:lnTo>
                <a:lnTo>
                  <a:pt x="26789" y="187523"/>
                </a:lnTo>
                <a:lnTo>
                  <a:pt x="26789" y="241101"/>
                </a:lnTo>
                <a:lnTo>
                  <a:pt x="26789" y="285750"/>
                </a:lnTo>
                <a:lnTo>
                  <a:pt x="26789" y="321468"/>
                </a:lnTo>
                <a:lnTo>
                  <a:pt x="26789" y="357187"/>
                </a:lnTo>
                <a:lnTo>
                  <a:pt x="17860" y="383976"/>
                </a:lnTo>
                <a:lnTo>
                  <a:pt x="17860" y="392906"/>
                </a:lnTo>
                <a:lnTo>
                  <a:pt x="17860" y="392906"/>
                </a:lnTo>
                <a:lnTo>
                  <a:pt x="17860" y="383976"/>
                </a:lnTo>
                <a:lnTo>
                  <a:pt x="8930" y="366117"/>
                </a:lnTo>
                <a:lnTo>
                  <a:pt x="0" y="339328"/>
                </a:lnTo>
                <a:lnTo>
                  <a:pt x="0" y="33932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3" name="Freeform 132"/>
          <p:cNvSpPr/>
          <p:nvPr/>
        </p:nvSpPr>
        <p:spPr>
          <a:xfrm>
            <a:off x="7581305" y="3527226"/>
            <a:ext cx="294680" cy="62509"/>
          </a:xfrm>
          <a:custGeom>
            <a:avLst/>
            <a:gdLst/>
            <a:ahLst/>
            <a:cxnLst/>
            <a:rect l="0" t="0" r="0" b="0"/>
            <a:pathLst>
              <a:path w="294680" h="62509">
                <a:moveTo>
                  <a:pt x="0" y="44649"/>
                </a:moveTo>
                <a:lnTo>
                  <a:pt x="0" y="44649"/>
                </a:lnTo>
                <a:lnTo>
                  <a:pt x="0" y="53578"/>
                </a:lnTo>
                <a:lnTo>
                  <a:pt x="8929" y="62508"/>
                </a:lnTo>
                <a:lnTo>
                  <a:pt x="26789" y="62508"/>
                </a:lnTo>
                <a:lnTo>
                  <a:pt x="53578" y="62508"/>
                </a:lnTo>
                <a:lnTo>
                  <a:pt x="89297" y="53578"/>
                </a:lnTo>
                <a:lnTo>
                  <a:pt x="125015" y="44649"/>
                </a:lnTo>
                <a:lnTo>
                  <a:pt x="169664" y="35719"/>
                </a:lnTo>
                <a:lnTo>
                  <a:pt x="205383" y="17860"/>
                </a:lnTo>
                <a:lnTo>
                  <a:pt x="250031" y="8930"/>
                </a:lnTo>
                <a:lnTo>
                  <a:pt x="294679" y="0"/>
                </a:lnTo>
                <a:lnTo>
                  <a:pt x="29467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Freeform 133"/>
          <p:cNvSpPr/>
          <p:nvPr/>
        </p:nvSpPr>
        <p:spPr>
          <a:xfrm>
            <a:off x="7992070" y="3375421"/>
            <a:ext cx="383977" cy="419697"/>
          </a:xfrm>
          <a:custGeom>
            <a:avLst/>
            <a:gdLst/>
            <a:ahLst/>
            <a:cxnLst/>
            <a:rect l="0" t="0" r="0" b="0"/>
            <a:pathLst>
              <a:path w="383977" h="419697">
                <a:moveTo>
                  <a:pt x="89297" y="223243"/>
                </a:moveTo>
                <a:lnTo>
                  <a:pt x="80368" y="223243"/>
                </a:lnTo>
                <a:lnTo>
                  <a:pt x="71438" y="214313"/>
                </a:lnTo>
                <a:lnTo>
                  <a:pt x="62508" y="214313"/>
                </a:lnTo>
                <a:lnTo>
                  <a:pt x="53578" y="214313"/>
                </a:lnTo>
                <a:lnTo>
                  <a:pt x="35719" y="214313"/>
                </a:lnTo>
                <a:lnTo>
                  <a:pt x="26789" y="223243"/>
                </a:lnTo>
                <a:lnTo>
                  <a:pt x="17860" y="241102"/>
                </a:lnTo>
                <a:lnTo>
                  <a:pt x="8930" y="258961"/>
                </a:lnTo>
                <a:lnTo>
                  <a:pt x="0" y="276821"/>
                </a:lnTo>
                <a:lnTo>
                  <a:pt x="0" y="303610"/>
                </a:lnTo>
                <a:lnTo>
                  <a:pt x="0" y="321469"/>
                </a:lnTo>
                <a:lnTo>
                  <a:pt x="0" y="330399"/>
                </a:lnTo>
                <a:lnTo>
                  <a:pt x="8930" y="339329"/>
                </a:lnTo>
                <a:lnTo>
                  <a:pt x="17860" y="339329"/>
                </a:lnTo>
                <a:lnTo>
                  <a:pt x="26789" y="330399"/>
                </a:lnTo>
                <a:lnTo>
                  <a:pt x="44649" y="321469"/>
                </a:lnTo>
                <a:lnTo>
                  <a:pt x="53578" y="303610"/>
                </a:lnTo>
                <a:lnTo>
                  <a:pt x="71438" y="294680"/>
                </a:lnTo>
                <a:lnTo>
                  <a:pt x="89297" y="285750"/>
                </a:lnTo>
                <a:lnTo>
                  <a:pt x="107157" y="285750"/>
                </a:lnTo>
                <a:lnTo>
                  <a:pt x="116086" y="285750"/>
                </a:lnTo>
                <a:lnTo>
                  <a:pt x="133946" y="294680"/>
                </a:lnTo>
                <a:lnTo>
                  <a:pt x="151805" y="312540"/>
                </a:lnTo>
                <a:lnTo>
                  <a:pt x="169664" y="321469"/>
                </a:lnTo>
                <a:lnTo>
                  <a:pt x="178594" y="330399"/>
                </a:lnTo>
                <a:lnTo>
                  <a:pt x="196453" y="339329"/>
                </a:lnTo>
                <a:lnTo>
                  <a:pt x="196453" y="330399"/>
                </a:lnTo>
                <a:lnTo>
                  <a:pt x="205382" y="321469"/>
                </a:lnTo>
                <a:lnTo>
                  <a:pt x="214312" y="303610"/>
                </a:lnTo>
                <a:lnTo>
                  <a:pt x="223242" y="276821"/>
                </a:lnTo>
                <a:lnTo>
                  <a:pt x="232171" y="250032"/>
                </a:lnTo>
                <a:lnTo>
                  <a:pt x="241101" y="214313"/>
                </a:lnTo>
                <a:lnTo>
                  <a:pt x="258960" y="169665"/>
                </a:lnTo>
                <a:lnTo>
                  <a:pt x="267890" y="125016"/>
                </a:lnTo>
                <a:lnTo>
                  <a:pt x="276820" y="89297"/>
                </a:lnTo>
                <a:lnTo>
                  <a:pt x="285750" y="53579"/>
                </a:lnTo>
                <a:lnTo>
                  <a:pt x="285750" y="35719"/>
                </a:lnTo>
                <a:lnTo>
                  <a:pt x="267890" y="35719"/>
                </a:lnTo>
                <a:lnTo>
                  <a:pt x="258960" y="53579"/>
                </a:lnTo>
                <a:lnTo>
                  <a:pt x="241101" y="89297"/>
                </a:lnTo>
                <a:lnTo>
                  <a:pt x="223242" y="133946"/>
                </a:lnTo>
                <a:lnTo>
                  <a:pt x="205382" y="187524"/>
                </a:lnTo>
                <a:lnTo>
                  <a:pt x="196453" y="232172"/>
                </a:lnTo>
                <a:lnTo>
                  <a:pt x="196453" y="276821"/>
                </a:lnTo>
                <a:lnTo>
                  <a:pt x="196453" y="312540"/>
                </a:lnTo>
                <a:lnTo>
                  <a:pt x="214312" y="339329"/>
                </a:lnTo>
                <a:lnTo>
                  <a:pt x="223242" y="348258"/>
                </a:lnTo>
                <a:lnTo>
                  <a:pt x="250031" y="348258"/>
                </a:lnTo>
                <a:lnTo>
                  <a:pt x="267890" y="339329"/>
                </a:lnTo>
                <a:lnTo>
                  <a:pt x="294679" y="321469"/>
                </a:lnTo>
                <a:lnTo>
                  <a:pt x="321468" y="294680"/>
                </a:lnTo>
                <a:lnTo>
                  <a:pt x="339328" y="258961"/>
                </a:lnTo>
                <a:lnTo>
                  <a:pt x="357187" y="223243"/>
                </a:lnTo>
                <a:lnTo>
                  <a:pt x="375046" y="187524"/>
                </a:lnTo>
                <a:lnTo>
                  <a:pt x="383976" y="142875"/>
                </a:lnTo>
                <a:lnTo>
                  <a:pt x="383976" y="98227"/>
                </a:lnTo>
                <a:lnTo>
                  <a:pt x="383976" y="53579"/>
                </a:lnTo>
                <a:lnTo>
                  <a:pt x="375046" y="26790"/>
                </a:lnTo>
                <a:lnTo>
                  <a:pt x="357187" y="0"/>
                </a:lnTo>
                <a:lnTo>
                  <a:pt x="339328" y="0"/>
                </a:lnTo>
                <a:lnTo>
                  <a:pt x="330398" y="17860"/>
                </a:lnTo>
                <a:lnTo>
                  <a:pt x="321468" y="53579"/>
                </a:lnTo>
                <a:lnTo>
                  <a:pt x="321468" y="98227"/>
                </a:lnTo>
                <a:lnTo>
                  <a:pt x="330398" y="151805"/>
                </a:lnTo>
                <a:lnTo>
                  <a:pt x="330398" y="196454"/>
                </a:lnTo>
                <a:lnTo>
                  <a:pt x="348257" y="250032"/>
                </a:lnTo>
                <a:lnTo>
                  <a:pt x="357187" y="294680"/>
                </a:lnTo>
                <a:lnTo>
                  <a:pt x="357187" y="330399"/>
                </a:lnTo>
                <a:lnTo>
                  <a:pt x="366117" y="366118"/>
                </a:lnTo>
                <a:lnTo>
                  <a:pt x="357187" y="392907"/>
                </a:lnTo>
                <a:lnTo>
                  <a:pt x="348257" y="401836"/>
                </a:lnTo>
                <a:lnTo>
                  <a:pt x="330398" y="419696"/>
                </a:lnTo>
                <a:lnTo>
                  <a:pt x="312539" y="419696"/>
                </a:lnTo>
                <a:lnTo>
                  <a:pt x="312539" y="4196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Freeform 134"/>
          <p:cNvSpPr/>
          <p:nvPr/>
        </p:nvSpPr>
        <p:spPr>
          <a:xfrm>
            <a:off x="6152555" y="3955851"/>
            <a:ext cx="285751" cy="196454"/>
          </a:xfrm>
          <a:custGeom>
            <a:avLst/>
            <a:gdLst/>
            <a:ahLst/>
            <a:cxnLst/>
            <a:rect l="0" t="0" r="0" b="0"/>
            <a:pathLst>
              <a:path w="285751" h="196454">
                <a:moveTo>
                  <a:pt x="0" y="17860"/>
                </a:moveTo>
                <a:lnTo>
                  <a:pt x="0" y="17860"/>
                </a:lnTo>
                <a:lnTo>
                  <a:pt x="8929" y="8930"/>
                </a:lnTo>
                <a:lnTo>
                  <a:pt x="8929" y="8930"/>
                </a:lnTo>
                <a:lnTo>
                  <a:pt x="8929" y="0"/>
                </a:lnTo>
                <a:lnTo>
                  <a:pt x="17859" y="8930"/>
                </a:lnTo>
                <a:lnTo>
                  <a:pt x="26789" y="26789"/>
                </a:lnTo>
                <a:lnTo>
                  <a:pt x="35718" y="44649"/>
                </a:lnTo>
                <a:lnTo>
                  <a:pt x="44648" y="80367"/>
                </a:lnTo>
                <a:lnTo>
                  <a:pt x="53578" y="107156"/>
                </a:lnTo>
                <a:lnTo>
                  <a:pt x="71437" y="142875"/>
                </a:lnTo>
                <a:lnTo>
                  <a:pt x="80367" y="169664"/>
                </a:lnTo>
                <a:lnTo>
                  <a:pt x="89297" y="187524"/>
                </a:lnTo>
                <a:lnTo>
                  <a:pt x="98226" y="196453"/>
                </a:lnTo>
                <a:lnTo>
                  <a:pt x="98226" y="196453"/>
                </a:lnTo>
                <a:lnTo>
                  <a:pt x="98226" y="187524"/>
                </a:lnTo>
                <a:lnTo>
                  <a:pt x="98226" y="160735"/>
                </a:lnTo>
                <a:lnTo>
                  <a:pt x="98226" y="133945"/>
                </a:lnTo>
                <a:lnTo>
                  <a:pt x="107156" y="98227"/>
                </a:lnTo>
                <a:lnTo>
                  <a:pt x="116086" y="62508"/>
                </a:lnTo>
                <a:lnTo>
                  <a:pt x="133945" y="44649"/>
                </a:lnTo>
                <a:lnTo>
                  <a:pt x="151804" y="26789"/>
                </a:lnTo>
                <a:lnTo>
                  <a:pt x="178593" y="26789"/>
                </a:lnTo>
                <a:lnTo>
                  <a:pt x="205383" y="26789"/>
                </a:lnTo>
                <a:lnTo>
                  <a:pt x="223242" y="35719"/>
                </a:lnTo>
                <a:lnTo>
                  <a:pt x="250031" y="53578"/>
                </a:lnTo>
                <a:lnTo>
                  <a:pt x="267890" y="62508"/>
                </a:lnTo>
                <a:lnTo>
                  <a:pt x="285750" y="71438"/>
                </a:lnTo>
                <a:lnTo>
                  <a:pt x="285750"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6" name="Freeform 135"/>
          <p:cNvSpPr/>
          <p:nvPr/>
        </p:nvSpPr>
        <p:spPr>
          <a:xfrm>
            <a:off x="6456164" y="3973711"/>
            <a:ext cx="428626" cy="223243"/>
          </a:xfrm>
          <a:custGeom>
            <a:avLst/>
            <a:gdLst/>
            <a:ahLst/>
            <a:cxnLst/>
            <a:rect l="0" t="0" r="0" b="0"/>
            <a:pathLst>
              <a:path w="428626" h="223243">
                <a:moveTo>
                  <a:pt x="0" y="44648"/>
                </a:moveTo>
                <a:lnTo>
                  <a:pt x="0" y="44648"/>
                </a:lnTo>
                <a:lnTo>
                  <a:pt x="0" y="44648"/>
                </a:lnTo>
                <a:lnTo>
                  <a:pt x="0" y="44648"/>
                </a:lnTo>
                <a:lnTo>
                  <a:pt x="0" y="44648"/>
                </a:lnTo>
                <a:lnTo>
                  <a:pt x="0" y="44648"/>
                </a:lnTo>
                <a:lnTo>
                  <a:pt x="0" y="44648"/>
                </a:lnTo>
                <a:lnTo>
                  <a:pt x="0" y="44648"/>
                </a:lnTo>
                <a:lnTo>
                  <a:pt x="0" y="62507"/>
                </a:lnTo>
                <a:lnTo>
                  <a:pt x="8930" y="80367"/>
                </a:lnTo>
                <a:lnTo>
                  <a:pt x="17859" y="107156"/>
                </a:lnTo>
                <a:lnTo>
                  <a:pt x="17859" y="142875"/>
                </a:lnTo>
                <a:lnTo>
                  <a:pt x="26789" y="169664"/>
                </a:lnTo>
                <a:lnTo>
                  <a:pt x="26789" y="196453"/>
                </a:lnTo>
                <a:lnTo>
                  <a:pt x="35719" y="205382"/>
                </a:lnTo>
                <a:lnTo>
                  <a:pt x="35719" y="205382"/>
                </a:lnTo>
                <a:lnTo>
                  <a:pt x="44649" y="196453"/>
                </a:lnTo>
                <a:lnTo>
                  <a:pt x="53578" y="178593"/>
                </a:lnTo>
                <a:lnTo>
                  <a:pt x="62508" y="151804"/>
                </a:lnTo>
                <a:lnTo>
                  <a:pt x="71438" y="125015"/>
                </a:lnTo>
                <a:lnTo>
                  <a:pt x="80367" y="89296"/>
                </a:lnTo>
                <a:lnTo>
                  <a:pt x="89297" y="53578"/>
                </a:lnTo>
                <a:lnTo>
                  <a:pt x="98227" y="26789"/>
                </a:lnTo>
                <a:lnTo>
                  <a:pt x="98227" y="8929"/>
                </a:lnTo>
                <a:lnTo>
                  <a:pt x="98227" y="0"/>
                </a:lnTo>
                <a:lnTo>
                  <a:pt x="98227" y="8929"/>
                </a:lnTo>
                <a:lnTo>
                  <a:pt x="98227" y="35718"/>
                </a:lnTo>
                <a:lnTo>
                  <a:pt x="98227" y="62507"/>
                </a:lnTo>
                <a:lnTo>
                  <a:pt x="107156" y="98226"/>
                </a:lnTo>
                <a:lnTo>
                  <a:pt x="107156" y="142875"/>
                </a:lnTo>
                <a:lnTo>
                  <a:pt x="107156" y="169664"/>
                </a:lnTo>
                <a:lnTo>
                  <a:pt x="116086" y="196453"/>
                </a:lnTo>
                <a:lnTo>
                  <a:pt x="125016" y="214312"/>
                </a:lnTo>
                <a:lnTo>
                  <a:pt x="133945" y="223242"/>
                </a:lnTo>
                <a:lnTo>
                  <a:pt x="142875" y="214312"/>
                </a:lnTo>
                <a:lnTo>
                  <a:pt x="151805" y="205382"/>
                </a:lnTo>
                <a:lnTo>
                  <a:pt x="169664" y="178593"/>
                </a:lnTo>
                <a:lnTo>
                  <a:pt x="178594" y="151804"/>
                </a:lnTo>
                <a:lnTo>
                  <a:pt x="187524" y="125015"/>
                </a:lnTo>
                <a:lnTo>
                  <a:pt x="205383" y="89296"/>
                </a:lnTo>
                <a:lnTo>
                  <a:pt x="205383" y="62507"/>
                </a:lnTo>
                <a:lnTo>
                  <a:pt x="214313" y="35718"/>
                </a:lnTo>
                <a:lnTo>
                  <a:pt x="214313" y="17859"/>
                </a:lnTo>
                <a:lnTo>
                  <a:pt x="223242" y="17859"/>
                </a:lnTo>
                <a:lnTo>
                  <a:pt x="223242" y="26789"/>
                </a:lnTo>
                <a:lnTo>
                  <a:pt x="223242" y="53578"/>
                </a:lnTo>
                <a:lnTo>
                  <a:pt x="223242" y="80367"/>
                </a:lnTo>
                <a:lnTo>
                  <a:pt x="223242" y="116085"/>
                </a:lnTo>
                <a:lnTo>
                  <a:pt x="214313" y="142875"/>
                </a:lnTo>
                <a:lnTo>
                  <a:pt x="214313" y="169664"/>
                </a:lnTo>
                <a:lnTo>
                  <a:pt x="205383" y="187523"/>
                </a:lnTo>
                <a:lnTo>
                  <a:pt x="205383" y="205382"/>
                </a:lnTo>
                <a:lnTo>
                  <a:pt x="214313" y="214312"/>
                </a:lnTo>
                <a:lnTo>
                  <a:pt x="214313" y="205382"/>
                </a:lnTo>
                <a:lnTo>
                  <a:pt x="223242" y="196453"/>
                </a:lnTo>
                <a:lnTo>
                  <a:pt x="232172" y="178593"/>
                </a:lnTo>
                <a:lnTo>
                  <a:pt x="250031" y="151804"/>
                </a:lnTo>
                <a:lnTo>
                  <a:pt x="258961" y="133945"/>
                </a:lnTo>
                <a:lnTo>
                  <a:pt x="276820" y="125015"/>
                </a:lnTo>
                <a:lnTo>
                  <a:pt x="285750" y="116085"/>
                </a:lnTo>
                <a:lnTo>
                  <a:pt x="303609" y="125015"/>
                </a:lnTo>
                <a:lnTo>
                  <a:pt x="312539" y="125015"/>
                </a:lnTo>
                <a:lnTo>
                  <a:pt x="321469" y="133945"/>
                </a:lnTo>
                <a:lnTo>
                  <a:pt x="321469" y="142875"/>
                </a:lnTo>
                <a:lnTo>
                  <a:pt x="330399" y="151804"/>
                </a:lnTo>
                <a:lnTo>
                  <a:pt x="339328" y="160734"/>
                </a:lnTo>
                <a:lnTo>
                  <a:pt x="348258" y="160734"/>
                </a:lnTo>
                <a:lnTo>
                  <a:pt x="357188" y="160734"/>
                </a:lnTo>
                <a:lnTo>
                  <a:pt x="375047" y="160734"/>
                </a:lnTo>
                <a:lnTo>
                  <a:pt x="392906" y="151804"/>
                </a:lnTo>
                <a:lnTo>
                  <a:pt x="410766" y="151804"/>
                </a:lnTo>
                <a:lnTo>
                  <a:pt x="428625" y="142875"/>
                </a:lnTo>
                <a:lnTo>
                  <a:pt x="428625"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7" name="Freeform 136"/>
          <p:cNvSpPr/>
          <p:nvPr/>
        </p:nvSpPr>
        <p:spPr>
          <a:xfrm>
            <a:off x="7072313" y="4027289"/>
            <a:ext cx="419696" cy="473274"/>
          </a:xfrm>
          <a:custGeom>
            <a:avLst/>
            <a:gdLst/>
            <a:ahLst/>
            <a:cxnLst/>
            <a:rect l="0" t="0" r="0" b="0"/>
            <a:pathLst>
              <a:path w="419696" h="473274">
                <a:moveTo>
                  <a:pt x="125015" y="8929"/>
                </a:moveTo>
                <a:lnTo>
                  <a:pt x="116085" y="8929"/>
                </a:lnTo>
                <a:lnTo>
                  <a:pt x="107156" y="8929"/>
                </a:lnTo>
                <a:lnTo>
                  <a:pt x="98226" y="8929"/>
                </a:lnTo>
                <a:lnTo>
                  <a:pt x="89296" y="8929"/>
                </a:lnTo>
                <a:lnTo>
                  <a:pt x="71437" y="26789"/>
                </a:lnTo>
                <a:lnTo>
                  <a:pt x="53578" y="44648"/>
                </a:lnTo>
                <a:lnTo>
                  <a:pt x="35718" y="71437"/>
                </a:lnTo>
                <a:lnTo>
                  <a:pt x="17859" y="89297"/>
                </a:lnTo>
                <a:lnTo>
                  <a:pt x="8929" y="116086"/>
                </a:lnTo>
                <a:lnTo>
                  <a:pt x="0" y="133945"/>
                </a:lnTo>
                <a:lnTo>
                  <a:pt x="0" y="142875"/>
                </a:lnTo>
                <a:lnTo>
                  <a:pt x="0" y="142875"/>
                </a:lnTo>
                <a:lnTo>
                  <a:pt x="17859" y="142875"/>
                </a:lnTo>
                <a:lnTo>
                  <a:pt x="35718" y="125015"/>
                </a:lnTo>
                <a:lnTo>
                  <a:pt x="53578" y="98226"/>
                </a:lnTo>
                <a:lnTo>
                  <a:pt x="80367" y="71437"/>
                </a:lnTo>
                <a:lnTo>
                  <a:pt x="98226" y="53578"/>
                </a:lnTo>
                <a:lnTo>
                  <a:pt x="125015" y="44648"/>
                </a:lnTo>
                <a:lnTo>
                  <a:pt x="133945" y="44648"/>
                </a:lnTo>
                <a:lnTo>
                  <a:pt x="151804" y="62507"/>
                </a:lnTo>
                <a:lnTo>
                  <a:pt x="160734" y="89297"/>
                </a:lnTo>
                <a:lnTo>
                  <a:pt x="160734" y="125015"/>
                </a:lnTo>
                <a:lnTo>
                  <a:pt x="169664" y="160734"/>
                </a:lnTo>
                <a:lnTo>
                  <a:pt x="169664" y="178593"/>
                </a:lnTo>
                <a:lnTo>
                  <a:pt x="169664" y="196453"/>
                </a:lnTo>
                <a:lnTo>
                  <a:pt x="178593" y="205382"/>
                </a:lnTo>
                <a:lnTo>
                  <a:pt x="178593" y="205382"/>
                </a:lnTo>
                <a:lnTo>
                  <a:pt x="178593" y="196453"/>
                </a:lnTo>
                <a:lnTo>
                  <a:pt x="187523" y="178593"/>
                </a:lnTo>
                <a:lnTo>
                  <a:pt x="196453" y="151804"/>
                </a:lnTo>
                <a:lnTo>
                  <a:pt x="205382" y="125015"/>
                </a:lnTo>
                <a:lnTo>
                  <a:pt x="214312" y="107156"/>
                </a:lnTo>
                <a:lnTo>
                  <a:pt x="232171" y="98226"/>
                </a:lnTo>
                <a:lnTo>
                  <a:pt x="241101" y="89297"/>
                </a:lnTo>
                <a:lnTo>
                  <a:pt x="250031" y="98226"/>
                </a:lnTo>
                <a:lnTo>
                  <a:pt x="267890" y="125015"/>
                </a:lnTo>
                <a:lnTo>
                  <a:pt x="276820" y="160734"/>
                </a:lnTo>
                <a:lnTo>
                  <a:pt x="294679" y="196453"/>
                </a:lnTo>
                <a:lnTo>
                  <a:pt x="294679" y="250031"/>
                </a:lnTo>
                <a:lnTo>
                  <a:pt x="294679" y="294679"/>
                </a:lnTo>
                <a:lnTo>
                  <a:pt x="294679" y="339328"/>
                </a:lnTo>
                <a:lnTo>
                  <a:pt x="285750" y="392906"/>
                </a:lnTo>
                <a:lnTo>
                  <a:pt x="285750" y="428625"/>
                </a:lnTo>
                <a:lnTo>
                  <a:pt x="276820" y="455414"/>
                </a:lnTo>
                <a:lnTo>
                  <a:pt x="267890" y="473273"/>
                </a:lnTo>
                <a:lnTo>
                  <a:pt x="267890" y="473273"/>
                </a:lnTo>
                <a:lnTo>
                  <a:pt x="267890" y="464343"/>
                </a:lnTo>
                <a:lnTo>
                  <a:pt x="267890" y="437554"/>
                </a:lnTo>
                <a:lnTo>
                  <a:pt x="267890" y="392906"/>
                </a:lnTo>
                <a:lnTo>
                  <a:pt x="267890" y="330398"/>
                </a:lnTo>
                <a:lnTo>
                  <a:pt x="276820" y="258961"/>
                </a:lnTo>
                <a:lnTo>
                  <a:pt x="276820" y="187523"/>
                </a:lnTo>
                <a:lnTo>
                  <a:pt x="294679" y="125015"/>
                </a:lnTo>
                <a:lnTo>
                  <a:pt x="303609" y="71437"/>
                </a:lnTo>
                <a:lnTo>
                  <a:pt x="330398" y="26789"/>
                </a:lnTo>
                <a:lnTo>
                  <a:pt x="348257" y="8929"/>
                </a:lnTo>
                <a:lnTo>
                  <a:pt x="375046" y="0"/>
                </a:lnTo>
                <a:lnTo>
                  <a:pt x="392906" y="8929"/>
                </a:lnTo>
                <a:lnTo>
                  <a:pt x="410765" y="17859"/>
                </a:lnTo>
                <a:lnTo>
                  <a:pt x="419695" y="44648"/>
                </a:lnTo>
                <a:lnTo>
                  <a:pt x="419695" y="71437"/>
                </a:lnTo>
                <a:lnTo>
                  <a:pt x="401835" y="98226"/>
                </a:lnTo>
                <a:lnTo>
                  <a:pt x="383976" y="125015"/>
                </a:lnTo>
                <a:lnTo>
                  <a:pt x="357187" y="142875"/>
                </a:lnTo>
                <a:lnTo>
                  <a:pt x="339328" y="151804"/>
                </a:lnTo>
                <a:lnTo>
                  <a:pt x="330398" y="151804"/>
                </a:lnTo>
                <a:lnTo>
                  <a:pt x="321468" y="142875"/>
                </a:lnTo>
                <a:lnTo>
                  <a:pt x="330398" y="125015"/>
                </a:lnTo>
                <a:lnTo>
                  <a:pt x="339328" y="98226"/>
                </a:lnTo>
                <a:lnTo>
                  <a:pt x="339328"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8" name="Freeform 137"/>
          <p:cNvSpPr/>
          <p:nvPr/>
        </p:nvSpPr>
        <p:spPr>
          <a:xfrm>
            <a:off x="7590234" y="3946921"/>
            <a:ext cx="196455" cy="410767"/>
          </a:xfrm>
          <a:custGeom>
            <a:avLst/>
            <a:gdLst/>
            <a:ahLst/>
            <a:cxnLst/>
            <a:rect l="0" t="0" r="0" b="0"/>
            <a:pathLst>
              <a:path w="196455" h="410767">
                <a:moveTo>
                  <a:pt x="44649" y="142875"/>
                </a:moveTo>
                <a:lnTo>
                  <a:pt x="35719" y="151805"/>
                </a:lnTo>
                <a:lnTo>
                  <a:pt x="35719" y="160735"/>
                </a:lnTo>
                <a:lnTo>
                  <a:pt x="35719" y="178594"/>
                </a:lnTo>
                <a:lnTo>
                  <a:pt x="26789" y="205383"/>
                </a:lnTo>
                <a:lnTo>
                  <a:pt x="26789" y="232172"/>
                </a:lnTo>
                <a:lnTo>
                  <a:pt x="17860" y="258961"/>
                </a:lnTo>
                <a:lnTo>
                  <a:pt x="17860" y="294680"/>
                </a:lnTo>
                <a:lnTo>
                  <a:pt x="8930" y="330399"/>
                </a:lnTo>
                <a:lnTo>
                  <a:pt x="8930" y="357188"/>
                </a:lnTo>
                <a:lnTo>
                  <a:pt x="8930" y="383977"/>
                </a:lnTo>
                <a:lnTo>
                  <a:pt x="0" y="401836"/>
                </a:lnTo>
                <a:lnTo>
                  <a:pt x="0" y="410766"/>
                </a:lnTo>
                <a:lnTo>
                  <a:pt x="0" y="410766"/>
                </a:lnTo>
                <a:lnTo>
                  <a:pt x="0" y="401836"/>
                </a:lnTo>
                <a:lnTo>
                  <a:pt x="0" y="366118"/>
                </a:lnTo>
                <a:lnTo>
                  <a:pt x="0" y="330399"/>
                </a:lnTo>
                <a:lnTo>
                  <a:pt x="0" y="276821"/>
                </a:lnTo>
                <a:lnTo>
                  <a:pt x="8930" y="214313"/>
                </a:lnTo>
                <a:lnTo>
                  <a:pt x="26789" y="151805"/>
                </a:lnTo>
                <a:lnTo>
                  <a:pt x="44649" y="98227"/>
                </a:lnTo>
                <a:lnTo>
                  <a:pt x="71438" y="44649"/>
                </a:lnTo>
                <a:lnTo>
                  <a:pt x="107157" y="17860"/>
                </a:lnTo>
                <a:lnTo>
                  <a:pt x="133946" y="0"/>
                </a:lnTo>
                <a:lnTo>
                  <a:pt x="169664" y="8930"/>
                </a:lnTo>
                <a:lnTo>
                  <a:pt x="187524" y="17860"/>
                </a:lnTo>
                <a:lnTo>
                  <a:pt x="196454" y="44649"/>
                </a:lnTo>
                <a:lnTo>
                  <a:pt x="187524" y="80368"/>
                </a:lnTo>
                <a:lnTo>
                  <a:pt x="169664" y="116086"/>
                </a:lnTo>
                <a:lnTo>
                  <a:pt x="142875" y="151805"/>
                </a:lnTo>
                <a:lnTo>
                  <a:pt x="107157" y="178594"/>
                </a:lnTo>
                <a:lnTo>
                  <a:pt x="80368" y="205383"/>
                </a:lnTo>
                <a:lnTo>
                  <a:pt x="53579" y="223243"/>
                </a:lnTo>
                <a:lnTo>
                  <a:pt x="44649" y="223243"/>
                </a:lnTo>
                <a:lnTo>
                  <a:pt x="35719" y="214313"/>
                </a:lnTo>
                <a:lnTo>
                  <a:pt x="44649" y="196454"/>
                </a:lnTo>
                <a:lnTo>
                  <a:pt x="62508" y="169665"/>
                </a:lnTo>
                <a:lnTo>
                  <a:pt x="80368" y="133946"/>
                </a:lnTo>
                <a:lnTo>
                  <a:pt x="80368"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9" name="Freeform 138"/>
          <p:cNvSpPr/>
          <p:nvPr/>
        </p:nvSpPr>
        <p:spPr>
          <a:xfrm>
            <a:off x="7902773" y="3795117"/>
            <a:ext cx="71439" cy="428626"/>
          </a:xfrm>
          <a:custGeom>
            <a:avLst/>
            <a:gdLst/>
            <a:ahLst/>
            <a:cxnLst/>
            <a:rect l="0" t="0" r="0" b="0"/>
            <a:pathLst>
              <a:path w="71439" h="428626">
                <a:moveTo>
                  <a:pt x="71438" y="0"/>
                </a:moveTo>
                <a:lnTo>
                  <a:pt x="71438" y="0"/>
                </a:lnTo>
                <a:lnTo>
                  <a:pt x="71438" y="0"/>
                </a:lnTo>
                <a:lnTo>
                  <a:pt x="71438" y="8929"/>
                </a:lnTo>
                <a:lnTo>
                  <a:pt x="62508" y="17859"/>
                </a:lnTo>
                <a:lnTo>
                  <a:pt x="62508" y="44648"/>
                </a:lnTo>
                <a:lnTo>
                  <a:pt x="53579" y="80367"/>
                </a:lnTo>
                <a:lnTo>
                  <a:pt x="44649" y="125015"/>
                </a:lnTo>
                <a:lnTo>
                  <a:pt x="35719" y="178594"/>
                </a:lnTo>
                <a:lnTo>
                  <a:pt x="26790" y="232172"/>
                </a:lnTo>
                <a:lnTo>
                  <a:pt x="17860" y="285750"/>
                </a:lnTo>
                <a:lnTo>
                  <a:pt x="8930" y="330398"/>
                </a:lnTo>
                <a:lnTo>
                  <a:pt x="0" y="375047"/>
                </a:lnTo>
                <a:lnTo>
                  <a:pt x="0" y="401836"/>
                </a:lnTo>
                <a:lnTo>
                  <a:pt x="8930" y="419695"/>
                </a:lnTo>
                <a:lnTo>
                  <a:pt x="17860" y="428625"/>
                </a:lnTo>
                <a:lnTo>
                  <a:pt x="26790" y="419695"/>
                </a:lnTo>
                <a:lnTo>
                  <a:pt x="35719" y="401836"/>
                </a:lnTo>
                <a:lnTo>
                  <a:pt x="35719" y="40183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Freeform 139"/>
          <p:cNvSpPr/>
          <p:nvPr/>
        </p:nvSpPr>
        <p:spPr>
          <a:xfrm>
            <a:off x="7992070" y="4027289"/>
            <a:ext cx="26790" cy="133946"/>
          </a:xfrm>
          <a:custGeom>
            <a:avLst/>
            <a:gdLst/>
            <a:ahLst/>
            <a:cxnLst/>
            <a:rect l="0" t="0" r="0" b="0"/>
            <a:pathLst>
              <a:path w="26790" h="133946">
                <a:moveTo>
                  <a:pt x="26789" y="0"/>
                </a:moveTo>
                <a:lnTo>
                  <a:pt x="26789" y="8929"/>
                </a:lnTo>
                <a:lnTo>
                  <a:pt x="26789" y="26789"/>
                </a:lnTo>
                <a:lnTo>
                  <a:pt x="17860" y="62507"/>
                </a:lnTo>
                <a:lnTo>
                  <a:pt x="17860" y="89297"/>
                </a:lnTo>
                <a:lnTo>
                  <a:pt x="8930" y="107156"/>
                </a:lnTo>
                <a:lnTo>
                  <a:pt x="8930" y="125015"/>
                </a:lnTo>
                <a:lnTo>
                  <a:pt x="0" y="133945"/>
                </a:lnTo>
                <a:lnTo>
                  <a:pt x="0" y="133945"/>
                </a:lnTo>
                <a:lnTo>
                  <a:pt x="8930" y="125015"/>
                </a:lnTo>
                <a:lnTo>
                  <a:pt x="8930" y="98226"/>
                </a:lnTo>
                <a:lnTo>
                  <a:pt x="0" y="80367"/>
                </a:lnTo>
                <a:lnTo>
                  <a:pt x="0"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Freeform 140"/>
          <p:cNvSpPr/>
          <p:nvPr/>
        </p:nvSpPr>
        <p:spPr>
          <a:xfrm>
            <a:off x="5822156" y="3857625"/>
            <a:ext cx="17861" cy="71438"/>
          </a:xfrm>
          <a:custGeom>
            <a:avLst/>
            <a:gdLst/>
            <a:ahLst/>
            <a:cxnLst/>
            <a:rect l="0" t="0" r="0" b="0"/>
            <a:pathLst>
              <a:path w="17861" h="71438">
                <a:moveTo>
                  <a:pt x="0" y="0"/>
                </a:moveTo>
                <a:lnTo>
                  <a:pt x="0" y="0"/>
                </a:lnTo>
                <a:lnTo>
                  <a:pt x="0" y="0"/>
                </a:lnTo>
                <a:lnTo>
                  <a:pt x="0" y="0"/>
                </a:lnTo>
                <a:lnTo>
                  <a:pt x="0" y="8929"/>
                </a:lnTo>
                <a:lnTo>
                  <a:pt x="0" y="17859"/>
                </a:lnTo>
                <a:lnTo>
                  <a:pt x="8930" y="26789"/>
                </a:lnTo>
                <a:lnTo>
                  <a:pt x="8930" y="35718"/>
                </a:lnTo>
                <a:lnTo>
                  <a:pt x="8930" y="44648"/>
                </a:lnTo>
                <a:lnTo>
                  <a:pt x="8930" y="53578"/>
                </a:lnTo>
                <a:lnTo>
                  <a:pt x="8930" y="62507"/>
                </a:lnTo>
                <a:lnTo>
                  <a:pt x="8930" y="71437"/>
                </a:lnTo>
                <a:lnTo>
                  <a:pt x="17860" y="71437"/>
                </a:lnTo>
                <a:lnTo>
                  <a:pt x="17860" y="71437"/>
                </a:lnTo>
                <a:lnTo>
                  <a:pt x="17860"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2" name="Freeform 141"/>
          <p:cNvSpPr/>
          <p:nvPr/>
        </p:nvSpPr>
        <p:spPr>
          <a:xfrm>
            <a:off x="5902523" y="3857625"/>
            <a:ext cx="8931" cy="80368"/>
          </a:xfrm>
          <a:custGeom>
            <a:avLst/>
            <a:gdLst/>
            <a:ahLst/>
            <a:cxnLst/>
            <a:rect l="0" t="0" r="0" b="0"/>
            <a:pathLst>
              <a:path w="8931" h="80368">
                <a:moveTo>
                  <a:pt x="0" y="0"/>
                </a:moveTo>
                <a:lnTo>
                  <a:pt x="0" y="8929"/>
                </a:lnTo>
                <a:lnTo>
                  <a:pt x="0" y="26789"/>
                </a:lnTo>
                <a:lnTo>
                  <a:pt x="0" y="35718"/>
                </a:lnTo>
                <a:lnTo>
                  <a:pt x="0" y="53578"/>
                </a:lnTo>
                <a:lnTo>
                  <a:pt x="0" y="71437"/>
                </a:lnTo>
                <a:lnTo>
                  <a:pt x="0" y="80367"/>
                </a:lnTo>
                <a:lnTo>
                  <a:pt x="8930" y="80367"/>
                </a:lnTo>
                <a:lnTo>
                  <a:pt x="8930"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Freeform 142"/>
          <p:cNvSpPr/>
          <p:nvPr/>
        </p:nvSpPr>
        <p:spPr>
          <a:xfrm>
            <a:off x="8099227" y="3830836"/>
            <a:ext cx="8930" cy="71438"/>
          </a:xfrm>
          <a:custGeom>
            <a:avLst/>
            <a:gdLst/>
            <a:ahLst/>
            <a:cxnLst/>
            <a:rect l="0" t="0" r="0" b="0"/>
            <a:pathLst>
              <a:path w="8930" h="71438">
                <a:moveTo>
                  <a:pt x="8929" y="0"/>
                </a:moveTo>
                <a:lnTo>
                  <a:pt x="8929" y="0"/>
                </a:lnTo>
                <a:lnTo>
                  <a:pt x="8929" y="0"/>
                </a:lnTo>
                <a:lnTo>
                  <a:pt x="0" y="0"/>
                </a:lnTo>
                <a:lnTo>
                  <a:pt x="0" y="0"/>
                </a:lnTo>
                <a:lnTo>
                  <a:pt x="0" y="0"/>
                </a:lnTo>
                <a:lnTo>
                  <a:pt x="0" y="8929"/>
                </a:lnTo>
                <a:lnTo>
                  <a:pt x="0" y="17859"/>
                </a:lnTo>
                <a:lnTo>
                  <a:pt x="0" y="26789"/>
                </a:lnTo>
                <a:lnTo>
                  <a:pt x="0" y="35718"/>
                </a:lnTo>
                <a:lnTo>
                  <a:pt x="0" y="44648"/>
                </a:lnTo>
                <a:lnTo>
                  <a:pt x="0" y="53578"/>
                </a:lnTo>
                <a:lnTo>
                  <a:pt x="0" y="53578"/>
                </a:lnTo>
                <a:lnTo>
                  <a:pt x="0" y="62507"/>
                </a:lnTo>
                <a:lnTo>
                  <a:pt x="0" y="71437"/>
                </a:lnTo>
                <a:lnTo>
                  <a:pt x="8929" y="71437"/>
                </a:lnTo>
                <a:lnTo>
                  <a:pt x="8929"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Freeform 143"/>
          <p:cNvSpPr/>
          <p:nvPr/>
        </p:nvSpPr>
        <p:spPr>
          <a:xfrm>
            <a:off x="8161734" y="3848695"/>
            <a:ext cx="8931" cy="44649"/>
          </a:xfrm>
          <a:custGeom>
            <a:avLst/>
            <a:gdLst/>
            <a:ahLst/>
            <a:cxnLst/>
            <a:rect l="0" t="0" r="0" b="0"/>
            <a:pathLst>
              <a:path w="8931" h="44649">
                <a:moveTo>
                  <a:pt x="8930" y="0"/>
                </a:moveTo>
                <a:lnTo>
                  <a:pt x="8930" y="0"/>
                </a:lnTo>
                <a:lnTo>
                  <a:pt x="8930" y="8930"/>
                </a:lnTo>
                <a:lnTo>
                  <a:pt x="0" y="8930"/>
                </a:lnTo>
                <a:lnTo>
                  <a:pt x="0" y="17859"/>
                </a:lnTo>
                <a:lnTo>
                  <a:pt x="0" y="26789"/>
                </a:lnTo>
                <a:lnTo>
                  <a:pt x="0" y="35719"/>
                </a:lnTo>
                <a:lnTo>
                  <a:pt x="0" y="44648"/>
                </a:lnTo>
                <a:lnTo>
                  <a:pt x="0"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Freeform 144"/>
          <p:cNvSpPr/>
          <p:nvPr/>
        </p:nvSpPr>
        <p:spPr>
          <a:xfrm>
            <a:off x="3357563" y="1634133"/>
            <a:ext cx="62508" cy="125016"/>
          </a:xfrm>
          <a:custGeom>
            <a:avLst/>
            <a:gdLst/>
            <a:ahLst/>
            <a:cxnLst/>
            <a:rect l="0" t="0" r="0" b="0"/>
            <a:pathLst>
              <a:path w="62508" h="125016">
                <a:moveTo>
                  <a:pt x="17859" y="125015"/>
                </a:moveTo>
                <a:lnTo>
                  <a:pt x="17859" y="116086"/>
                </a:lnTo>
                <a:lnTo>
                  <a:pt x="8929" y="116086"/>
                </a:lnTo>
                <a:lnTo>
                  <a:pt x="8929" y="116086"/>
                </a:lnTo>
                <a:lnTo>
                  <a:pt x="8929" y="107156"/>
                </a:lnTo>
                <a:lnTo>
                  <a:pt x="0" y="107156"/>
                </a:lnTo>
                <a:lnTo>
                  <a:pt x="8929" y="89296"/>
                </a:lnTo>
                <a:lnTo>
                  <a:pt x="8929" y="80367"/>
                </a:lnTo>
                <a:lnTo>
                  <a:pt x="17859" y="71437"/>
                </a:lnTo>
                <a:lnTo>
                  <a:pt x="26789" y="53578"/>
                </a:lnTo>
                <a:lnTo>
                  <a:pt x="44648" y="35718"/>
                </a:lnTo>
                <a:lnTo>
                  <a:pt x="44648" y="26789"/>
                </a:lnTo>
                <a:lnTo>
                  <a:pt x="53578" y="8929"/>
                </a:lnTo>
                <a:lnTo>
                  <a:pt x="62507" y="0"/>
                </a:lnTo>
                <a:lnTo>
                  <a:pt x="6250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Freeform 145"/>
          <p:cNvSpPr/>
          <p:nvPr/>
        </p:nvSpPr>
        <p:spPr>
          <a:xfrm>
            <a:off x="3464719" y="1446609"/>
            <a:ext cx="8930" cy="8931"/>
          </a:xfrm>
          <a:custGeom>
            <a:avLst/>
            <a:gdLst/>
            <a:ahLst/>
            <a:cxnLst/>
            <a:rect l="0" t="0" r="0" b="0"/>
            <a:pathLst>
              <a:path w="8930" h="8931">
                <a:moveTo>
                  <a:pt x="8929" y="8930"/>
                </a:moveTo>
                <a:lnTo>
                  <a:pt x="8929" y="8930"/>
                </a:lnTo>
                <a:lnTo>
                  <a:pt x="8929" y="8930"/>
                </a:lnTo>
                <a:lnTo>
                  <a:pt x="8929" y="8930"/>
                </a:lnTo>
                <a:lnTo>
                  <a:pt x="0" y="8930"/>
                </a:lnTo>
                <a:lnTo>
                  <a:pt x="0" y="8930"/>
                </a:lnTo>
                <a:lnTo>
                  <a:pt x="0" y="8930"/>
                </a:lnTo>
                <a:lnTo>
                  <a:pt x="0" y="8930"/>
                </a:lnTo>
                <a:lnTo>
                  <a:pt x="0" y="0"/>
                </a:lnTo>
                <a:lnTo>
                  <a:pt x="0" y="0"/>
                </a:lnTo>
                <a:lnTo>
                  <a:pt x="0"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7" name="Freeform 146"/>
          <p:cNvSpPr/>
          <p:nvPr/>
        </p:nvSpPr>
        <p:spPr>
          <a:xfrm>
            <a:off x="3446859" y="1357313"/>
            <a:ext cx="142876" cy="214313"/>
          </a:xfrm>
          <a:custGeom>
            <a:avLst/>
            <a:gdLst/>
            <a:ahLst/>
            <a:cxnLst/>
            <a:rect l="0" t="0" r="0" b="0"/>
            <a:pathLst>
              <a:path w="142876" h="214313">
                <a:moveTo>
                  <a:pt x="0" y="98226"/>
                </a:moveTo>
                <a:lnTo>
                  <a:pt x="0" y="98226"/>
                </a:lnTo>
                <a:lnTo>
                  <a:pt x="0" y="89296"/>
                </a:lnTo>
                <a:lnTo>
                  <a:pt x="0" y="89296"/>
                </a:lnTo>
                <a:lnTo>
                  <a:pt x="0" y="89296"/>
                </a:lnTo>
                <a:lnTo>
                  <a:pt x="0" y="89296"/>
                </a:lnTo>
                <a:lnTo>
                  <a:pt x="0" y="80366"/>
                </a:lnTo>
                <a:lnTo>
                  <a:pt x="0" y="80366"/>
                </a:lnTo>
                <a:lnTo>
                  <a:pt x="0" y="80366"/>
                </a:lnTo>
                <a:lnTo>
                  <a:pt x="8930" y="80366"/>
                </a:lnTo>
                <a:lnTo>
                  <a:pt x="8930" y="80366"/>
                </a:lnTo>
                <a:lnTo>
                  <a:pt x="8930" y="80366"/>
                </a:lnTo>
                <a:lnTo>
                  <a:pt x="8930" y="89296"/>
                </a:lnTo>
                <a:lnTo>
                  <a:pt x="8930" y="89296"/>
                </a:lnTo>
                <a:lnTo>
                  <a:pt x="8930" y="98226"/>
                </a:lnTo>
                <a:lnTo>
                  <a:pt x="8930" y="107156"/>
                </a:lnTo>
                <a:lnTo>
                  <a:pt x="8930" y="116085"/>
                </a:lnTo>
                <a:lnTo>
                  <a:pt x="0" y="116085"/>
                </a:lnTo>
                <a:lnTo>
                  <a:pt x="0" y="125015"/>
                </a:lnTo>
                <a:lnTo>
                  <a:pt x="0" y="125015"/>
                </a:lnTo>
                <a:lnTo>
                  <a:pt x="0" y="133945"/>
                </a:lnTo>
                <a:lnTo>
                  <a:pt x="0" y="133945"/>
                </a:lnTo>
                <a:lnTo>
                  <a:pt x="0" y="133945"/>
                </a:lnTo>
                <a:lnTo>
                  <a:pt x="0" y="133945"/>
                </a:lnTo>
                <a:lnTo>
                  <a:pt x="0" y="133945"/>
                </a:lnTo>
                <a:lnTo>
                  <a:pt x="0" y="125015"/>
                </a:lnTo>
                <a:lnTo>
                  <a:pt x="0" y="125015"/>
                </a:lnTo>
                <a:lnTo>
                  <a:pt x="0" y="116085"/>
                </a:lnTo>
                <a:lnTo>
                  <a:pt x="0" y="116085"/>
                </a:lnTo>
                <a:lnTo>
                  <a:pt x="0" y="107156"/>
                </a:lnTo>
                <a:lnTo>
                  <a:pt x="0" y="89296"/>
                </a:lnTo>
                <a:lnTo>
                  <a:pt x="0" y="80366"/>
                </a:lnTo>
                <a:lnTo>
                  <a:pt x="8930" y="71437"/>
                </a:lnTo>
                <a:lnTo>
                  <a:pt x="17860" y="62507"/>
                </a:lnTo>
                <a:lnTo>
                  <a:pt x="26789" y="53577"/>
                </a:lnTo>
                <a:lnTo>
                  <a:pt x="35719" y="53577"/>
                </a:lnTo>
                <a:lnTo>
                  <a:pt x="35719" y="53577"/>
                </a:lnTo>
                <a:lnTo>
                  <a:pt x="44649" y="71437"/>
                </a:lnTo>
                <a:lnTo>
                  <a:pt x="44649" y="98226"/>
                </a:lnTo>
                <a:lnTo>
                  <a:pt x="44649" y="125015"/>
                </a:lnTo>
                <a:lnTo>
                  <a:pt x="44649" y="151804"/>
                </a:lnTo>
                <a:lnTo>
                  <a:pt x="35719" y="178593"/>
                </a:lnTo>
                <a:lnTo>
                  <a:pt x="35719" y="196452"/>
                </a:lnTo>
                <a:lnTo>
                  <a:pt x="26789" y="205382"/>
                </a:lnTo>
                <a:lnTo>
                  <a:pt x="26789" y="214312"/>
                </a:lnTo>
                <a:lnTo>
                  <a:pt x="26789" y="205382"/>
                </a:lnTo>
                <a:lnTo>
                  <a:pt x="26789" y="196452"/>
                </a:lnTo>
                <a:lnTo>
                  <a:pt x="26789" y="169663"/>
                </a:lnTo>
                <a:lnTo>
                  <a:pt x="35719" y="142874"/>
                </a:lnTo>
                <a:lnTo>
                  <a:pt x="35719" y="116085"/>
                </a:lnTo>
                <a:lnTo>
                  <a:pt x="35719" y="89296"/>
                </a:lnTo>
                <a:lnTo>
                  <a:pt x="44649" y="71437"/>
                </a:lnTo>
                <a:lnTo>
                  <a:pt x="53579" y="53577"/>
                </a:lnTo>
                <a:lnTo>
                  <a:pt x="53579" y="35718"/>
                </a:lnTo>
                <a:lnTo>
                  <a:pt x="53579" y="26789"/>
                </a:lnTo>
                <a:lnTo>
                  <a:pt x="53579" y="26789"/>
                </a:lnTo>
                <a:lnTo>
                  <a:pt x="53579" y="26789"/>
                </a:lnTo>
                <a:lnTo>
                  <a:pt x="53579" y="26789"/>
                </a:lnTo>
                <a:lnTo>
                  <a:pt x="53579" y="26789"/>
                </a:lnTo>
                <a:lnTo>
                  <a:pt x="62508" y="26789"/>
                </a:lnTo>
                <a:lnTo>
                  <a:pt x="62508" y="26789"/>
                </a:lnTo>
                <a:lnTo>
                  <a:pt x="62508" y="26789"/>
                </a:lnTo>
                <a:lnTo>
                  <a:pt x="62508" y="26789"/>
                </a:lnTo>
                <a:lnTo>
                  <a:pt x="71438" y="26789"/>
                </a:lnTo>
                <a:lnTo>
                  <a:pt x="71438" y="17859"/>
                </a:lnTo>
                <a:lnTo>
                  <a:pt x="71438" y="17859"/>
                </a:lnTo>
                <a:lnTo>
                  <a:pt x="71438" y="17859"/>
                </a:lnTo>
                <a:lnTo>
                  <a:pt x="71438" y="17859"/>
                </a:lnTo>
                <a:lnTo>
                  <a:pt x="71438" y="17859"/>
                </a:lnTo>
                <a:lnTo>
                  <a:pt x="71438" y="17859"/>
                </a:lnTo>
                <a:lnTo>
                  <a:pt x="71438" y="8929"/>
                </a:lnTo>
                <a:lnTo>
                  <a:pt x="71438" y="8929"/>
                </a:lnTo>
                <a:lnTo>
                  <a:pt x="71438" y="8929"/>
                </a:lnTo>
                <a:lnTo>
                  <a:pt x="80368" y="8929"/>
                </a:lnTo>
                <a:lnTo>
                  <a:pt x="89297" y="8929"/>
                </a:lnTo>
                <a:lnTo>
                  <a:pt x="98227" y="0"/>
                </a:lnTo>
                <a:lnTo>
                  <a:pt x="107157" y="0"/>
                </a:lnTo>
                <a:lnTo>
                  <a:pt x="125016" y="0"/>
                </a:lnTo>
                <a:lnTo>
                  <a:pt x="133946" y="0"/>
                </a:lnTo>
                <a:lnTo>
                  <a:pt x="142875" y="8929"/>
                </a:lnTo>
                <a:lnTo>
                  <a:pt x="142875" y="17859"/>
                </a:lnTo>
                <a:lnTo>
                  <a:pt x="133946" y="26789"/>
                </a:lnTo>
                <a:lnTo>
                  <a:pt x="125016" y="44648"/>
                </a:lnTo>
                <a:lnTo>
                  <a:pt x="98227" y="62507"/>
                </a:lnTo>
                <a:lnTo>
                  <a:pt x="80368" y="89296"/>
                </a:lnTo>
                <a:lnTo>
                  <a:pt x="62508" y="107156"/>
                </a:lnTo>
                <a:lnTo>
                  <a:pt x="53579" y="116085"/>
                </a:lnTo>
                <a:lnTo>
                  <a:pt x="53579" y="116085"/>
                </a:lnTo>
                <a:lnTo>
                  <a:pt x="71438" y="116085"/>
                </a:lnTo>
                <a:lnTo>
                  <a:pt x="89297" y="107156"/>
                </a:lnTo>
                <a:lnTo>
                  <a:pt x="89297"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8" name="Freeform 147"/>
          <p:cNvSpPr/>
          <p:nvPr/>
        </p:nvSpPr>
        <p:spPr>
          <a:xfrm>
            <a:off x="3634383" y="1348383"/>
            <a:ext cx="98227" cy="125016"/>
          </a:xfrm>
          <a:custGeom>
            <a:avLst/>
            <a:gdLst/>
            <a:ahLst/>
            <a:cxnLst/>
            <a:rect l="0" t="0" r="0" b="0"/>
            <a:pathLst>
              <a:path w="98227" h="125016">
                <a:moveTo>
                  <a:pt x="0" y="17859"/>
                </a:moveTo>
                <a:lnTo>
                  <a:pt x="0" y="17859"/>
                </a:lnTo>
                <a:lnTo>
                  <a:pt x="0" y="17859"/>
                </a:lnTo>
                <a:lnTo>
                  <a:pt x="0" y="17859"/>
                </a:lnTo>
                <a:lnTo>
                  <a:pt x="0" y="17859"/>
                </a:lnTo>
                <a:lnTo>
                  <a:pt x="8930" y="26789"/>
                </a:lnTo>
                <a:lnTo>
                  <a:pt x="8930" y="44648"/>
                </a:lnTo>
                <a:lnTo>
                  <a:pt x="8930" y="62507"/>
                </a:lnTo>
                <a:lnTo>
                  <a:pt x="17859" y="71437"/>
                </a:lnTo>
                <a:lnTo>
                  <a:pt x="17859" y="89296"/>
                </a:lnTo>
                <a:lnTo>
                  <a:pt x="17859" y="107156"/>
                </a:lnTo>
                <a:lnTo>
                  <a:pt x="17859" y="116086"/>
                </a:lnTo>
                <a:lnTo>
                  <a:pt x="17859" y="125015"/>
                </a:lnTo>
                <a:lnTo>
                  <a:pt x="17859" y="125015"/>
                </a:lnTo>
                <a:lnTo>
                  <a:pt x="17859" y="125015"/>
                </a:lnTo>
                <a:lnTo>
                  <a:pt x="26789" y="107156"/>
                </a:lnTo>
                <a:lnTo>
                  <a:pt x="26789" y="89296"/>
                </a:lnTo>
                <a:lnTo>
                  <a:pt x="35719" y="71437"/>
                </a:lnTo>
                <a:lnTo>
                  <a:pt x="44648" y="44648"/>
                </a:lnTo>
                <a:lnTo>
                  <a:pt x="53578" y="26789"/>
                </a:lnTo>
                <a:lnTo>
                  <a:pt x="62508" y="17859"/>
                </a:lnTo>
                <a:lnTo>
                  <a:pt x="80367" y="8930"/>
                </a:lnTo>
                <a:lnTo>
                  <a:pt x="89297" y="8930"/>
                </a:lnTo>
                <a:lnTo>
                  <a:pt x="98226" y="0"/>
                </a:lnTo>
                <a:lnTo>
                  <a:pt x="9822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Freeform 148"/>
          <p:cNvSpPr/>
          <p:nvPr/>
        </p:nvSpPr>
        <p:spPr>
          <a:xfrm>
            <a:off x="3759398" y="1384102"/>
            <a:ext cx="80369" cy="71438"/>
          </a:xfrm>
          <a:custGeom>
            <a:avLst/>
            <a:gdLst/>
            <a:ahLst/>
            <a:cxnLst/>
            <a:rect l="0" t="0" r="0" b="0"/>
            <a:pathLst>
              <a:path w="80369" h="71438">
                <a:moveTo>
                  <a:pt x="8930" y="8929"/>
                </a:moveTo>
                <a:lnTo>
                  <a:pt x="8930" y="8929"/>
                </a:lnTo>
                <a:lnTo>
                  <a:pt x="8930" y="8929"/>
                </a:lnTo>
                <a:lnTo>
                  <a:pt x="0" y="17859"/>
                </a:lnTo>
                <a:lnTo>
                  <a:pt x="0" y="17859"/>
                </a:lnTo>
                <a:lnTo>
                  <a:pt x="0" y="35718"/>
                </a:lnTo>
                <a:lnTo>
                  <a:pt x="0" y="44648"/>
                </a:lnTo>
                <a:lnTo>
                  <a:pt x="8930" y="53577"/>
                </a:lnTo>
                <a:lnTo>
                  <a:pt x="17860" y="62507"/>
                </a:lnTo>
                <a:lnTo>
                  <a:pt x="35719" y="71437"/>
                </a:lnTo>
                <a:lnTo>
                  <a:pt x="44649" y="71437"/>
                </a:lnTo>
                <a:lnTo>
                  <a:pt x="62508" y="71437"/>
                </a:lnTo>
                <a:lnTo>
                  <a:pt x="71438" y="62507"/>
                </a:lnTo>
                <a:lnTo>
                  <a:pt x="80368" y="53577"/>
                </a:lnTo>
                <a:lnTo>
                  <a:pt x="80368" y="44648"/>
                </a:lnTo>
                <a:lnTo>
                  <a:pt x="71438" y="26788"/>
                </a:lnTo>
                <a:lnTo>
                  <a:pt x="62508" y="17859"/>
                </a:lnTo>
                <a:lnTo>
                  <a:pt x="53579" y="8929"/>
                </a:lnTo>
                <a:lnTo>
                  <a:pt x="35719" y="8929"/>
                </a:lnTo>
                <a:lnTo>
                  <a:pt x="26790" y="0"/>
                </a:lnTo>
                <a:lnTo>
                  <a:pt x="17860" y="8929"/>
                </a:lnTo>
                <a:lnTo>
                  <a:pt x="17860" y="8929"/>
                </a:lnTo>
                <a:lnTo>
                  <a:pt x="17860" y="17859"/>
                </a:lnTo>
                <a:lnTo>
                  <a:pt x="26790" y="26788"/>
                </a:lnTo>
                <a:lnTo>
                  <a:pt x="35719" y="26788"/>
                </a:lnTo>
                <a:lnTo>
                  <a:pt x="53579" y="26788"/>
                </a:lnTo>
                <a:lnTo>
                  <a:pt x="53579" y="2678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Freeform 149"/>
          <p:cNvSpPr/>
          <p:nvPr/>
        </p:nvSpPr>
        <p:spPr>
          <a:xfrm>
            <a:off x="3812977" y="1366242"/>
            <a:ext cx="178594" cy="223243"/>
          </a:xfrm>
          <a:custGeom>
            <a:avLst/>
            <a:gdLst/>
            <a:ahLst/>
            <a:cxnLst/>
            <a:rect l="0" t="0" r="0" b="0"/>
            <a:pathLst>
              <a:path w="178594" h="223243">
                <a:moveTo>
                  <a:pt x="151804" y="0"/>
                </a:moveTo>
                <a:lnTo>
                  <a:pt x="151804" y="0"/>
                </a:lnTo>
                <a:lnTo>
                  <a:pt x="142875" y="8930"/>
                </a:lnTo>
                <a:lnTo>
                  <a:pt x="142875" y="17860"/>
                </a:lnTo>
                <a:lnTo>
                  <a:pt x="133945" y="26789"/>
                </a:lnTo>
                <a:lnTo>
                  <a:pt x="133945" y="35719"/>
                </a:lnTo>
                <a:lnTo>
                  <a:pt x="142875" y="53578"/>
                </a:lnTo>
                <a:lnTo>
                  <a:pt x="142875" y="80367"/>
                </a:lnTo>
                <a:lnTo>
                  <a:pt x="151804" y="107156"/>
                </a:lnTo>
                <a:lnTo>
                  <a:pt x="160734" y="133945"/>
                </a:lnTo>
                <a:lnTo>
                  <a:pt x="169664" y="160734"/>
                </a:lnTo>
                <a:lnTo>
                  <a:pt x="178593" y="187523"/>
                </a:lnTo>
                <a:lnTo>
                  <a:pt x="178593" y="205383"/>
                </a:lnTo>
                <a:lnTo>
                  <a:pt x="169664" y="223242"/>
                </a:lnTo>
                <a:lnTo>
                  <a:pt x="151804" y="223242"/>
                </a:lnTo>
                <a:lnTo>
                  <a:pt x="133945" y="223242"/>
                </a:lnTo>
                <a:lnTo>
                  <a:pt x="98226" y="223242"/>
                </a:lnTo>
                <a:lnTo>
                  <a:pt x="71437" y="205383"/>
                </a:lnTo>
                <a:lnTo>
                  <a:pt x="44648" y="187523"/>
                </a:lnTo>
                <a:lnTo>
                  <a:pt x="26789" y="160734"/>
                </a:lnTo>
                <a:lnTo>
                  <a:pt x="8929" y="125016"/>
                </a:lnTo>
                <a:lnTo>
                  <a:pt x="0" y="89297"/>
                </a:lnTo>
                <a:lnTo>
                  <a:pt x="0"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Freeform 150"/>
          <p:cNvSpPr/>
          <p:nvPr/>
        </p:nvSpPr>
        <p:spPr>
          <a:xfrm>
            <a:off x="3920133" y="1259086"/>
            <a:ext cx="53579" cy="26790"/>
          </a:xfrm>
          <a:custGeom>
            <a:avLst/>
            <a:gdLst/>
            <a:ahLst/>
            <a:cxnLst/>
            <a:rect l="0" t="0" r="0" b="0"/>
            <a:pathLst>
              <a:path w="53579" h="26790">
                <a:moveTo>
                  <a:pt x="8930" y="8930"/>
                </a:moveTo>
                <a:lnTo>
                  <a:pt x="8930" y="0"/>
                </a:lnTo>
                <a:lnTo>
                  <a:pt x="8930" y="0"/>
                </a:lnTo>
                <a:lnTo>
                  <a:pt x="0" y="0"/>
                </a:lnTo>
                <a:lnTo>
                  <a:pt x="0" y="0"/>
                </a:lnTo>
                <a:lnTo>
                  <a:pt x="8930" y="0"/>
                </a:lnTo>
                <a:lnTo>
                  <a:pt x="8930" y="0"/>
                </a:lnTo>
                <a:lnTo>
                  <a:pt x="26789" y="8930"/>
                </a:lnTo>
                <a:lnTo>
                  <a:pt x="35719" y="17859"/>
                </a:lnTo>
                <a:lnTo>
                  <a:pt x="53578" y="26789"/>
                </a:lnTo>
                <a:lnTo>
                  <a:pt x="5357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Freeform 151"/>
          <p:cNvSpPr/>
          <p:nvPr/>
        </p:nvSpPr>
        <p:spPr>
          <a:xfrm>
            <a:off x="4009430" y="1384102"/>
            <a:ext cx="107157" cy="116086"/>
          </a:xfrm>
          <a:custGeom>
            <a:avLst/>
            <a:gdLst/>
            <a:ahLst/>
            <a:cxnLst/>
            <a:rect l="0" t="0" r="0" b="0"/>
            <a:pathLst>
              <a:path w="107157" h="116086">
                <a:moveTo>
                  <a:pt x="8929" y="80367"/>
                </a:moveTo>
                <a:lnTo>
                  <a:pt x="0" y="80367"/>
                </a:lnTo>
                <a:lnTo>
                  <a:pt x="0" y="89296"/>
                </a:lnTo>
                <a:lnTo>
                  <a:pt x="0" y="89296"/>
                </a:lnTo>
                <a:lnTo>
                  <a:pt x="8929" y="98226"/>
                </a:lnTo>
                <a:lnTo>
                  <a:pt x="17859" y="98226"/>
                </a:lnTo>
                <a:lnTo>
                  <a:pt x="35718" y="89296"/>
                </a:lnTo>
                <a:lnTo>
                  <a:pt x="44648" y="89296"/>
                </a:lnTo>
                <a:lnTo>
                  <a:pt x="53578" y="71437"/>
                </a:lnTo>
                <a:lnTo>
                  <a:pt x="62508" y="62507"/>
                </a:lnTo>
                <a:lnTo>
                  <a:pt x="62508" y="44648"/>
                </a:lnTo>
                <a:lnTo>
                  <a:pt x="62508" y="35718"/>
                </a:lnTo>
                <a:lnTo>
                  <a:pt x="62508" y="17859"/>
                </a:lnTo>
                <a:lnTo>
                  <a:pt x="53578" y="8929"/>
                </a:lnTo>
                <a:lnTo>
                  <a:pt x="44648" y="0"/>
                </a:lnTo>
                <a:lnTo>
                  <a:pt x="35718" y="8929"/>
                </a:lnTo>
                <a:lnTo>
                  <a:pt x="26789" y="8929"/>
                </a:lnTo>
                <a:lnTo>
                  <a:pt x="17859" y="26788"/>
                </a:lnTo>
                <a:lnTo>
                  <a:pt x="17859" y="44648"/>
                </a:lnTo>
                <a:lnTo>
                  <a:pt x="17859" y="62507"/>
                </a:lnTo>
                <a:lnTo>
                  <a:pt x="26789" y="89296"/>
                </a:lnTo>
                <a:lnTo>
                  <a:pt x="44648" y="98226"/>
                </a:lnTo>
                <a:lnTo>
                  <a:pt x="53578" y="107156"/>
                </a:lnTo>
                <a:lnTo>
                  <a:pt x="71437" y="116085"/>
                </a:lnTo>
                <a:lnTo>
                  <a:pt x="89297" y="116085"/>
                </a:lnTo>
                <a:lnTo>
                  <a:pt x="107156" y="107156"/>
                </a:lnTo>
                <a:lnTo>
                  <a:pt x="107156"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4152305" y="1330523"/>
            <a:ext cx="116087" cy="151806"/>
          </a:xfrm>
          <a:custGeom>
            <a:avLst/>
            <a:gdLst/>
            <a:ahLst/>
            <a:cxnLst/>
            <a:rect l="0" t="0" r="0" b="0"/>
            <a:pathLst>
              <a:path w="116087" h="151806">
                <a:moveTo>
                  <a:pt x="53578" y="26790"/>
                </a:moveTo>
                <a:lnTo>
                  <a:pt x="44648" y="35719"/>
                </a:lnTo>
                <a:lnTo>
                  <a:pt x="35718" y="44649"/>
                </a:lnTo>
                <a:lnTo>
                  <a:pt x="26789" y="53579"/>
                </a:lnTo>
                <a:lnTo>
                  <a:pt x="17859" y="71438"/>
                </a:lnTo>
                <a:lnTo>
                  <a:pt x="8929" y="89297"/>
                </a:lnTo>
                <a:lnTo>
                  <a:pt x="0" y="107156"/>
                </a:lnTo>
                <a:lnTo>
                  <a:pt x="0" y="125016"/>
                </a:lnTo>
                <a:lnTo>
                  <a:pt x="8929" y="133946"/>
                </a:lnTo>
                <a:lnTo>
                  <a:pt x="17859" y="142875"/>
                </a:lnTo>
                <a:lnTo>
                  <a:pt x="35718" y="151805"/>
                </a:lnTo>
                <a:lnTo>
                  <a:pt x="44648" y="151805"/>
                </a:lnTo>
                <a:lnTo>
                  <a:pt x="71437" y="142875"/>
                </a:lnTo>
                <a:lnTo>
                  <a:pt x="80367" y="133946"/>
                </a:lnTo>
                <a:lnTo>
                  <a:pt x="98226" y="116086"/>
                </a:lnTo>
                <a:lnTo>
                  <a:pt x="107156" y="98227"/>
                </a:lnTo>
                <a:lnTo>
                  <a:pt x="116086" y="80367"/>
                </a:lnTo>
                <a:lnTo>
                  <a:pt x="116086" y="53579"/>
                </a:lnTo>
                <a:lnTo>
                  <a:pt x="116086" y="26790"/>
                </a:lnTo>
                <a:lnTo>
                  <a:pt x="107156" y="0"/>
                </a:lnTo>
                <a:lnTo>
                  <a:pt x="10715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4" name="Freeform 153"/>
          <p:cNvSpPr/>
          <p:nvPr/>
        </p:nvSpPr>
        <p:spPr>
          <a:xfrm>
            <a:off x="4214813" y="1259086"/>
            <a:ext cx="89297" cy="232173"/>
          </a:xfrm>
          <a:custGeom>
            <a:avLst/>
            <a:gdLst/>
            <a:ahLst/>
            <a:cxnLst/>
            <a:rect l="0" t="0" r="0" b="0"/>
            <a:pathLst>
              <a:path w="89297" h="232173">
                <a:moveTo>
                  <a:pt x="8929" y="0"/>
                </a:moveTo>
                <a:lnTo>
                  <a:pt x="8929" y="0"/>
                </a:lnTo>
                <a:lnTo>
                  <a:pt x="0" y="8930"/>
                </a:lnTo>
                <a:lnTo>
                  <a:pt x="0" y="26789"/>
                </a:lnTo>
                <a:lnTo>
                  <a:pt x="0" y="44648"/>
                </a:lnTo>
                <a:lnTo>
                  <a:pt x="8929" y="71437"/>
                </a:lnTo>
                <a:lnTo>
                  <a:pt x="17859" y="98227"/>
                </a:lnTo>
                <a:lnTo>
                  <a:pt x="26789" y="133945"/>
                </a:lnTo>
                <a:lnTo>
                  <a:pt x="35718" y="160734"/>
                </a:lnTo>
                <a:lnTo>
                  <a:pt x="53578" y="187523"/>
                </a:lnTo>
                <a:lnTo>
                  <a:pt x="62507" y="205383"/>
                </a:lnTo>
                <a:lnTo>
                  <a:pt x="71437" y="214312"/>
                </a:lnTo>
                <a:lnTo>
                  <a:pt x="80367" y="232172"/>
                </a:lnTo>
                <a:lnTo>
                  <a:pt x="89296" y="232172"/>
                </a:lnTo>
                <a:lnTo>
                  <a:pt x="80367" y="232172"/>
                </a:lnTo>
                <a:lnTo>
                  <a:pt x="80367" y="223242"/>
                </a:lnTo>
                <a:lnTo>
                  <a:pt x="62507" y="214312"/>
                </a:lnTo>
                <a:lnTo>
                  <a:pt x="44648" y="196453"/>
                </a:lnTo>
                <a:lnTo>
                  <a:pt x="44648"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5" name="Freeform 154"/>
          <p:cNvSpPr/>
          <p:nvPr/>
        </p:nvSpPr>
        <p:spPr>
          <a:xfrm>
            <a:off x="4179094" y="1339453"/>
            <a:ext cx="142876" cy="17861"/>
          </a:xfrm>
          <a:custGeom>
            <a:avLst/>
            <a:gdLst/>
            <a:ahLst/>
            <a:cxnLst/>
            <a:rect l="0" t="0" r="0" b="0"/>
            <a:pathLst>
              <a:path w="142876" h="17861">
                <a:moveTo>
                  <a:pt x="0" y="0"/>
                </a:moveTo>
                <a:lnTo>
                  <a:pt x="8929" y="0"/>
                </a:lnTo>
                <a:lnTo>
                  <a:pt x="17859" y="0"/>
                </a:lnTo>
                <a:lnTo>
                  <a:pt x="35719" y="0"/>
                </a:lnTo>
                <a:lnTo>
                  <a:pt x="53578" y="8930"/>
                </a:lnTo>
                <a:lnTo>
                  <a:pt x="71437" y="8930"/>
                </a:lnTo>
                <a:lnTo>
                  <a:pt x="98226" y="8930"/>
                </a:lnTo>
                <a:lnTo>
                  <a:pt x="116086" y="17860"/>
                </a:lnTo>
                <a:lnTo>
                  <a:pt x="133945" y="17860"/>
                </a:lnTo>
                <a:lnTo>
                  <a:pt x="142875" y="17860"/>
                </a:lnTo>
                <a:lnTo>
                  <a:pt x="142875"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6" name="Freeform 155"/>
          <p:cNvSpPr/>
          <p:nvPr/>
        </p:nvSpPr>
        <p:spPr>
          <a:xfrm>
            <a:off x="4455914" y="1321594"/>
            <a:ext cx="232173" cy="125016"/>
          </a:xfrm>
          <a:custGeom>
            <a:avLst/>
            <a:gdLst/>
            <a:ahLst/>
            <a:cxnLst/>
            <a:rect l="0" t="0" r="0" b="0"/>
            <a:pathLst>
              <a:path w="232173" h="125016">
                <a:moveTo>
                  <a:pt x="8930" y="35719"/>
                </a:moveTo>
                <a:lnTo>
                  <a:pt x="8930" y="35719"/>
                </a:lnTo>
                <a:lnTo>
                  <a:pt x="8930" y="35719"/>
                </a:lnTo>
                <a:lnTo>
                  <a:pt x="8930" y="35719"/>
                </a:lnTo>
                <a:lnTo>
                  <a:pt x="8930" y="44648"/>
                </a:lnTo>
                <a:lnTo>
                  <a:pt x="8930" y="53578"/>
                </a:lnTo>
                <a:lnTo>
                  <a:pt x="8930" y="62508"/>
                </a:lnTo>
                <a:lnTo>
                  <a:pt x="8930" y="71437"/>
                </a:lnTo>
                <a:lnTo>
                  <a:pt x="8930" y="89296"/>
                </a:lnTo>
                <a:lnTo>
                  <a:pt x="8930" y="98226"/>
                </a:lnTo>
                <a:lnTo>
                  <a:pt x="8930" y="107156"/>
                </a:lnTo>
                <a:lnTo>
                  <a:pt x="8930" y="116085"/>
                </a:lnTo>
                <a:lnTo>
                  <a:pt x="0" y="116085"/>
                </a:lnTo>
                <a:lnTo>
                  <a:pt x="0" y="116085"/>
                </a:lnTo>
                <a:lnTo>
                  <a:pt x="0" y="98226"/>
                </a:lnTo>
                <a:lnTo>
                  <a:pt x="0" y="89296"/>
                </a:lnTo>
                <a:lnTo>
                  <a:pt x="8930" y="71437"/>
                </a:lnTo>
                <a:lnTo>
                  <a:pt x="8930" y="44648"/>
                </a:lnTo>
                <a:lnTo>
                  <a:pt x="17859" y="26789"/>
                </a:lnTo>
                <a:lnTo>
                  <a:pt x="26789" y="17859"/>
                </a:lnTo>
                <a:lnTo>
                  <a:pt x="35719" y="0"/>
                </a:lnTo>
                <a:lnTo>
                  <a:pt x="44649" y="0"/>
                </a:lnTo>
                <a:lnTo>
                  <a:pt x="44649" y="8929"/>
                </a:lnTo>
                <a:lnTo>
                  <a:pt x="53578" y="17859"/>
                </a:lnTo>
                <a:lnTo>
                  <a:pt x="62508" y="35719"/>
                </a:lnTo>
                <a:lnTo>
                  <a:pt x="62508" y="53578"/>
                </a:lnTo>
                <a:lnTo>
                  <a:pt x="62508" y="71437"/>
                </a:lnTo>
                <a:lnTo>
                  <a:pt x="62508" y="98226"/>
                </a:lnTo>
                <a:lnTo>
                  <a:pt x="71438" y="107156"/>
                </a:lnTo>
                <a:lnTo>
                  <a:pt x="71438" y="116085"/>
                </a:lnTo>
                <a:lnTo>
                  <a:pt x="71438" y="116085"/>
                </a:lnTo>
                <a:lnTo>
                  <a:pt x="71438" y="107156"/>
                </a:lnTo>
                <a:lnTo>
                  <a:pt x="80367" y="98226"/>
                </a:lnTo>
                <a:lnTo>
                  <a:pt x="80367" y="80367"/>
                </a:lnTo>
                <a:lnTo>
                  <a:pt x="89297" y="53578"/>
                </a:lnTo>
                <a:lnTo>
                  <a:pt x="98227" y="35719"/>
                </a:lnTo>
                <a:lnTo>
                  <a:pt x="107156" y="17859"/>
                </a:lnTo>
                <a:lnTo>
                  <a:pt x="116086" y="8929"/>
                </a:lnTo>
                <a:lnTo>
                  <a:pt x="125016" y="0"/>
                </a:lnTo>
                <a:lnTo>
                  <a:pt x="133945" y="0"/>
                </a:lnTo>
                <a:lnTo>
                  <a:pt x="133945" y="17859"/>
                </a:lnTo>
                <a:lnTo>
                  <a:pt x="142875" y="26789"/>
                </a:lnTo>
                <a:lnTo>
                  <a:pt x="142875" y="53578"/>
                </a:lnTo>
                <a:lnTo>
                  <a:pt x="142875" y="71437"/>
                </a:lnTo>
                <a:lnTo>
                  <a:pt x="151805" y="89296"/>
                </a:lnTo>
                <a:lnTo>
                  <a:pt x="151805" y="107156"/>
                </a:lnTo>
                <a:lnTo>
                  <a:pt x="160734" y="125015"/>
                </a:lnTo>
                <a:lnTo>
                  <a:pt x="169664" y="125015"/>
                </a:lnTo>
                <a:lnTo>
                  <a:pt x="187524" y="125015"/>
                </a:lnTo>
                <a:lnTo>
                  <a:pt x="196453" y="125015"/>
                </a:lnTo>
                <a:lnTo>
                  <a:pt x="214313" y="107156"/>
                </a:lnTo>
                <a:lnTo>
                  <a:pt x="232172" y="89296"/>
                </a:lnTo>
                <a:lnTo>
                  <a:pt x="232172"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7" name="Freeform 156"/>
          <p:cNvSpPr/>
          <p:nvPr/>
        </p:nvSpPr>
        <p:spPr>
          <a:xfrm>
            <a:off x="4679156" y="1330523"/>
            <a:ext cx="339329" cy="107157"/>
          </a:xfrm>
          <a:custGeom>
            <a:avLst/>
            <a:gdLst/>
            <a:ahLst/>
            <a:cxnLst/>
            <a:rect l="0" t="0" r="0" b="0"/>
            <a:pathLst>
              <a:path w="339329" h="107157">
                <a:moveTo>
                  <a:pt x="26789" y="0"/>
                </a:moveTo>
                <a:lnTo>
                  <a:pt x="26789" y="0"/>
                </a:lnTo>
                <a:lnTo>
                  <a:pt x="17860" y="8930"/>
                </a:lnTo>
                <a:lnTo>
                  <a:pt x="8930" y="17860"/>
                </a:lnTo>
                <a:lnTo>
                  <a:pt x="8930" y="35719"/>
                </a:lnTo>
                <a:lnTo>
                  <a:pt x="0" y="53579"/>
                </a:lnTo>
                <a:lnTo>
                  <a:pt x="8930" y="71438"/>
                </a:lnTo>
                <a:lnTo>
                  <a:pt x="8930" y="89297"/>
                </a:lnTo>
                <a:lnTo>
                  <a:pt x="17860" y="98227"/>
                </a:lnTo>
                <a:lnTo>
                  <a:pt x="26789" y="107156"/>
                </a:lnTo>
                <a:lnTo>
                  <a:pt x="35719" y="107156"/>
                </a:lnTo>
                <a:lnTo>
                  <a:pt x="44649" y="107156"/>
                </a:lnTo>
                <a:lnTo>
                  <a:pt x="44649" y="98227"/>
                </a:lnTo>
                <a:lnTo>
                  <a:pt x="53578" y="89297"/>
                </a:lnTo>
                <a:lnTo>
                  <a:pt x="62508" y="71438"/>
                </a:lnTo>
                <a:lnTo>
                  <a:pt x="71438" y="53579"/>
                </a:lnTo>
                <a:lnTo>
                  <a:pt x="80367" y="35719"/>
                </a:lnTo>
                <a:lnTo>
                  <a:pt x="89297" y="26790"/>
                </a:lnTo>
                <a:lnTo>
                  <a:pt x="89297" y="8930"/>
                </a:lnTo>
                <a:lnTo>
                  <a:pt x="98227" y="8930"/>
                </a:lnTo>
                <a:lnTo>
                  <a:pt x="98227" y="8930"/>
                </a:lnTo>
                <a:lnTo>
                  <a:pt x="98227" y="17860"/>
                </a:lnTo>
                <a:lnTo>
                  <a:pt x="98227" y="35719"/>
                </a:lnTo>
                <a:lnTo>
                  <a:pt x="98227" y="44649"/>
                </a:lnTo>
                <a:lnTo>
                  <a:pt x="98227" y="62508"/>
                </a:lnTo>
                <a:lnTo>
                  <a:pt x="98227" y="80367"/>
                </a:lnTo>
                <a:lnTo>
                  <a:pt x="98227" y="89297"/>
                </a:lnTo>
                <a:lnTo>
                  <a:pt x="98227" y="98227"/>
                </a:lnTo>
                <a:lnTo>
                  <a:pt x="107157" y="107156"/>
                </a:lnTo>
                <a:lnTo>
                  <a:pt x="107157" y="98227"/>
                </a:lnTo>
                <a:lnTo>
                  <a:pt x="116086" y="98227"/>
                </a:lnTo>
                <a:lnTo>
                  <a:pt x="125016" y="80367"/>
                </a:lnTo>
                <a:lnTo>
                  <a:pt x="133946" y="62508"/>
                </a:lnTo>
                <a:lnTo>
                  <a:pt x="142875" y="53579"/>
                </a:lnTo>
                <a:lnTo>
                  <a:pt x="142875" y="35719"/>
                </a:lnTo>
                <a:lnTo>
                  <a:pt x="151805" y="17860"/>
                </a:lnTo>
                <a:lnTo>
                  <a:pt x="160735" y="8930"/>
                </a:lnTo>
                <a:lnTo>
                  <a:pt x="160735" y="8930"/>
                </a:lnTo>
                <a:lnTo>
                  <a:pt x="160735" y="17860"/>
                </a:lnTo>
                <a:lnTo>
                  <a:pt x="169664" y="26790"/>
                </a:lnTo>
                <a:lnTo>
                  <a:pt x="169664" y="35719"/>
                </a:lnTo>
                <a:lnTo>
                  <a:pt x="169664" y="53579"/>
                </a:lnTo>
                <a:lnTo>
                  <a:pt x="178594" y="62508"/>
                </a:lnTo>
                <a:lnTo>
                  <a:pt x="187524" y="71438"/>
                </a:lnTo>
                <a:lnTo>
                  <a:pt x="187524" y="80367"/>
                </a:lnTo>
                <a:lnTo>
                  <a:pt x="196453" y="80367"/>
                </a:lnTo>
                <a:lnTo>
                  <a:pt x="205383" y="80367"/>
                </a:lnTo>
                <a:lnTo>
                  <a:pt x="214313" y="71438"/>
                </a:lnTo>
                <a:lnTo>
                  <a:pt x="223242" y="53579"/>
                </a:lnTo>
                <a:lnTo>
                  <a:pt x="232172" y="44649"/>
                </a:lnTo>
                <a:lnTo>
                  <a:pt x="250032" y="35719"/>
                </a:lnTo>
                <a:lnTo>
                  <a:pt x="258961" y="35719"/>
                </a:lnTo>
                <a:lnTo>
                  <a:pt x="267891" y="35719"/>
                </a:lnTo>
                <a:lnTo>
                  <a:pt x="285750" y="35719"/>
                </a:lnTo>
                <a:lnTo>
                  <a:pt x="294680" y="44649"/>
                </a:lnTo>
                <a:lnTo>
                  <a:pt x="303610" y="53579"/>
                </a:lnTo>
                <a:lnTo>
                  <a:pt x="312539" y="62508"/>
                </a:lnTo>
                <a:lnTo>
                  <a:pt x="321469" y="71438"/>
                </a:lnTo>
                <a:lnTo>
                  <a:pt x="330399" y="71438"/>
                </a:lnTo>
                <a:lnTo>
                  <a:pt x="339328" y="62508"/>
                </a:lnTo>
                <a:lnTo>
                  <a:pt x="339328"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Freeform 157"/>
          <p:cNvSpPr/>
          <p:nvPr/>
        </p:nvSpPr>
        <p:spPr>
          <a:xfrm>
            <a:off x="2759273" y="1419820"/>
            <a:ext cx="178595" cy="142876"/>
          </a:xfrm>
          <a:custGeom>
            <a:avLst/>
            <a:gdLst/>
            <a:ahLst/>
            <a:cxnLst/>
            <a:rect l="0" t="0" r="0" b="0"/>
            <a:pathLst>
              <a:path w="178595" h="142876">
                <a:moveTo>
                  <a:pt x="17860" y="35719"/>
                </a:moveTo>
                <a:lnTo>
                  <a:pt x="8930" y="35719"/>
                </a:lnTo>
                <a:lnTo>
                  <a:pt x="8930" y="35719"/>
                </a:lnTo>
                <a:lnTo>
                  <a:pt x="8930" y="26789"/>
                </a:lnTo>
                <a:lnTo>
                  <a:pt x="8930" y="26789"/>
                </a:lnTo>
                <a:lnTo>
                  <a:pt x="0" y="35719"/>
                </a:lnTo>
                <a:lnTo>
                  <a:pt x="0" y="44649"/>
                </a:lnTo>
                <a:lnTo>
                  <a:pt x="0" y="62508"/>
                </a:lnTo>
                <a:lnTo>
                  <a:pt x="0" y="80367"/>
                </a:lnTo>
                <a:lnTo>
                  <a:pt x="0" y="107156"/>
                </a:lnTo>
                <a:lnTo>
                  <a:pt x="8930" y="116086"/>
                </a:lnTo>
                <a:lnTo>
                  <a:pt x="8930" y="133945"/>
                </a:lnTo>
                <a:lnTo>
                  <a:pt x="17860" y="142875"/>
                </a:lnTo>
                <a:lnTo>
                  <a:pt x="26790" y="142875"/>
                </a:lnTo>
                <a:lnTo>
                  <a:pt x="35719" y="133945"/>
                </a:lnTo>
                <a:lnTo>
                  <a:pt x="44649" y="116086"/>
                </a:lnTo>
                <a:lnTo>
                  <a:pt x="62508" y="98227"/>
                </a:lnTo>
                <a:lnTo>
                  <a:pt x="71438" y="71438"/>
                </a:lnTo>
                <a:lnTo>
                  <a:pt x="80368" y="53578"/>
                </a:lnTo>
                <a:lnTo>
                  <a:pt x="89297" y="26789"/>
                </a:lnTo>
                <a:lnTo>
                  <a:pt x="89297" y="8930"/>
                </a:lnTo>
                <a:lnTo>
                  <a:pt x="98227" y="0"/>
                </a:lnTo>
                <a:lnTo>
                  <a:pt x="98227" y="8930"/>
                </a:lnTo>
                <a:lnTo>
                  <a:pt x="98227" y="26789"/>
                </a:lnTo>
                <a:lnTo>
                  <a:pt x="98227" y="44649"/>
                </a:lnTo>
                <a:lnTo>
                  <a:pt x="98227" y="71438"/>
                </a:lnTo>
                <a:lnTo>
                  <a:pt x="107157" y="98227"/>
                </a:lnTo>
                <a:lnTo>
                  <a:pt x="107157" y="116086"/>
                </a:lnTo>
                <a:lnTo>
                  <a:pt x="116086" y="125016"/>
                </a:lnTo>
                <a:lnTo>
                  <a:pt x="133946" y="125016"/>
                </a:lnTo>
                <a:lnTo>
                  <a:pt x="142875" y="125016"/>
                </a:lnTo>
                <a:lnTo>
                  <a:pt x="160735" y="116086"/>
                </a:lnTo>
                <a:lnTo>
                  <a:pt x="169665" y="98227"/>
                </a:lnTo>
                <a:lnTo>
                  <a:pt x="178594" y="71438"/>
                </a:lnTo>
                <a:lnTo>
                  <a:pt x="178594"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9" name="Freeform 158"/>
          <p:cNvSpPr/>
          <p:nvPr/>
        </p:nvSpPr>
        <p:spPr>
          <a:xfrm>
            <a:off x="2928938" y="1357313"/>
            <a:ext cx="62508" cy="169664"/>
          </a:xfrm>
          <a:custGeom>
            <a:avLst/>
            <a:gdLst/>
            <a:ahLst/>
            <a:cxnLst/>
            <a:rect l="0" t="0" r="0" b="0"/>
            <a:pathLst>
              <a:path w="62508" h="169664">
                <a:moveTo>
                  <a:pt x="26789" y="35718"/>
                </a:moveTo>
                <a:lnTo>
                  <a:pt x="26789" y="35718"/>
                </a:lnTo>
                <a:lnTo>
                  <a:pt x="26789" y="35718"/>
                </a:lnTo>
                <a:lnTo>
                  <a:pt x="26789" y="35718"/>
                </a:lnTo>
                <a:lnTo>
                  <a:pt x="17859" y="44648"/>
                </a:lnTo>
                <a:lnTo>
                  <a:pt x="17859" y="53577"/>
                </a:lnTo>
                <a:lnTo>
                  <a:pt x="8929" y="71437"/>
                </a:lnTo>
                <a:lnTo>
                  <a:pt x="0" y="89296"/>
                </a:lnTo>
                <a:lnTo>
                  <a:pt x="0" y="116085"/>
                </a:lnTo>
                <a:lnTo>
                  <a:pt x="0" y="142874"/>
                </a:lnTo>
                <a:lnTo>
                  <a:pt x="0" y="160734"/>
                </a:lnTo>
                <a:lnTo>
                  <a:pt x="8929" y="169663"/>
                </a:lnTo>
                <a:lnTo>
                  <a:pt x="8929" y="169663"/>
                </a:lnTo>
                <a:lnTo>
                  <a:pt x="17859" y="169663"/>
                </a:lnTo>
                <a:lnTo>
                  <a:pt x="26789" y="169663"/>
                </a:lnTo>
                <a:lnTo>
                  <a:pt x="35718" y="151804"/>
                </a:lnTo>
                <a:lnTo>
                  <a:pt x="44648" y="133945"/>
                </a:lnTo>
                <a:lnTo>
                  <a:pt x="53578" y="107156"/>
                </a:lnTo>
                <a:lnTo>
                  <a:pt x="62507" y="80366"/>
                </a:lnTo>
                <a:lnTo>
                  <a:pt x="62507" y="53577"/>
                </a:lnTo>
                <a:lnTo>
                  <a:pt x="62507" y="26789"/>
                </a:lnTo>
                <a:lnTo>
                  <a:pt x="62507" y="0"/>
                </a:lnTo>
                <a:lnTo>
                  <a:pt x="6250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Freeform 159"/>
          <p:cNvSpPr/>
          <p:nvPr/>
        </p:nvSpPr>
        <p:spPr>
          <a:xfrm>
            <a:off x="2964656" y="1312664"/>
            <a:ext cx="151806" cy="214313"/>
          </a:xfrm>
          <a:custGeom>
            <a:avLst/>
            <a:gdLst/>
            <a:ahLst/>
            <a:cxnLst/>
            <a:rect l="0" t="0" r="0" b="0"/>
            <a:pathLst>
              <a:path w="151806" h="214313">
                <a:moveTo>
                  <a:pt x="17860" y="0"/>
                </a:moveTo>
                <a:lnTo>
                  <a:pt x="17860" y="17859"/>
                </a:lnTo>
                <a:lnTo>
                  <a:pt x="8930" y="26789"/>
                </a:lnTo>
                <a:lnTo>
                  <a:pt x="8930" y="53578"/>
                </a:lnTo>
                <a:lnTo>
                  <a:pt x="0" y="89297"/>
                </a:lnTo>
                <a:lnTo>
                  <a:pt x="8930" y="125015"/>
                </a:lnTo>
                <a:lnTo>
                  <a:pt x="17860" y="151805"/>
                </a:lnTo>
                <a:lnTo>
                  <a:pt x="26789" y="169664"/>
                </a:lnTo>
                <a:lnTo>
                  <a:pt x="53578" y="187523"/>
                </a:lnTo>
                <a:lnTo>
                  <a:pt x="71438" y="205383"/>
                </a:lnTo>
                <a:lnTo>
                  <a:pt x="98227" y="214312"/>
                </a:lnTo>
                <a:lnTo>
                  <a:pt x="116086" y="205383"/>
                </a:lnTo>
                <a:lnTo>
                  <a:pt x="133946" y="196453"/>
                </a:lnTo>
                <a:lnTo>
                  <a:pt x="151805" y="178594"/>
                </a:lnTo>
                <a:lnTo>
                  <a:pt x="151805"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Freeform 160"/>
          <p:cNvSpPr/>
          <p:nvPr/>
        </p:nvSpPr>
        <p:spPr>
          <a:xfrm>
            <a:off x="3053953" y="1348383"/>
            <a:ext cx="80368" cy="178594"/>
          </a:xfrm>
          <a:custGeom>
            <a:avLst/>
            <a:gdLst/>
            <a:ahLst/>
            <a:cxnLst/>
            <a:rect l="0" t="0" r="0" b="0"/>
            <a:pathLst>
              <a:path w="80368" h="178594">
                <a:moveTo>
                  <a:pt x="17860" y="62507"/>
                </a:moveTo>
                <a:lnTo>
                  <a:pt x="8930" y="71437"/>
                </a:lnTo>
                <a:lnTo>
                  <a:pt x="0" y="80367"/>
                </a:lnTo>
                <a:lnTo>
                  <a:pt x="0" y="98226"/>
                </a:lnTo>
                <a:lnTo>
                  <a:pt x="0" y="125015"/>
                </a:lnTo>
                <a:lnTo>
                  <a:pt x="0" y="142875"/>
                </a:lnTo>
                <a:lnTo>
                  <a:pt x="8930" y="160734"/>
                </a:lnTo>
                <a:lnTo>
                  <a:pt x="26789" y="169664"/>
                </a:lnTo>
                <a:lnTo>
                  <a:pt x="35719" y="178593"/>
                </a:lnTo>
                <a:lnTo>
                  <a:pt x="44649" y="178593"/>
                </a:lnTo>
                <a:lnTo>
                  <a:pt x="53578" y="160734"/>
                </a:lnTo>
                <a:lnTo>
                  <a:pt x="62508" y="151804"/>
                </a:lnTo>
                <a:lnTo>
                  <a:pt x="71438" y="133945"/>
                </a:lnTo>
                <a:lnTo>
                  <a:pt x="80367" y="116086"/>
                </a:lnTo>
                <a:lnTo>
                  <a:pt x="80367" y="89296"/>
                </a:lnTo>
                <a:lnTo>
                  <a:pt x="80367" y="62507"/>
                </a:lnTo>
                <a:lnTo>
                  <a:pt x="71438" y="26789"/>
                </a:lnTo>
                <a:lnTo>
                  <a:pt x="71438" y="0"/>
                </a:lnTo>
                <a:lnTo>
                  <a:pt x="7143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2" name="Freeform 161"/>
          <p:cNvSpPr/>
          <p:nvPr/>
        </p:nvSpPr>
        <p:spPr>
          <a:xfrm>
            <a:off x="3098602" y="1294805"/>
            <a:ext cx="133946" cy="223243"/>
          </a:xfrm>
          <a:custGeom>
            <a:avLst/>
            <a:gdLst/>
            <a:ahLst/>
            <a:cxnLst/>
            <a:rect l="0" t="0" r="0" b="0"/>
            <a:pathLst>
              <a:path w="133946" h="223243">
                <a:moveTo>
                  <a:pt x="8929" y="0"/>
                </a:moveTo>
                <a:lnTo>
                  <a:pt x="8929" y="17859"/>
                </a:lnTo>
                <a:lnTo>
                  <a:pt x="0" y="26789"/>
                </a:lnTo>
                <a:lnTo>
                  <a:pt x="0" y="62508"/>
                </a:lnTo>
                <a:lnTo>
                  <a:pt x="0" y="98226"/>
                </a:lnTo>
                <a:lnTo>
                  <a:pt x="0" y="125015"/>
                </a:lnTo>
                <a:lnTo>
                  <a:pt x="0" y="151804"/>
                </a:lnTo>
                <a:lnTo>
                  <a:pt x="8929" y="178593"/>
                </a:lnTo>
                <a:lnTo>
                  <a:pt x="17859" y="196453"/>
                </a:lnTo>
                <a:lnTo>
                  <a:pt x="35718" y="205382"/>
                </a:lnTo>
                <a:lnTo>
                  <a:pt x="53578" y="205382"/>
                </a:lnTo>
                <a:lnTo>
                  <a:pt x="62507" y="196453"/>
                </a:lnTo>
                <a:lnTo>
                  <a:pt x="80367" y="178593"/>
                </a:lnTo>
                <a:lnTo>
                  <a:pt x="98226" y="160734"/>
                </a:lnTo>
                <a:lnTo>
                  <a:pt x="116086" y="151804"/>
                </a:lnTo>
                <a:lnTo>
                  <a:pt x="125015" y="142874"/>
                </a:lnTo>
                <a:lnTo>
                  <a:pt x="133945" y="142874"/>
                </a:lnTo>
                <a:lnTo>
                  <a:pt x="133945" y="151804"/>
                </a:lnTo>
                <a:lnTo>
                  <a:pt x="133945" y="160734"/>
                </a:lnTo>
                <a:lnTo>
                  <a:pt x="125015" y="178593"/>
                </a:lnTo>
                <a:lnTo>
                  <a:pt x="116086" y="196453"/>
                </a:lnTo>
                <a:lnTo>
                  <a:pt x="98226" y="214312"/>
                </a:lnTo>
                <a:lnTo>
                  <a:pt x="80367" y="223242"/>
                </a:lnTo>
                <a:lnTo>
                  <a:pt x="62507" y="223242"/>
                </a:lnTo>
                <a:lnTo>
                  <a:pt x="62507"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3" name="Freeform 162"/>
          <p:cNvSpPr/>
          <p:nvPr/>
        </p:nvSpPr>
        <p:spPr>
          <a:xfrm>
            <a:off x="2678906" y="1410890"/>
            <a:ext cx="187525" cy="89298"/>
          </a:xfrm>
          <a:custGeom>
            <a:avLst/>
            <a:gdLst/>
            <a:ahLst/>
            <a:cxnLst/>
            <a:rect l="0" t="0" r="0" b="0"/>
            <a:pathLst>
              <a:path w="187525" h="89298">
                <a:moveTo>
                  <a:pt x="0" y="80368"/>
                </a:moveTo>
                <a:lnTo>
                  <a:pt x="0" y="80368"/>
                </a:lnTo>
                <a:lnTo>
                  <a:pt x="8930" y="71438"/>
                </a:lnTo>
                <a:lnTo>
                  <a:pt x="8930" y="71438"/>
                </a:lnTo>
                <a:lnTo>
                  <a:pt x="26789" y="62508"/>
                </a:lnTo>
                <a:lnTo>
                  <a:pt x="44649" y="44649"/>
                </a:lnTo>
                <a:lnTo>
                  <a:pt x="62508" y="26789"/>
                </a:lnTo>
                <a:lnTo>
                  <a:pt x="89297" y="17860"/>
                </a:lnTo>
                <a:lnTo>
                  <a:pt x="107157" y="8930"/>
                </a:lnTo>
                <a:lnTo>
                  <a:pt x="125016" y="0"/>
                </a:lnTo>
                <a:lnTo>
                  <a:pt x="142875" y="8930"/>
                </a:lnTo>
                <a:lnTo>
                  <a:pt x="151805" y="26789"/>
                </a:lnTo>
                <a:lnTo>
                  <a:pt x="169664" y="44649"/>
                </a:lnTo>
                <a:lnTo>
                  <a:pt x="169664" y="62508"/>
                </a:lnTo>
                <a:lnTo>
                  <a:pt x="178594" y="80368"/>
                </a:lnTo>
                <a:lnTo>
                  <a:pt x="178594" y="89297"/>
                </a:lnTo>
                <a:lnTo>
                  <a:pt x="187524" y="80368"/>
                </a:lnTo>
                <a:lnTo>
                  <a:pt x="187524" y="71438"/>
                </a:lnTo>
                <a:lnTo>
                  <a:pt x="187524"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4" name="Freeform 163"/>
          <p:cNvSpPr/>
          <p:nvPr/>
        </p:nvSpPr>
        <p:spPr>
          <a:xfrm>
            <a:off x="5054203" y="1276945"/>
            <a:ext cx="62509" cy="89298"/>
          </a:xfrm>
          <a:custGeom>
            <a:avLst/>
            <a:gdLst/>
            <a:ahLst/>
            <a:cxnLst/>
            <a:rect l="0" t="0" r="0" b="0"/>
            <a:pathLst>
              <a:path w="62509" h="89298">
                <a:moveTo>
                  <a:pt x="44649" y="53578"/>
                </a:moveTo>
                <a:lnTo>
                  <a:pt x="44649" y="53578"/>
                </a:lnTo>
                <a:lnTo>
                  <a:pt x="44649" y="53578"/>
                </a:lnTo>
                <a:lnTo>
                  <a:pt x="35719" y="44649"/>
                </a:lnTo>
                <a:lnTo>
                  <a:pt x="35719" y="44649"/>
                </a:lnTo>
                <a:lnTo>
                  <a:pt x="35719" y="44649"/>
                </a:lnTo>
                <a:lnTo>
                  <a:pt x="44649" y="35719"/>
                </a:lnTo>
                <a:lnTo>
                  <a:pt x="44649" y="26789"/>
                </a:lnTo>
                <a:lnTo>
                  <a:pt x="44649" y="17860"/>
                </a:lnTo>
                <a:lnTo>
                  <a:pt x="44649" y="8930"/>
                </a:lnTo>
                <a:lnTo>
                  <a:pt x="44649" y="8930"/>
                </a:lnTo>
                <a:lnTo>
                  <a:pt x="44649" y="8930"/>
                </a:lnTo>
                <a:lnTo>
                  <a:pt x="35719" y="8930"/>
                </a:lnTo>
                <a:lnTo>
                  <a:pt x="35719" y="17860"/>
                </a:lnTo>
                <a:lnTo>
                  <a:pt x="35719" y="17860"/>
                </a:lnTo>
                <a:lnTo>
                  <a:pt x="35719" y="26789"/>
                </a:lnTo>
                <a:lnTo>
                  <a:pt x="26789" y="26789"/>
                </a:lnTo>
                <a:lnTo>
                  <a:pt x="26789" y="35719"/>
                </a:lnTo>
                <a:lnTo>
                  <a:pt x="35719" y="35719"/>
                </a:lnTo>
                <a:lnTo>
                  <a:pt x="35719" y="35719"/>
                </a:lnTo>
                <a:lnTo>
                  <a:pt x="35719" y="35719"/>
                </a:lnTo>
                <a:lnTo>
                  <a:pt x="35719" y="26789"/>
                </a:lnTo>
                <a:lnTo>
                  <a:pt x="35719" y="26789"/>
                </a:lnTo>
                <a:lnTo>
                  <a:pt x="44649" y="17860"/>
                </a:lnTo>
                <a:lnTo>
                  <a:pt x="44649" y="17860"/>
                </a:lnTo>
                <a:lnTo>
                  <a:pt x="35719" y="8930"/>
                </a:lnTo>
                <a:lnTo>
                  <a:pt x="35719" y="8930"/>
                </a:lnTo>
                <a:lnTo>
                  <a:pt x="35719" y="8930"/>
                </a:lnTo>
                <a:lnTo>
                  <a:pt x="35719" y="0"/>
                </a:lnTo>
                <a:lnTo>
                  <a:pt x="35719" y="0"/>
                </a:lnTo>
                <a:lnTo>
                  <a:pt x="35719" y="0"/>
                </a:lnTo>
                <a:lnTo>
                  <a:pt x="35719" y="0"/>
                </a:lnTo>
                <a:lnTo>
                  <a:pt x="35719" y="0"/>
                </a:lnTo>
                <a:lnTo>
                  <a:pt x="35719" y="0"/>
                </a:lnTo>
                <a:lnTo>
                  <a:pt x="35719" y="0"/>
                </a:lnTo>
                <a:lnTo>
                  <a:pt x="35719" y="0"/>
                </a:lnTo>
                <a:lnTo>
                  <a:pt x="35719" y="0"/>
                </a:lnTo>
                <a:lnTo>
                  <a:pt x="26789" y="0"/>
                </a:lnTo>
                <a:lnTo>
                  <a:pt x="26789" y="8930"/>
                </a:lnTo>
                <a:lnTo>
                  <a:pt x="17860" y="8930"/>
                </a:lnTo>
                <a:lnTo>
                  <a:pt x="17860" y="26789"/>
                </a:lnTo>
                <a:lnTo>
                  <a:pt x="8930" y="44649"/>
                </a:lnTo>
                <a:lnTo>
                  <a:pt x="8930" y="62508"/>
                </a:lnTo>
                <a:lnTo>
                  <a:pt x="0" y="71438"/>
                </a:lnTo>
                <a:lnTo>
                  <a:pt x="0" y="80368"/>
                </a:lnTo>
                <a:lnTo>
                  <a:pt x="0" y="89297"/>
                </a:lnTo>
                <a:lnTo>
                  <a:pt x="8930" y="89297"/>
                </a:lnTo>
                <a:lnTo>
                  <a:pt x="17860" y="89297"/>
                </a:lnTo>
                <a:lnTo>
                  <a:pt x="26789" y="89297"/>
                </a:lnTo>
                <a:lnTo>
                  <a:pt x="35719" y="80368"/>
                </a:lnTo>
                <a:lnTo>
                  <a:pt x="53578" y="80368"/>
                </a:lnTo>
                <a:lnTo>
                  <a:pt x="53578" y="71438"/>
                </a:lnTo>
                <a:lnTo>
                  <a:pt x="62508" y="62508"/>
                </a:lnTo>
                <a:lnTo>
                  <a:pt x="62508" y="53578"/>
                </a:lnTo>
                <a:lnTo>
                  <a:pt x="6250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5" name="Freeform 164"/>
          <p:cNvSpPr/>
          <p:nvPr/>
        </p:nvSpPr>
        <p:spPr>
          <a:xfrm>
            <a:off x="5161359" y="1259086"/>
            <a:ext cx="71439" cy="241102"/>
          </a:xfrm>
          <a:custGeom>
            <a:avLst/>
            <a:gdLst/>
            <a:ahLst/>
            <a:cxnLst/>
            <a:rect l="0" t="0" r="0" b="0"/>
            <a:pathLst>
              <a:path w="71439" h="241102">
                <a:moveTo>
                  <a:pt x="53579" y="26789"/>
                </a:moveTo>
                <a:lnTo>
                  <a:pt x="44649" y="26789"/>
                </a:lnTo>
                <a:lnTo>
                  <a:pt x="44649" y="17859"/>
                </a:lnTo>
                <a:lnTo>
                  <a:pt x="44649" y="17859"/>
                </a:lnTo>
                <a:lnTo>
                  <a:pt x="44649" y="8930"/>
                </a:lnTo>
                <a:lnTo>
                  <a:pt x="44649" y="8930"/>
                </a:lnTo>
                <a:lnTo>
                  <a:pt x="44649" y="0"/>
                </a:lnTo>
                <a:lnTo>
                  <a:pt x="35719" y="0"/>
                </a:lnTo>
                <a:lnTo>
                  <a:pt x="35719" y="0"/>
                </a:lnTo>
                <a:lnTo>
                  <a:pt x="35719" y="0"/>
                </a:lnTo>
                <a:lnTo>
                  <a:pt x="26789" y="8930"/>
                </a:lnTo>
                <a:lnTo>
                  <a:pt x="17860" y="17859"/>
                </a:lnTo>
                <a:lnTo>
                  <a:pt x="8930" y="35719"/>
                </a:lnTo>
                <a:lnTo>
                  <a:pt x="0" y="53578"/>
                </a:lnTo>
                <a:lnTo>
                  <a:pt x="0" y="62508"/>
                </a:lnTo>
                <a:lnTo>
                  <a:pt x="0" y="80367"/>
                </a:lnTo>
                <a:lnTo>
                  <a:pt x="0" y="80367"/>
                </a:lnTo>
                <a:lnTo>
                  <a:pt x="0" y="89297"/>
                </a:lnTo>
                <a:lnTo>
                  <a:pt x="8930" y="80367"/>
                </a:lnTo>
                <a:lnTo>
                  <a:pt x="8930" y="80367"/>
                </a:lnTo>
                <a:lnTo>
                  <a:pt x="17860" y="71437"/>
                </a:lnTo>
                <a:lnTo>
                  <a:pt x="26789" y="62508"/>
                </a:lnTo>
                <a:lnTo>
                  <a:pt x="35719" y="53578"/>
                </a:lnTo>
                <a:lnTo>
                  <a:pt x="44649" y="53578"/>
                </a:lnTo>
                <a:lnTo>
                  <a:pt x="44649" y="53578"/>
                </a:lnTo>
                <a:lnTo>
                  <a:pt x="53579" y="62508"/>
                </a:lnTo>
                <a:lnTo>
                  <a:pt x="53579" y="71437"/>
                </a:lnTo>
                <a:lnTo>
                  <a:pt x="53579" y="98227"/>
                </a:lnTo>
                <a:lnTo>
                  <a:pt x="53579" y="125016"/>
                </a:lnTo>
                <a:lnTo>
                  <a:pt x="53579" y="151804"/>
                </a:lnTo>
                <a:lnTo>
                  <a:pt x="53579" y="178593"/>
                </a:lnTo>
                <a:lnTo>
                  <a:pt x="53579" y="196453"/>
                </a:lnTo>
                <a:lnTo>
                  <a:pt x="53579" y="223242"/>
                </a:lnTo>
                <a:lnTo>
                  <a:pt x="53579" y="232172"/>
                </a:lnTo>
                <a:lnTo>
                  <a:pt x="53579" y="241101"/>
                </a:lnTo>
                <a:lnTo>
                  <a:pt x="53579" y="241101"/>
                </a:lnTo>
                <a:lnTo>
                  <a:pt x="53579" y="223242"/>
                </a:lnTo>
                <a:lnTo>
                  <a:pt x="62508" y="196453"/>
                </a:lnTo>
                <a:lnTo>
                  <a:pt x="71438" y="169664"/>
                </a:lnTo>
                <a:lnTo>
                  <a:pt x="71438" y="133945"/>
                </a:lnTo>
                <a:lnTo>
                  <a:pt x="71438"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6" name="Freeform 165"/>
          <p:cNvSpPr/>
          <p:nvPr/>
        </p:nvSpPr>
        <p:spPr>
          <a:xfrm>
            <a:off x="5268516" y="1268016"/>
            <a:ext cx="116087" cy="116087"/>
          </a:xfrm>
          <a:custGeom>
            <a:avLst/>
            <a:gdLst/>
            <a:ahLst/>
            <a:cxnLst/>
            <a:rect l="0" t="0" r="0" b="0"/>
            <a:pathLst>
              <a:path w="116087" h="116087">
                <a:moveTo>
                  <a:pt x="0" y="44648"/>
                </a:moveTo>
                <a:lnTo>
                  <a:pt x="0" y="44648"/>
                </a:lnTo>
                <a:lnTo>
                  <a:pt x="0" y="44648"/>
                </a:lnTo>
                <a:lnTo>
                  <a:pt x="0" y="44648"/>
                </a:lnTo>
                <a:lnTo>
                  <a:pt x="8929" y="44648"/>
                </a:lnTo>
                <a:lnTo>
                  <a:pt x="17859" y="44648"/>
                </a:lnTo>
                <a:lnTo>
                  <a:pt x="35718" y="44648"/>
                </a:lnTo>
                <a:lnTo>
                  <a:pt x="44648" y="35718"/>
                </a:lnTo>
                <a:lnTo>
                  <a:pt x="53578" y="26789"/>
                </a:lnTo>
                <a:lnTo>
                  <a:pt x="62507" y="17859"/>
                </a:lnTo>
                <a:lnTo>
                  <a:pt x="62507" y="17859"/>
                </a:lnTo>
                <a:lnTo>
                  <a:pt x="62507" y="8929"/>
                </a:lnTo>
                <a:lnTo>
                  <a:pt x="53578" y="0"/>
                </a:lnTo>
                <a:lnTo>
                  <a:pt x="44648" y="0"/>
                </a:lnTo>
                <a:lnTo>
                  <a:pt x="35718" y="0"/>
                </a:lnTo>
                <a:lnTo>
                  <a:pt x="26789" y="8929"/>
                </a:lnTo>
                <a:lnTo>
                  <a:pt x="17859" y="26789"/>
                </a:lnTo>
                <a:lnTo>
                  <a:pt x="8929" y="44648"/>
                </a:lnTo>
                <a:lnTo>
                  <a:pt x="8929" y="62507"/>
                </a:lnTo>
                <a:lnTo>
                  <a:pt x="8929" y="80367"/>
                </a:lnTo>
                <a:lnTo>
                  <a:pt x="17859" y="98226"/>
                </a:lnTo>
                <a:lnTo>
                  <a:pt x="35718" y="107156"/>
                </a:lnTo>
                <a:lnTo>
                  <a:pt x="53578" y="116086"/>
                </a:lnTo>
                <a:lnTo>
                  <a:pt x="62507" y="116086"/>
                </a:lnTo>
                <a:lnTo>
                  <a:pt x="80367" y="116086"/>
                </a:lnTo>
                <a:lnTo>
                  <a:pt x="98226" y="107156"/>
                </a:lnTo>
                <a:lnTo>
                  <a:pt x="107156" y="89297"/>
                </a:lnTo>
                <a:lnTo>
                  <a:pt x="116086" y="71437"/>
                </a:lnTo>
                <a:lnTo>
                  <a:pt x="116086"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7" name="Freeform 166"/>
          <p:cNvSpPr/>
          <p:nvPr/>
        </p:nvSpPr>
        <p:spPr>
          <a:xfrm>
            <a:off x="5384602" y="1125141"/>
            <a:ext cx="446485" cy="250032"/>
          </a:xfrm>
          <a:custGeom>
            <a:avLst/>
            <a:gdLst/>
            <a:ahLst/>
            <a:cxnLst/>
            <a:rect l="0" t="0" r="0" b="0"/>
            <a:pathLst>
              <a:path w="446485" h="250032">
                <a:moveTo>
                  <a:pt x="35718" y="133945"/>
                </a:moveTo>
                <a:lnTo>
                  <a:pt x="35718" y="133945"/>
                </a:lnTo>
                <a:lnTo>
                  <a:pt x="26789" y="142875"/>
                </a:lnTo>
                <a:lnTo>
                  <a:pt x="17859" y="160734"/>
                </a:lnTo>
                <a:lnTo>
                  <a:pt x="8929" y="178593"/>
                </a:lnTo>
                <a:lnTo>
                  <a:pt x="0" y="196453"/>
                </a:lnTo>
                <a:lnTo>
                  <a:pt x="0" y="214312"/>
                </a:lnTo>
                <a:lnTo>
                  <a:pt x="0" y="232172"/>
                </a:lnTo>
                <a:lnTo>
                  <a:pt x="0" y="241101"/>
                </a:lnTo>
                <a:lnTo>
                  <a:pt x="0" y="250031"/>
                </a:lnTo>
                <a:lnTo>
                  <a:pt x="8929" y="250031"/>
                </a:lnTo>
                <a:lnTo>
                  <a:pt x="8929" y="250031"/>
                </a:lnTo>
                <a:lnTo>
                  <a:pt x="17859" y="241101"/>
                </a:lnTo>
                <a:lnTo>
                  <a:pt x="17859" y="223242"/>
                </a:lnTo>
                <a:lnTo>
                  <a:pt x="26789" y="205382"/>
                </a:lnTo>
                <a:lnTo>
                  <a:pt x="26789" y="178593"/>
                </a:lnTo>
                <a:lnTo>
                  <a:pt x="35718" y="160734"/>
                </a:lnTo>
                <a:lnTo>
                  <a:pt x="44648" y="142875"/>
                </a:lnTo>
                <a:lnTo>
                  <a:pt x="53578" y="125015"/>
                </a:lnTo>
                <a:lnTo>
                  <a:pt x="62507" y="125015"/>
                </a:lnTo>
                <a:lnTo>
                  <a:pt x="62507" y="125015"/>
                </a:lnTo>
                <a:lnTo>
                  <a:pt x="62507" y="142875"/>
                </a:lnTo>
                <a:lnTo>
                  <a:pt x="71437" y="151804"/>
                </a:lnTo>
                <a:lnTo>
                  <a:pt x="71437" y="169664"/>
                </a:lnTo>
                <a:lnTo>
                  <a:pt x="71437" y="187523"/>
                </a:lnTo>
                <a:lnTo>
                  <a:pt x="71437" y="205382"/>
                </a:lnTo>
                <a:lnTo>
                  <a:pt x="71437" y="214312"/>
                </a:lnTo>
                <a:lnTo>
                  <a:pt x="71437" y="223242"/>
                </a:lnTo>
                <a:lnTo>
                  <a:pt x="71437" y="232172"/>
                </a:lnTo>
                <a:lnTo>
                  <a:pt x="80367" y="232172"/>
                </a:lnTo>
                <a:lnTo>
                  <a:pt x="80367" y="232172"/>
                </a:lnTo>
                <a:lnTo>
                  <a:pt x="89296" y="214312"/>
                </a:lnTo>
                <a:lnTo>
                  <a:pt x="98226" y="205382"/>
                </a:lnTo>
                <a:lnTo>
                  <a:pt x="98226" y="187523"/>
                </a:lnTo>
                <a:lnTo>
                  <a:pt x="107156" y="169664"/>
                </a:lnTo>
                <a:lnTo>
                  <a:pt x="116086" y="151804"/>
                </a:lnTo>
                <a:lnTo>
                  <a:pt x="116086" y="142875"/>
                </a:lnTo>
                <a:lnTo>
                  <a:pt x="125015" y="142875"/>
                </a:lnTo>
                <a:lnTo>
                  <a:pt x="125015" y="151804"/>
                </a:lnTo>
                <a:lnTo>
                  <a:pt x="125015" y="160734"/>
                </a:lnTo>
                <a:lnTo>
                  <a:pt x="133945" y="178593"/>
                </a:lnTo>
                <a:lnTo>
                  <a:pt x="133945" y="196453"/>
                </a:lnTo>
                <a:lnTo>
                  <a:pt x="133945" y="214312"/>
                </a:lnTo>
                <a:lnTo>
                  <a:pt x="133945" y="223242"/>
                </a:lnTo>
                <a:lnTo>
                  <a:pt x="142875" y="232172"/>
                </a:lnTo>
                <a:lnTo>
                  <a:pt x="151804" y="241101"/>
                </a:lnTo>
                <a:lnTo>
                  <a:pt x="160734" y="241101"/>
                </a:lnTo>
                <a:lnTo>
                  <a:pt x="169664" y="232172"/>
                </a:lnTo>
                <a:lnTo>
                  <a:pt x="187523" y="214312"/>
                </a:lnTo>
                <a:lnTo>
                  <a:pt x="196453" y="205382"/>
                </a:lnTo>
                <a:lnTo>
                  <a:pt x="205382" y="187523"/>
                </a:lnTo>
                <a:lnTo>
                  <a:pt x="214312" y="169664"/>
                </a:lnTo>
                <a:lnTo>
                  <a:pt x="214312" y="151804"/>
                </a:lnTo>
                <a:lnTo>
                  <a:pt x="223242" y="133945"/>
                </a:lnTo>
                <a:lnTo>
                  <a:pt x="223242" y="133945"/>
                </a:lnTo>
                <a:lnTo>
                  <a:pt x="214312" y="142875"/>
                </a:lnTo>
                <a:lnTo>
                  <a:pt x="214312" y="151804"/>
                </a:lnTo>
                <a:lnTo>
                  <a:pt x="205382" y="160734"/>
                </a:lnTo>
                <a:lnTo>
                  <a:pt x="196453" y="178593"/>
                </a:lnTo>
                <a:lnTo>
                  <a:pt x="187523" y="196453"/>
                </a:lnTo>
                <a:lnTo>
                  <a:pt x="187523" y="205382"/>
                </a:lnTo>
                <a:lnTo>
                  <a:pt x="187523" y="214312"/>
                </a:lnTo>
                <a:lnTo>
                  <a:pt x="196453" y="223242"/>
                </a:lnTo>
                <a:lnTo>
                  <a:pt x="196453" y="223242"/>
                </a:lnTo>
                <a:lnTo>
                  <a:pt x="214312" y="223242"/>
                </a:lnTo>
                <a:lnTo>
                  <a:pt x="223242" y="214312"/>
                </a:lnTo>
                <a:lnTo>
                  <a:pt x="232171" y="205382"/>
                </a:lnTo>
                <a:lnTo>
                  <a:pt x="250031" y="187523"/>
                </a:lnTo>
                <a:lnTo>
                  <a:pt x="258961" y="169664"/>
                </a:lnTo>
                <a:lnTo>
                  <a:pt x="267890" y="160734"/>
                </a:lnTo>
                <a:lnTo>
                  <a:pt x="276820" y="142875"/>
                </a:lnTo>
                <a:lnTo>
                  <a:pt x="276820" y="142875"/>
                </a:lnTo>
                <a:lnTo>
                  <a:pt x="276820" y="142875"/>
                </a:lnTo>
                <a:lnTo>
                  <a:pt x="276820" y="151804"/>
                </a:lnTo>
                <a:lnTo>
                  <a:pt x="276820" y="169664"/>
                </a:lnTo>
                <a:lnTo>
                  <a:pt x="276820" y="178593"/>
                </a:lnTo>
                <a:lnTo>
                  <a:pt x="276820" y="196453"/>
                </a:lnTo>
                <a:lnTo>
                  <a:pt x="285750" y="205382"/>
                </a:lnTo>
                <a:lnTo>
                  <a:pt x="285750" y="214312"/>
                </a:lnTo>
                <a:lnTo>
                  <a:pt x="285750" y="214312"/>
                </a:lnTo>
                <a:lnTo>
                  <a:pt x="294679" y="214312"/>
                </a:lnTo>
                <a:lnTo>
                  <a:pt x="303609" y="205382"/>
                </a:lnTo>
                <a:lnTo>
                  <a:pt x="312539" y="196453"/>
                </a:lnTo>
                <a:lnTo>
                  <a:pt x="321468" y="178593"/>
                </a:lnTo>
                <a:lnTo>
                  <a:pt x="330398" y="169664"/>
                </a:lnTo>
                <a:lnTo>
                  <a:pt x="330398" y="160734"/>
                </a:lnTo>
                <a:lnTo>
                  <a:pt x="339328" y="160734"/>
                </a:lnTo>
                <a:lnTo>
                  <a:pt x="339328" y="169664"/>
                </a:lnTo>
                <a:lnTo>
                  <a:pt x="348257" y="169664"/>
                </a:lnTo>
                <a:lnTo>
                  <a:pt x="348257" y="178593"/>
                </a:lnTo>
                <a:lnTo>
                  <a:pt x="348257" y="187523"/>
                </a:lnTo>
                <a:lnTo>
                  <a:pt x="357187" y="196453"/>
                </a:lnTo>
                <a:lnTo>
                  <a:pt x="366117" y="205382"/>
                </a:lnTo>
                <a:lnTo>
                  <a:pt x="375046" y="205382"/>
                </a:lnTo>
                <a:lnTo>
                  <a:pt x="383976" y="196453"/>
                </a:lnTo>
                <a:lnTo>
                  <a:pt x="401836" y="187523"/>
                </a:lnTo>
                <a:lnTo>
                  <a:pt x="410765" y="178593"/>
                </a:lnTo>
                <a:lnTo>
                  <a:pt x="419695" y="160734"/>
                </a:lnTo>
                <a:lnTo>
                  <a:pt x="419695" y="142875"/>
                </a:lnTo>
                <a:lnTo>
                  <a:pt x="428625" y="116086"/>
                </a:lnTo>
                <a:lnTo>
                  <a:pt x="428625" y="89296"/>
                </a:lnTo>
                <a:lnTo>
                  <a:pt x="428625" y="62507"/>
                </a:lnTo>
                <a:lnTo>
                  <a:pt x="419695" y="35718"/>
                </a:lnTo>
                <a:lnTo>
                  <a:pt x="419695" y="17859"/>
                </a:lnTo>
                <a:lnTo>
                  <a:pt x="410765" y="0"/>
                </a:lnTo>
                <a:lnTo>
                  <a:pt x="410765" y="0"/>
                </a:lnTo>
                <a:lnTo>
                  <a:pt x="401836" y="0"/>
                </a:lnTo>
                <a:lnTo>
                  <a:pt x="392906" y="8929"/>
                </a:lnTo>
                <a:lnTo>
                  <a:pt x="383976" y="26789"/>
                </a:lnTo>
                <a:lnTo>
                  <a:pt x="383976" y="53578"/>
                </a:lnTo>
                <a:lnTo>
                  <a:pt x="383976" y="80367"/>
                </a:lnTo>
                <a:lnTo>
                  <a:pt x="383976" y="107156"/>
                </a:lnTo>
                <a:lnTo>
                  <a:pt x="392906" y="133945"/>
                </a:lnTo>
                <a:lnTo>
                  <a:pt x="410765" y="160734"/>
                </a:lnTo>
                <a:lnTo>
                  <a:pt x="419695" y="187523"/>
                </a:lnTo>
                <a:lnTo>
                  <a:pt x="428625" y="214312"/>
                </a:lnTo>
                <a:lnTo>
                  <a:pt x="437554" y="223242"/>
                </a:lnTo>
                <a:lnTo>
                  <a:pt x="446484" y="232172"/>
                </a:lnTo>
                <a:lnTo>
                  <a:pt x="446484" y="241101"/>
                </a:lnTo>
                <a:lnTo>
                  <a:pt x="437554" y="241101"/>
                </a:lnTo>
                <a:lnTo>
                  <a:pt x="428625" y="241101"/>
                </a:lnTo>
                <a:lnTo>
                  <a:pt x="410765" y="223242"/>
                </a:lnTo>
                <a:lnTo>
                  <a:pt x="392906" y="214312"/>
                </a:lnTo>
                <a:lnTo>
                  <a:pt x="357187" y="187523"/>
                </a:lnTo>
                <a:lnTo>
                  <a:pt x="357187"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8" name="Freeform 167"/>
          <p:cNvSpPr/>
          <p:nvPr/>
        </p:nvSpPr>
        <p:spPr>
          <a:xfrm>
            <a:off x="5697141" y="1196578"/>
            <a:ext cx="214313" cy="8931"/>
          </a:xfrm>
          <a:custGeom>
            <a:avLst/>
            <a:gdLst/>
            <a:ahLst/>
            <a:cxnLst/>
            <a:rect l="0" t="0" r="0" b="0"/>
            <a:pathLst>
              <a:path w="214313" h="8931">
                <a:moveTo>
                  <a:pt x="0" y="8930"/>
                </a:moveTo>
                <a:lnTo>
                  <a:pt x="17859" y="8930"/>
                </a:lnTo>
                <a:lnTo>
                  <a:pt x="44648" y="8930"/>
                </a:lnTo>
                <a:lnTo>
                  <a:pt x="80367" y="0"/>
                </a:lnTo>
                <a:lnTo>
                  <a:pt x="125015" y="0"/>
                </a:lnTo>
                <a:lnTo>
                  <a:pt x="160734" y="0"/>
                </a:lnTo>
                <a:lnTo>
                  <a:pt x="187523" y="0"/>
                </a:lnTo>
                <a:lnTo>
                  <a:pt x="214312" y="8930"/>
                </a:lnTo>
                <a:lnTo>
                  <a:pt x="214312"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9" name="Freeform 168"/>
          <p:cNvSpPr/>
          <p:nvPr/>
        </p:nvSpPr>
        <p:spPr>
          <a:xfrm>
            <a:off x="5956102" y="1125141"/>
            <a:ext cx="17860" cy="205383"/>
          </a:xfrm>
          <a:custGeom>
            <a:avLst/>
            <a:gdLst/>
            <a:ahLst/>
            <a:cxnLst/>
            <a:rect l="0" t="0" r="0" b="0"/>
            <a:pathLst>
              <a:path w="17860" h="205383">
                <a:moveTo>
                  <a:pt x="8929" y="0"/>
                </a:moveTo>
                <a:lnTo>
                  <a:pt x="8929" y="0"/>
                </a:lnTo>
                <a:lnTo>
                  <a:pt x="8929" y="8929"/>
                </a:lnTo>
                <a:lnTo>
                  <a:pt x="0" y="17859"/>
                </a:lnTo>
                <a:lnTo>
                  <a:pt x="0" y="26789"/>
                </a:lnTo>
                <a:lnTo>
                  <a:pt x="0" y="44648"/>
                </a:lnTo>
                <a:lnTo>
                  <a:pt x="0" y="71437"/>
                </a:lnTo>
                <a:lnTo>
                  <a:pt x="0" y="98226"/>
                </a:lnTo>
                <a:lnTo>
                  <a:pt x="0" y="116086"/>
                </a:lnTo>
                <a:lnTo>
                  <a:pt x="0" y="142875"/>
                </a:lnTo>
                <a:lnTo>
                  <a:pt x="8929" y="160734"/>
                </a:lnTo>
                <a:lnTo>
                  <a:pt x="8929" y="178593"/>
                </a:lnTo>
                <a:lnTo>
                  <a:pt x="8929" y="187523"/>
                </a:lnTo>
                <a:lnTo>
                  <a:pt x="17859" y="205382"/>
                </a:lnTo>
                <a:lnTo>
                  <a:pt x="17859" y="2053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0" name="Freeform 169"/>
          <p:cNvSpPr/>
          <p:nvPr/>
        </p:nvSpPr>
        <p:spPr>
          <a:xfrm>
            <a:off x="5965031" y="1446609"/>
            <a:ext cx="17861" cy="8931"/>
          </a:xfrm>
          <a:custGeom>
            <a:avLst/>
            <a:gdLst/>
            <a:ahLst/>
            <a:cxnLst/>
            <a:rect l="0" t="0" r="0" b="0"/>
            <a:pathLst>
              <a:path w="17861" h="8931">
                <a:moveTo>
                  <a:pt x="0" y="8930"/>
                </a:moveTo>
                <a:lnTo>
                  <a:pt x="0" y="8930"/>
                </a:lnTo>
                <a:lnTo>
                  <a:pt x="0" y="8930"/>
                </a:lnTo>
                <a:lnTo>
                  <a:pt x="8930" y="0"/>
                </a:lnTo>
                <a:lnTo>
                  <a:pt x="8930" y="0"/>
                </a:lnTo>
                <a:lnTo>
                  <a:pt x="17860" y="0"/>
                </a:lnTo>
                <a:lnTo>
                  <a:pt x="1786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1" name="Freeform 170"/>
          <p:cNvSpPr/>
          <p:nvPr/>
        </p:nvSpPr>
        <p:spPr>
          <a:xfrm>
            <a:off x="767953" y="1294805"/>
            <a:ext cx="2000251" cy="1009055"/>
          </a:xfrm>
          <a:custGeom>
            <a:avLst/>
            <a:gdLst/>
            <a:ahLst/>
            <a:cxnLst/>
            <a:rect l="0" t="0" r="0" b="0"/>
            <a:pathLst>
              <a:path w="2000251" h="1009055">
                <a:moveTo>
                  <a:pt x="1678781" y="232171"/>
                </a:moveTo>
                <a:lnTo>
                  <a:pt x="1678781" y="232171"/>
                </a:lnTo>
                <a:lnTo>
                  <a:pt x="1678781" y="223242"/>
                </a:lnTo>
                <a:lnTo>
                  <a:pt x="1669852" y="214312"/>
                </a:lnTo>
                <a:lnTo>
                  <a:pt x="1669852" y="205382"/>
                </a:lnTo>
                <a:lnTo>
                  <a:pt x="1660922" y="196453"/>
                </a:lnTo>
                <a:lnTo>
                  <a:pt x="1660922" y="187523"/>
                </a:lnTo>
                <a:lnTo>
                  <a:pt x="1651992" y="187523"/>
                </a:lnTo>
                <a:lnTo>
                  <a:pt x="1643063" y="178593"/>
                </a:lnTo>
                <a:lnTo>
                  <a:pt x="1643063" y="178593"/>
                </a:lnTo>
                <a:lnTo>
                  <a:pt x="1634133" y="169664"/>
                </a:lnTo>
                <a:lnTo>
                  <a:pt x="1625203" y="169664"/>
                </a:lnTo>
                <a:lnTo>
                  <a:pt x="1616274" y="151804"/>
                </a:lnTo>
                <a:lnTo>
                  <a:pt x="1607344" y="142874"/>
                </a:lnTo>
                <a:lnTo>
                  <a:pt x="1589485" y="125015"/>
                </a:lnTo>
                <a:lnTo>
                  <a:pt x="1580555" y="107156"/>
                </a:lnTo>
                <a:lnTo>
                  <a:pt x="1553766" y="98226"/>
                </a:lnTo>
                <a:lnTo>
                  <a:pt x="1535906" y="89297"/>
                </a:lnTo>
                <a:lnTo>
                  <a:pt x="1509117" y="80367"/>
                </a:lnTo>
                <a:lnTo>
                  <a:pt x="1482328" y="71437"/>
                </a:lnTo>
                <a:lnTo>
                  <a:pt x="1455539" y="71437"/>
                </a:lnTo>
                <a:lnTo>
                  <a:pt x="1428750" y="71437"/>
                </a:lnTo>
                <a:lnTo>
                  <a:pt x="1401961" y="71437"/>
                </a:lnTo>
                <a:lnTo>
                  <a:pt x="1375172" y="71437"/>
                </a:lnTo>
                <a:lnTo>
                  <a:pt x="1348383" y="53578"/>
                </a:lnTo>
                <a:lnTo>
                  <a:pt x="1321594" y="44648"/>
                </a:lnTo>
                <a:lnTo>
                  <a:pt x="1294805" y="35718"/>
                </a:lnTo>
                <a:lnTo>
                  <a:pt x="1259086" y="26789"/>
                </a:lnTo>
                <a:lnTo>
                  <a:pt x="1223367" y="8929"/>
                </a:lnTo>
                <a:lnTo>
                  <a:pt x="1178719" y="0"/>
                </a:lnTo>
                <a:lnTo>
                  <a:pt x="1134070" y="0"/>
                </a:lnTo>
                <a:lnTo>
                  <a:pt x="1080492" y="0"/>
                </a:lnTo>
                <a:lnTo>
                  <a:pt x="1035844" y="8929"/>
                </a:lnTo>
                <a:lnTo>
                  <a:pt x="991195" y="8929"/>
                </a:lnTo>
                <a:lnTo>
                  <a:pt x="937617" y="17859"/>
                </a:lnTo>
                <a:lnTo>
                  <a:pt x="892969" y="26789"/>
                </a:lnTo>
                <a:lnTo>
                  <a:pt x="857250" y="35718"/>
                </a:lnTo>
                <a:lnTo>
                  <a:pt x="821531" y="35718"/>
                </a:lnTo>
                <a:lnTo>
                  <a:pt x="776883" y="26789"/>
                </a:lnTo>
                <a:lnTo>
                  <a:pt x="741164" y="26789"/>
                </a:lnTo>
                <a:lnTo>
                  <a:pt x="705445" y="17859"/>
                </a:lnTo>
                <a:lnTo>
                  <a:pt x="660797" y="17859"/>
                </a:lnTo>
                <a:lnTo>
                  <a:pt x="625078" y="17859"/>
                </a:lnTo>
                <a:lnTo>
                  <a:pt x="580430" y="17859"/>
                </a:lnTo>
                <a:lnTo>
                  <a:pt x="535781" y="35718"/>
                </a:lnTo>
                <a:lnTo>
                  <a:pt x="500063" y="53578"/>
                </a:lnTo>
                <a:lnTo>
                  <a:pt x="464344" y="80367"/>
                </a:lnTo>
                <a:lnTo>
                  <a:pt x="428625" y="107156"/>
                </a:lnTo>
                <a:lnTo>
                  <a:pt x="401836" y="133945"/>
                </a:lnTo>
                <a:lnTo>
                  <a:pt x="383977" y="151804"/>
                </a:lnTo>
                <a:lnTo>
                  <a:pt x="357188" y="169664"/>
                </a:lnTo>
                <a:lnTo>
                  <a:pt x="330399" y="178593"/>
                </a:lnTo>
                <a:lnTo>
                  <a:pt x="312539" y="178593"/>
                </a:lnTo>
                <a:lnTo>
                  <a:pt x="285750" y="178593"/>
                </a:lnTo>
                <a:lnTo>
                  <a:pt x="250031" y="187523"/>
                </a:lnTo>
                <a:lnTo>
                  <a:pt x="223242" y="187523"/>
                </a:lnTo>
                <a:lnTo>
                  <a:pt x="187524" y="196453"/>
                </a:lnTo>
                <a:lnTo>
                  <a:pt x="160735" y="223242"/>
                </a:lnTo>
                <a:lnTo>
                  <a:pt x="133946" y="250031"/>
                </a:lnTo>
                <a:lnTo>
                  <a:pt x="116086" y="276820"/>
                </a:lnTo>
                <a:lnTo>
                  <a:pt x="98227" y="321468"/>
                </a:lnTo>
                <a:lnTo>
                  <a:pt x="89297" y="357187"/>
                </a:lnTo>
                <a:lnTo>
                  <a:pt x="89297" y="392906"/>
                </a:lnTo>
                <a:lnTo>
                  <a:pt x="80367" y="410765"/>
                </a:lnTo>
                <a:lnTo>
                  <a:pt x="80367" y="428624"/>
                </a:lnTo>
                <a:lnTo>
                  <a:pt x="80367" y="437554"/>
                </a:lnTo>
                <a:lnTo>
                  <a:pt x="80367" y="437554"/>
                </a:lnTo>
                <a:lnTo>
                  <a:pt x="71438" y="428624"/>
                </a:lnTo>
                <a:lnTo>
                  <a:pt x="62508" y="419695"/>
                </a:lnTo>
                <a:lnTo>
                  <a:pt x="53578" y="410765"/>
                </a:lnTo>
                <a:lnTo>
                  <a:pt x="44649" y="410765"/>
                </a:lnTo>
                <a:lnTo>
                  <a:pt x="26789" y="419695"/>
                </a:lnTo>
                <a:lnTo>
                  <a:pt x="17860" y="437554"/>
                </a:lnTo>
                <a:lnTo>
                  <a:pt x="8930" y="464343"/>
                </a:lnTo>
                <a:lnTo>
                  <a:pt x="0" y="500062"/>
                </a:lnTo>
                <a:lnTo>
                  <a:pt x="8930" y="544710"/>
                </a:lnTo>
                <a:lnTo>
                  <a:pt x="17860" y="580429"/>
                </a:lnTo>
                <a:lnTo>
                  <a:pt x="26789" y="616148"/>
                </a:lnTo>
                <a:lnTo>
                  <a:pt x="44649" y="651867"/>
                </a:lnTo>
                <a:lnTo>
                  <a:pt x="53578" y="669726"/>
                </a:lnTo>
                <a:lnTo>
                  <a:pt x="62508" y="687585"/>
                </a:lnTo>
                <a:lnTo>
                  <a:pt x="71438" y="687585"/>
                </a:lnTo>
                <a:lnTo>
                  <a:pt x="80367" y="696515"/>
                </a:lnTo>
                <a:lnTo>
                  <a:pt x="80367" y="696515"/>
                </a:lnTo>
                <a:lnTo>
                  <a:pt x="80367" y="696515"/>
                </a:lnTo>
                <a:lnTo>
                  <a:pt x="80367" y="705445"/>
                </a:lnTo>
                <a:lnTo>
                  <a:pt x="89297" y="723304"/>
                </a:lnTo>
                <a:lnTo>
                  <a:pt x="98227" y="750093"/>
                </a:lnTo>
                <a:lnTo>
                  <a:pt x="107156" y="785812"/>
                </a:lnTo>
                <a:lnTo>
                  <a:pt x="125016" y="821531"/>
                </a:lnTo>
                <a:lnTo>
                  <a:pt x="151805" y="848320"/>
                </a:lnTo>
                <a:lnTo>
                  <a:pt x="178594" y="875109"/>
                </a:lnTo>
                <a:lnTo>
                  <a:pt x="205383" y="901898"/>
                </a:lnTo>
                <a:lnTo>
                  <a:pt x="232172" y="919757"/>
                </a:lnTo>
                <a:lnTo>
                  <a:pt x="258961" y="919757"/>
                </a:lnTo>
                <a:lnTo>
                  <a:pt x="285750" y="910828"/>
                </a:lnTo>
                <a:lnTo>
                  <a:pt x="303610" y="901898"/>
                </a:lnTo>
                <a:lnTo>
                  <a:pt x="321469" y="892968"/>
                </a:lnTo>
                <a:lnTo>
                  <a:pt x="339328" y="892968"/>
                </a:lnTo>
                <a:lnTo>
                  <a:pt x="366117" y="892968"/>
                </a:lnTo>
                <a:lnTo>
                  <a:pt x="383977" y="901898"/>
                </a:lnTo>
                <a:lnTo>
                  <a:pt x="410766" y="910828"/>
                </a:lnTo>
                <a:lnTo>
                  <a:pt x="446485" y="937617"/>
                </a:lnTo>
                <a:lnTo>
                  <a:pt x="482203" y="955476"/>
                </a:lnTo>
                <a:lnTo>
                  <a:pt x="526852" y="982265"/>
                </a:lnTo>
                <a:lnTo>
                  <a:pt x="571500" y="1000124"/>
                </a:lnTo>
                <a:lnTo>
                  <a:pt x="616149" y="1000124"/>
                </a:lnTo>
                <a:lnTo>
                  <a:pt x="660797" y="1000124"/>
                </a:lnTo>
                <a:lnTo>
                  <a:pt x="705445" y="991195"/>
                </a:lnTo>
                <a:lnTo>
                  <a:pt x="741164" y="973335"/>
                </a:lnTo>
                <a:lnTo>
                  <a:pt x="776883" y="955476"/>
                </a:lnTo>
                <a:lnTo>
                  <a:pt x="812602" y="928687"/>
                </a:lnTo>
                <a:lnTo>
                  <a:pt x="839391" y="919757"/>
                </a:lnTo>
                <a:lnTo>
                  <a:pt x="875110" y="910828"/>
                </a:lnTo>
                <a:lnTo>
                  <a:pt x="901899" y="919757"/>
                </a:lnTo>
                <a:lnTo>
                  <a:pt x="937617" y="937617"/>
                </a:lnTo>
                <a:lnTo>
                  <a:pt x="982266" y="955476"/>
                </a:lnTo>
                <a:lnTo>
                  <a:pt x="1017985" y="982265"/>
                </a:lnTo>
                <a:lnTo>
                  <a:pt x="1071563" y="1000124"/>
                </a:lnTo>
                <a:lnTo>
                  <a:pt x="1116211" y="1009054"/>
                </a:lnTo>
                <a:lnTo>
                  <a:pt x="1160860" y="1009054"/>
                </a:lnTo>
                <a:lnTo>
                  <a:pt x="1214438" y="1000124"/>
                </a:lnTo>
                <a:lnTo>
                  <a:pt x="1259086" y="982265"/>
                </a:lnTo>
                <a:lnTo>
                  <a:pt x="1294805" y="955476"/>
                </a:lnTo>
                <a:lnTo>
                  <a:pt x="1330524" y="928687"/>
                </a:lnTo>
                <a:lnTo>
                  <a:pt x="1357313" y="901898"/>
                </a:lnTo>
                <a:lnTo>
                  <a:pt x="1384102" y="884039"/>
                </a:lnTo>
                <a:lnTo>
                  <a:pt x="1401961" y="875109"/>
                </a:lnTo>
                <a:lnTo>
                  <a:pt x="1428750" y="866179"/>
                </a:lnTo>
                <a:lnTo>
                  <a:pt x="1455539" y="875109"/>
                </a:lnTo>
                <a:lnTo>
                  <a:pt x="1491258" y="892968"/>
                </a:lnTo>
                <a:lnTo>
                  <a:pt x="1526977" y="919757"/>
                </a:lnTo>
                <a:lnTo>
                  <a:pt x="1562695" y="946546"/>
                </a:lnTo>
                <a:lnTo>
                  <a:pt x="1598414" y="955476"/>
                </a:lnTo>
                <a:lnTo>
                  <a:pt x="1634133" y="964406"/>
                </a:lnTo>
                <a:lnTo>
                  <a:pt x="1669852" y="955476"/>
                </a:lnTo>
                <a:lnTo>
                  <a:pt x="1696641" y="937617"/>
                </a:lnTo>
                <a:lnTo>
                  <a:pt x="1723430" y="910828"/>
                </a:lnTo>
                <a:lnTo>
                  <a:pt x="1750219" y="875109"/>
                </a:lnTo>
                <a:lnTo>
                  <a:pt x="1759149" y="848320"/>
                </a:lnTo>
                <a:lnTo>
                  <a:pt x="1777008" y="812601"/>
                </a:lnTo>
                <a:lnTo>
                  <a:pt x="1785938" y="794742"/>
                </a:lnTo>
                <a:lnTo>
                  <a:pt x="1794867" y="776882"/>
                </a:lnTo>
                <a:lnTo>
                  <a:pt x="1812727" y="776882"/>
                </a:lnTo>
                <a:lnTo>
                  <a:pt x="1830586" y="785812"/>
                </a:lnTo>
                <a:lnTo>
                  <a:pt x="1848445" y="803671"/>
                </a:lnTo>
                <a:lnTo>
                  <a:pt x="1875235" y="830460"/>
                </a:lnTo>
                <a:lnTo>
                  <a:pt x="1902024" y="848320"/>
                </a:lnTo>
                <a:lnTo>
                  <a:pt x="1928813" y="857249"/>
                </a:lnTo>
                <a:lnTo>
                  <a:pt x="1955602" y="848320"/>
                </a:lnTo>
                <a:lnTo>
                  <a:pt x="1973461" y="839390"/>
                </a:lnTo>
                <a:lnTo>
                  <a:pt x="1991320" y="803671"/>
                </a:lnTo>
                <a:lnTo>
                  <a:pt x="2000250" y="767953"/>
                </a:lnTo>
                <a:lnTo>
                  <a:pt x="2000250" y="723304"/>
                </a:lnTo>
                <a:lnTo>
                  <a:pt x="2000250" y="660796"/>
                </a:lnTo>
                <a:lnTo>
                  <a:pt x="1991320" y="607218"/>
                </a:lnTo>
                <a:lnTo>
                  <a:pt x="1982391" y="553640"/>
                </a:lnTo>
                <a:lnTo>
                  <a:pt x="1973461" y="508992"/>
                </a:lnTo>
                <a:lnTo>
                  <a:pt x="1964531" y="473273"/>
                </a:lnTo>
                <a:lnTo>
                  <a:pt x="1955602" y="446484"/>
                </a:lnTo>
                <a:lnTo>
                  <a:pt x="1946672" y="419695"/>
                </a:lnTo>
                <a:lnTo>
                  <a:pt x="1937742" y="401835"/>
                </a:lnTo>
                <a:lnTo>
                  <a:pt x="1928813" y="392906"/>
                </a:lnTo>
                <a:lnTo>
                  <a:pt x="1919883" y="375046"/>
                </a:lnTo>
                <a:lnTo>
                  <a:pt x="1910953" y="357187"/>
                </a:lnTo>
                <a:lnTo>
                  <a:pt x="1902024" y="330398"/>
                </a:lnTo>
                <a:lnTo>
                  <a:pt x="1893094" y="303609"/>
                </a:lnTo>
                <a:lnTo>
                  <a:pt x="1875235" y="267890"/>
                </a:lnTo>
                <a:lnTo>
                  <a:pt x="1857375" y="232171"/>
                </a:lnTo>
                <a:lnTo>
                  <a:pt x="1839516" y="196453"/>
                </a:lnTo>
                <a:lnTo>
                  <a:pt x="1812727" y="169664"/>
                </a:lnTo>
                <a:lnTo>
                  <a:pt x="1785938" y="151804"/>
                </a:lnTo>
                <a:lnTo>
                  <a:pt x="1750219" y="133945"/>
                </a:lnTo>
                <a:lnTo>
                  <a:pt x="1714500" y="116085"/>
                </a:lnTo>
                <a:lnTo>
                  <a:pt x="1714500" y="11608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2" name="Freeform 171"/>
          <p:cNvSpPr/>
          <p:nvPr/>
        </p:nvSpPr>
        <p:spPr>
          <a:xfrm>
            <a:off x="3187898" y="2464594"/>
            <a:ext cx="133947" cy="35720"/>
          </a:xfrm>
          <a:custGeom>
            <a:avLst/>
            <a:gdLst/>
            <a:ahLst/>
            <a:cxnLst/>
            <a:rect l="0" t="0" r="0" b="0"/>
            <a:pathLst>
              <a:path w="133947" h="35720">
                <a:moveTo>
                  <a:pt x="26790" y="35719"/>
                </a:moveTo>
                <a:lnTo>
                  <a:pt x="17860" y="35719"/>
                </a:lnTo>
                <a:lnTo>
                  <a:pt x="17860" y="35719"/>
                </a:lnTo>
                <a:lnTo>
                  <a:pt x="8930" y="35719"/>
                </a:lnTo>
                <a:lnTo>
                  <a:pt x="0" y="35719"/>
                </a:lnTo>
                <a:lnTo>
                  <a:pt x="0" y="35719"/>
                </a:lnTo>
                <a:lnTo>
                  <a:pt x="0" y="35719"/>
                </a:lnTo>
                <a:lnTo>
                  <a:pt x="0" y="35719"/>
                </a:lnTo>
                <a:lnTo>
                  <a:pt x="0" y="35719"/>
                </a:lnTo>
                <a:lnTo>
                  <a:pt x="8930" y="26789"/>
                </a:lnTo>
                <a:lnTo>
                  <a:pt x="17860" y="26789"/>
                </a:lnTo>
                <a:lnTo>
                  <a:pt x="35719" y="17859"/>
                </a:lnTo>
                <a:lnTo>
                  <a:pt x="62508" y="17859"/>
                </a:lnTo>
                <a:lnTo>
                  <a:pt x="80368" y="8929"/>
                </a:lnTo>
                <a:lnTo>
                  <a:pt x="107157" y="8929"/>
                </a:lnTo>
                <a:lnTo>
                  <a:pt x="133946" y="0"/>
                </a:lnTo>
                <a:lnTo>
                  <a:pt x="13394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3" name="Freeform 172"/>
          <p:cNvSpPr/>
          <p:nvPr/>
        </p:nvSpPr>
        <p:spPr>
          <a:xfrm>
            <a:off x="3580805" y="2312789"/>
            <a:ext cx="169665" cy="250032"/>
          </a:xfrm>
          <a:custGeom>
            <a:avLst/>
            <a:gdLst/>
            <a:ahLst/>
            <a:cxnLst/>
            <a:rect l="0" t="0" r="0" b="0"/>
            <a:pathLst>
              <a:path w="169665" h="250032">
                <a:moveTo>
                  <a:pt x="160734" y="44648"/>
                </a:moveTo>
                <a:lnTo>
                  <a:pt x="151804" y="35719"/>
                </a:lnTo>
                <a:lnTo>
                  <a:pt x="151804" y="35719"/>
                </a:lnTo>
                <a:lnTo>
                  <a:pt x="142875" y="26789"/>
                </a:lnTo>
                <a:lnTo>
                  <a:pt x="133945" y="17859"/>
                </a:lnTo>
                <a:lnTo>
                  <a:pt x="125015" y="17859"/>
                </a:lnTo>
                <a:lnTo>
                  <a:pt x="107156" y="8930"/>
                </a:lnTo>
                <a:lnTo>
                  <a:pt x="98226" y="0"/>
                </a:lnTo>
                <a:lnTo>
                  <a:pt x="89297" y="8930"/>
                </a:lnTo>
                <a:lnTo>
                  <a:pt x="71437" y="17859"/>
                </a:lnTo>
                <a:lnTo>
                  <a:pt x="62508" y="26789"/>
                </a:lnTo>
                <a:lnTo>
                  <a:pt x="44648" y="44648"/>
                </a:lnTo>
                <a:lnTo>
                  <a:pt x="35718" y="62508"/>
                </a:lnTo>
                <a:lnTo>
                  <a:pt x="26789" y="80367"/>
                </a:lnTo>
                <a:lnTo>
                  <a:pt x="26789" y="98226"/>
                </a:lnTo>
                <a:lnTo>
                  <a:pt x="44648" y="116086"/>
                </a:lnTo>
                <a:lnTo>
                  <a:pt x="53578" y="125015"/>
                </a:lnTo>
                <a:lnTo>
                  <a:pt x="80367" y="125015"/>
                </a:lnTo>
                <a:lnTo>
                  <a:pt x="107156" y="125015"/>
                </a:lnTo>
                <a:lnTo>
                  <a:pt x="133945" y="133945"/>
                </a:lnTo>
                <a:lnTo>
                  <a:pt x="151804" y="142875"/>
                </a:lnTo>
                <a:lnTo>
                  <a:pt x="160734" y="151805"/>
                </a:lnTo>
                <a:lnTo>
                  <a:pt x="169664" y="178594"/>
                </a:lnTo>
                <a:lnTo>
                  <a:pt x="151804" y="196453"/>
                </a:lnTo>
                <a:lnTo>
                  <a:pt x="133945" y="214313"/>
                </a:lnTo>
                <a:lnTo>
                  <a:pt x="107156" y="232172"/>
                </a:lnTo>
                <a:lnTo>
                  <a:pt x="71437" y="250031"/>
                </a:lnTo>
                <a:lnTo>
                  <a:pt x="35718" y="250031"/>
                </a:lnTo>
                <a:lnTo>
                  <a:pt x="17859" y="241102"/>
                </a:lnTo>
                <a:lnTo>
                  <a:pt x="8929" y="232172"/>
                </a:lnTo>
                <a:lnTo>
                  <a:pt x="0" y="205383"/>
                </a:lnTo>
                <a:lnTo>
                  <a:pt x="17859" y="178594"/>
                </a:lnTo>
                <a:lnTo>
                  <a:pt x="26789" y="142875"/>
                </a:lnTo>
                <a:lnTo>
                  <a:pt x="53578" y="107156"/>
                </a:lnTo>
                <a:lnTo>
                  <a:pt x="53578"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4" name="Freeform 173"/>
          <p:cNvSpPr/>
          <p:nvPr/>
        </p:nvSpPr>
        <p:spPr>
          <a:xfrm>
            <a:off x="3830836" y="2196703"/>
            <a:ext cx="89298" cy="303611"/>
          </a:xfrm>
          <a:custGeom>
            <a:avLst/>
            <a:gdLst/>
            <a:ahLst/>
            <a:cxnLst/>
            <a:rect l="0" t="0" r="0" b="0"/>
            <a:pathLst>
              <a:path w="89298" h="303611">
                <a:moveTo>
                  <a:pt x="17859" y="0"/>
                </a:moveTo>
                <a:lnTo>
                  <a:pt x="17859" y="0"/>
                </a:lnTo>
                <a:lnTo>
                  <a:pt x="8930" y="8930"/>
                </a:lnTo>
                <a:lnTo>
                  <a:pt x="8930" y="17859"/>
                </a:lnTo>
                <a:lnTo>
                  <a:pt x="8930" y="44648"/>
                </a:lnTo>
                <a:lnTo>
                  <a:pt x="0" y="71437"/>
                </a:lnTo>
                <a:lnTo>
                  <a:pt x="0" y="116086"/>
                </a:lnTo>
                <a:lnTo>
                  <a:pt x="0" y="151805"/>
                </a:lnTo>
                <a:lnTo>
                  <a:pt x="8930" y="196453"/>
                </a:lnTo>
                <a:lnTo>
                  <a:pt x="17859" y="232172"/>
                </a:lnTo>
                <a:lnTo>
                  <a:pt x="35719" y="258961"/>
                </a:lnTo>
                <a:lnTo>
                  <a:pt x="44648" y="285750"/>
                </a:lnTo>
                <a:lnTo>
                  <a:pt x="62508" y="294680"/>
                </a:lnTo>
                <a:lnTo>
                  <a:pt x="71437" y="303610"/>
                </a:lnTo>
                <a:lnTo>
                  <a:pt x="89297" y="303610"/>
                </a:lnTo>
                <a:lnTo>
                  <a:pt x="89297" y="294680"/>
                </a:lnTo>
                <a:lnTo>
                  <a:pt x="89297" y="276820"/>
                </a:lnTo>
                <a:lnTo>
                  <a:pt x="89297" y="250031"/>
                </a:lnTo>
                <a:lnTo>
                  <a:pt x="89297"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5" name="Freeform 174"/>
          <p:cNvSpPr/>
          <p:nvPr/>
        </p:nvSpPr>
        <p:spPr>
          <a:xfrm>
            <a:off x="3723680" y="2312789"/>
            <a:ext cx="285751" cy="80368"/>
          </a:xfrm>
          <a:custGeom>
            <a:avLst/>
            <a:gdLst/>
            <a:ahLst/>
            <a:cxnLst/>
            <a:rect l="0" t="0" r="0" b="0"/>
            <a:pathLst>
              <a:path w="285751" h="80368">
                <a:moveTo>
                  <a:pt x="0" y="80367"/>
                </a:moveTo>
                <a:lnTo>
                  <a:pt x="8929" y="80367"/>
                </a:lnTo>
                <a:lnTo>
                  <a:pt x="17859" y="71437"/>
                </a:lnTo>
                <a:lnTo>
                  <a:pt x="44648" y="62508"/>
                </a:lnTo>
                <a:lnTo>
                  <a:pt x="80367" y="53578"/>
                </a:lnTo>
                <a:lnTo>
                  <a:pt x="125015" y="35719"/>
                </a:lnTo>
                <a:lnTo>
                  <a:pt x="169664" y="26789"/>
                </a:lnTo>
                <a:lnTo>
                  <a:pt x="214312" y="17859"/>
                </a:lnTo>
                <a:lnTo>
                  <a:pt x="250031" y="8930"/>
                </a:lnTo>
                <a:lnTo>
                  <a:pt x="285750" y="0"/>
                </a:lnTo>
                <a:lnTo>
                  <a:pt x="28575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6" name="Freeform 175"/>
          <p:cNvSpPr/>
          <p:nvPr/>
        </p:nvSpPr>
        <p:spPr>
          <a:xfrm>
            <a:off x="4000500" y="2169914"/>
            <a:ext cx="232173" cy="303610"/>
          </a:xfrm>
          <a:custGeom>
            <a:avLst/>
            <a:gdLst/>
            <a:ahLst/>
            <a:cxnLst/>
            <a:rect l="0" t="0" r="0" b="0"/>
            <a:pathLst>
              <a:path w="232173" h="303610">
                <a:moveTo>
                  <a:pt x="17859" y="133945"/>
                </a:moveTo>
                <a:lnTo>
                  <a:pt x="17859" y="133945"/>
                </a:lnTo>
                <a:lnTo>
                  <a:pt x="17859" y="142875"/>
                </a:lnTo>
                <a:lnTo>
                  <a:pt x="17859" y="142875"/>
                </a:lnTo>
                <a:lnTo>
                  <a:pt x="17859" y="160734"/>
                </a:lnTo>
                <a:lnTo>
                  <a:pt x="8930" y="187523"/>
                </a:lnTo>
                <a:lnTo>
                  <a:pt x="8930" y="214312"/>
                </a:lnTo>
                <a:lnTo>
                  <a:pt x="0" y="241101"/>
                </a:lnTo>
                <a:lnTo>
                  <a:pt x="0" y="258961"/>
                </a:lnTo>
                <a:lnTo>
                  <a:pt x="0" y="285750"/>
                </a:lnTo>
                <a:lnTo>
                  <a:pt x="8930" y="294680"/>
                </a:lnTo>
                <a:lnTo>
                  <a:pt x="8930" y="303609"/>
                </a:lnTo>
                <a:lnTo>
                  <a:pt x="17859" y="303609"/>
                </a:lnTo>
                <a:lnTo>
                  <a:pt x="26789" y="294680"/>
                </a:lnTo>
                <a:lnTo>
                  <a:pt x="44648" y="285750"/>
                </a:lnTo>
                <a:lnTo>
                  <a:pt x="53578" y="258961"/>
                </a:lnTo>
                <a:lnTo>
                  <a:pt x="62508" y="241101"/>
                </a:lnTo>
                <a:lnTo>
                  <a:pt x="71438" y="223242"/>
                </a:lnTo>
                <a:lnTo>
                  <a:pt x="80367" y="214312"/>
                </a:lnTo>
                <a:lnTo>
                  <a:pt x="89297" y="214312"/>
                </a:lnTo>
                <a:lnTo>
                  <a:pt x="89297" y="214312"/>
                </a:lnTo>
                <a:lnTo>
                  <a:pt x="89297" y="232172"/>
                </a:lnTo>
                <a:lnTo>
                  <a:pt x="98227" y="241101"/>
                </a:lnTo>
                <a:lnTo>
                  <a:pt x="98227" y="258961"/>
                </a:lnTo>
                <a:lnTo>
                  <a:pt x="107156" y="267890"/>
                </a:lnTo>
                <a:lnTo>
                  <a:pt x="125016" y="276820"/>
                </a:lnTo>
                <a:lnTo>
                  <a:pt x="133945" y="267890"/>
                </a:lnTo>
                <a:lnTo>
                  <a:pt x="151805" y="258961"/>
                </a:lnTo>
                <a:lnTo>
                  <a:pt x="160734" y="250031"/>
                </a:lnTo>
                <a:lnTo>
                  <a:pt x="169664" y="223242"/>
                </a:lnTo>
                <a:lnTo>
                  <a:pt x="178594" y="196453"/>
                </a:lnTo>
                <a:lnTo>
                  <a:pt x="187523" y="160734"/>
                </a:lnTo>
                <a:lnTo>
                  <a:pt x="187523" y="116086"/>
                </a:lnTo>
                <a:lnTo>
                  <a:pt x="187523" y="80367"/>
                </a:lnTo>
                <a:lnTo>
                  <a:pt x="187523" y="44648"/>
                </a:lnTo>
                <a:lnTo>
                  <a:pt x="187523" y="17859"/>
                </a:lnTo>
                <a:lnTo>
                  <a:pt x="187523" y="0"/>
                </a:lnTo>
                <a:lnTo>
                  <a:pt x="178594" y="0"/>
                </a:lnTo>
                <a:lnTo>
                  <a:pt x="169664" y="0"/>
                </a:lnTo>
                <a:lnTo>
                  <a:pt x="169664" y="26789"/>
                </a:lnTo>
                <a:lnTo>
                  <a:pt x="160734" y="53578"/>
                </a:lnTo>
                <a:lnTo>
                  <a:pt x="160734" y="80367"/>
                </a:lnTo>
                <a:lnTo>
                  <a:pt x="160734" y="125015"/>
                </a:lnTo>
                <a:lnTo>
                  <a:pt x="169664" y="169664"/>
                </a:lnTo>
                <a:lnTo>
                  <a:pt x="178594" y="205383"/>
                </a:lnTo>
                <a:lnTo>
                  <a:pt x="187523" y="241101"/>
                </a:lnTo>
                <a:lnTo>
                  <a:pt x="205383" y="267890"/>
                </a:lnTo>
                <a:lnTo>
                  <a:pt x="214313" y="285750"/>
                </a:lnTo>
                <a:lnTo>
                  <a:pt x="223242" y="303609"/>
                </a:lnTo>
                <a:lnTo>
                  <a:pt x="232172" y="303609"/>
                </a:lnTo>
                <a:lnTo>
                  <a:pt x="232172" y="294680"/>
                </a:lnTo>
                <a:lnTo>
                  <a:pt x="232172" y="285750"/>
                </a:lnTo>
                <a:lnTo>
                  <a:pt x="214313" y="250031"/>
                </a:lnTo>
                <a:lnTo>
                  <a:pt x="196453" y="214312"/>
                </a:lnTo>
                <a:lnTo>
                  <a:pt x="196453"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7" name="Freeform 176"/>
          <p:cNvSpPr/>
          <p:nvPr/>
        </p:nvSpPr>
        <p:spPr>
          <a:xfrm>
            <a:off x="4027289" y="2250281"/>
            <a:ext cx="285751" cy="35720"/>
          </a:xfrm>
          <a:custGeom>
            <a:avLst/>
            <a:gdLst/>
            <a:ahLst/>
            <a:cxnLst/>
            <a:rect l="0" t="0" r="0" b="0"/>
            <a:pathLst>
              <a:path w="285751" h="35720">
                <a:moveTo>
                  <a:pt x="0" y="26789"/>
                </a:moveTo>
                <a:lnTo>
                  <a:pt x="0" y="35719"/>
                </a:lnTo>
                <a:lnTo>
                  <a:pt x="0" y="35719"/>
                </a:lnTo>
                <a:lnTo>
                  <a:pt x="17859" y="35719"/>
                </a:lnTo>
                <a:lnTo>
                  <a:pt x="35719" y="35719"/>
                </a:lnTo>
                <a:lnTo>
                  <a:pt x="62508" y="35719"/>
                </a:lnTo>
                <a:lnTo>
                  <a:pt x="107156" y="26789"/>
                </a:lnTo>
                <a:lnTo>
                  <a:pt x="142875" y="26789"/>
                </a:lnTo>
                <a:lnTo>
                  <a:pt x="187524" y="17859"/>
                </a:lnTo>
                <a:lnTo>
                  <a:pt x="223242" y="8930"/>
                </a:lnTo>
                <a:lnTo>
                  <a:pt x="258961" y="8930"/>
                </a:lnTo>
                <a:lnTo>
                  <a:pt x="285750" y="0"/>
                </a:lnTo>
                <a:lnTo>
                  <a:pt x="28575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8" name="Freeform 177"/>
          <p:cNvSpPr/>
          <p:nvPr/>
        </p:nvSpPr>
        <p:spPr>
          <a:xfrm>
            <a:off x="4295180" y="2294929"/>
            <a:ext cx="44649" cy="142876"/>
          </a:xfrm>
          <a:custGeom>
            <a:avLst/>
            <a:gdLst/>
            <a:ahLst/>
            <a:cxnLst/>
            <a:rect l="0" t="0" r="0" b="0"/>
            <a:pathLst>
              <a:path w="44649" h="142876">
                <a:moveTo>
                  <a:pt x="26789" y="0"/>
                </a:moveTo>
                <a:lnTo>
                  <a:pt x="17859" y="8930"/>
                </a:lnTo>
                <a:lnTo>
                  <a:pt x="17859" y="26790"/>
                </a:lnTo>
                <a:lnTo>
                  <a:pt x="8929" y="44649"/>
                </a:lnTo>
                <a:lnTo>
                  <a:pt x="8929" y="62508"/>
                </a:lnTo>
                <a:lnTo>
                  <a:pt x="0" y="80368"/>
                </a:lnTo>
                <a:lnTo>
                  <a:pt x="8929" y="98227"/>
                </a:lnTo>
                <a:lnTo>
                  <a:pt x="8929" y="116086"/>
                </a:lnTo>
                <a:lnTo>
                  <a:pt x="8929" y="125016"/>
                </a:lnTo>
                <a:lnTo>
                  <a:pt x="17859" y="133946"/>
                </a:lnTo>
                <a:lnTo>
                  <a:pt x="26789" y="142875"/>
                </a:lnTo>
                <a:lnTo>
                  <a:pt x="35718" y="133946"/>
                </a:lnTo>
                <a:lnTo>
                  <a:pt x="44648" y="125016"/>
                </a:lnTo>
                <a:lnTo>
                  <a:pt x="44648" y="98227"/>
                </a:lnTo>
                <a:lnTo>
                  <a:pt x="44648"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9" name="Freeform 178"/>
          <p:cNvSpPr/>
          <p:nvPr/>
        </p:nvSpPr>
        <p:spPr>
          <a:xfrm>
            <a:off x="4268391" y="2160984"/>
            <a:ext cx="71438" cy="35720"/>
          </a:xfrm>
          <a:custGeom>
            <a:avLst/>
            <a:gdLst/>
            <a:ahLst/>
            <a:cxnLst/>
            <a:rect l="0" t="0" r="0" b="0"/>
            <a:pathLst>
              <a:path w="71438" h="35720">
                <a:moveTo>
                  <a:pt x="0" y="0"/>
                </a:moveTo>
                <a:lnTo>
                  <a:pt x="0" y="0"/>
                </a:lnTo>
                <a:lnTo>
                  <a:pt x="0" y="0"/>
                </a:lnTo>
                <a:lnTo>
                  <a:pt x="0" y="0"/>
                </a:lnTo>
                <a:lnTo>
                  <a:pt x="0" y="0"/>
                </a:lnTo>
                <a:lnTo>
                  <a:pt x="8929" y="0"/>
                </a:lnTo>
                <a:lnTo>
                  <a:pt x="8929" y="8930"/>
                </a:lnTo>
                <a:lnTo>
                  <a:pt x="17859" y="8930"/>
                </a:lnTo>
                <a:lnTo>
                  <a:pt x="35718" y="17860"/>
                </a:lnTo>
                <a:lnTo>
                  <a:pt x="44648" y="26789"/>
                </a:lnTo>
                <a:lnTo>
                  <a:pt x="62507" y="35719"/>
                </a:lnTo>
                <a:lnTo>
                  <a:pt x="71437" y="35719"/>
                </a:lnTo>
                <a:lnTo>
                  <a:pt x="71437"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0" name="Freeform 179"/>
          <p:cNvSpPr/>
          <p:nvPr/>
        </p:nvSpPr>
        <p:spPr>
          <a:xfrm>
            <a:off x="4420195" y="2241351"/>
            <a:ext cx="178595" cy="151806"/>
          </a:xfrm>
          <a:custGeom>
            <a:avLst/>
            <a:gdLst/>
            <a:ahLst/>
            <a:cxnLst/>
            <a:rect l="0" t="0" r="0" b="0"/>
            <a:pathLst>
              <a:path w="178595" h="151806">
                <a:moveTo>
                  <a:pt x="53578" y="0"/>
                </a:moveTo>
                <a:lnTo>
                  <a:pt x="44649" y="8930"/>
                </a:lnTo>
                <a:lnTo>
                  <a:pt x="26789" y="17860"/>
                </a:lnTo>
                <a:lnTo>
                  <a:pt x="17860" y="35719"/>
                </a:lnTo>
                <a:lnTo>
                  <a:pt x="0" y="62508"/>
                </a:lnTo>
                <a:lnTo>
                  <a:pt x="0" y="89297"/>
                </a:lnTo>
                <a:lnTo>
                  <a:pt x="0" y="116086"/>
                </a:lnTo>
                <a:lnTo>
                  <a:pt x="8930" y="133946"/>
                </a:lnTo>
                <a:lnTo>
                  <a:pt x="35719" y="142875"/>
                </a:lnTo>
                <a:lnTo>
                  <a:pt x="62508" y="151805"/>
                </a:lnTo>
                <a:lnTo>
                  <a:pt x="98227" y="142875"/>
                </a:lnTo>
                <a:lnTo>
                  <a:pt x="125016" y="125016"/>
                </a:lnTo>
                <a:lnTo>
                  <a:pt x="160735" y="98227"/>
                </a:lnTo>
                <a:lnTo>
                  <a:pt x="178594" y="62508"/>
                </a:lnTo>
                <a:lnTo>
                  <a:pt x="178594"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1" name="Freeform 180"/>
          <p:cNvSpPr/>
          <p:nvPr/>
        </p:nvSpPr>
        <p:spPr>
          <a:xfrm>
            <a:off x="3830836" y="2562820"/>
            <a:ext cx="267892" cy="276821"/>
          </a:xfrm>
          <a:custGeom>
            <a:avLst/>
            <a:gdLst/>
            <a:ahLst/>
            <a:cxnLst/>
            <a:rect l="0" t="0" r="0" b="0"/>
            <a:pathLst>
              <a:path w="267892" h="276821">
                <a:moveTo>
                  <a:pt x="133945" y="107157"/>
                </a:moveTo>
                <a:lnTo>
                  <a:pt x="125016" y="107157"/>
                </a:lnTo>
                <a:lnTo>
                  <a:pt x="116086" y="98227"/>
                </a:lnTo>
                <a:lnTo>
                  <a:pt x="107156" y="89297"/>
                </a:lnTo>
                <a:lnTo>
                  <a:pt x="89297" y="80368"/>
                </a:lnTo>
                <a:lnTo>
                  <a:pt x="80367" y="71438"/>
                </a:lnTo>
                <a:lnTo>
                  <a:pt x="62508" y="62508"/>
                </a:lnTo>
                <a:lnTo>
                  <a:pt x="53578" y="62508"/>
                </a:lnTo>
                <a:lnTo>
                  <a:pt x="44648" y="71438"/>
                </a:lnTo>
                <a:lnTo>
                  <a:pt x="26789" y="89297"/>
                </a:lnTo>
                <a:lnTo>
                  <a:pt x="17859" y="116086"/>
                </a:lnTo>
                <a:lnTo>
                  <a:pt x="8930" y="160735"/>
                </a:lnTo>
                <a:lnTo>
                  <a:pt x="8930" y="196453"/>
                </a:lnTo>
                <a:lnTo>
                  <a:pt x="0" y="232172"/>
                </a:lnTo>
                <a:lnTo>
                  <a:pt x="8930" y="258961"/>
                </a:lnTo>
                <a:lnTo>
                  <a:pt x="17859" y="276820"/>
                </a:lnTo>
                <a:lnTo>
                  <a:pt x="35719" y="276820"/>
                </a:lnTo>
                <a:lnTo>
                  <a:pt x="44648" y="276820"/>
                </a:lnTo>
                <a:lnTo>
                  <a:pt x="62508" y="258961"/>
                </a:lnTo>
                <a:lnTo>
                  <a:pt x="71437" y="241101"/>
                </a:lnTo>
                <a:lnTo>
                  <a:pt x="89297" y="214313"/>
                </a:lnTo>
                <a:lnTo>
                  <a:pt x="89297" y="187524"/>
                </a:lnTo>
                <a:lnTo>
                  <a:pt x="98227" y="151805"/>
                </a:lnTo>
                <a:lnTo>
                  <a:pt x="98227" y="116086"/>
                </a:lnTo>
                <a:lnTo>
                  <a:pt x="98227" y="80368"/>
                </a:lnTo>
                <a:lnTo>
                  <a:pt x="98227" y="44649"/>
                </a:lnTo>
                <a:lnTo>
                  <a:pt x="89297" y="17860"/>
                </a:lnTo>
                <a:lnTo>
                  <a:pt x="89297" y="0"/>
                </a:lnTo>
                <a:lnTo>
                  <a:pt x="98227" y="0"/>
                </a:lnTo>
                <a:lnTo>
                  <a:pt x="98227" y="8930"/>
                </a:lnTo>
                <a:lnTo>
                  <a:pt x="98227" y="26789"/>
                </a:lnTo>
                <a:lnTo>
                  <a:pt x="107156" y="62508"/>
                </a:lnTo>
                <a:lnTo>
                  <a:pt x="116086" y="98227"/>
                </a:lnTo>
                <a:lnTo>
                  <a:pt x="125016" y="142875"/>
                </a:lnTo>
                <a:lnTo>
                  <a:pt x="133945" y="178594"/>
                </a:lnTo>
                <a:lnTo>
                  <a:pt x="151805" y="214313"/>
                </a:lnTo>
                <a:lnTo>
                  <a:pt x="178594" y="232172"/>
                </a:lnTo>
                <a:lnTo>
                  <a:pt x="196453" y="258961"/>
                </a:lnTo>
                <a:lnTo>
                  <a:pt x="214312" y="267891"/>
                </a:lnTo>
                <a:lnTo>
                  <a:pt x="241102" y="267891"/>
                </a:lnTo>
                <a:lnTo>
                  <a:pt x="258961" y="258961"/>
                </a:lnTo>
                <a:lnTo>
                  <a:pt x="267891" y="250031"/>
                </a:lnTo>
                <a:lnTo>
                  <a:pt x="267891"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2" name="Freeform 181"/>
          <p:cNvSpPr/>
          <p:nvPr/>
        </p:nvSpPr>
        <p:spPr>
          <a:xfrm>
            <a:off x="4027289" y="2652117"/>
            <a:ext cx="232173" cy="205384"/>
          </a:xfrm>
          <a:custGeom>
            <a:avLst/>
            <a:gdLst/>
            <a:ahLst/>
            <a:cxnLst/>
            <a:rect l="0" t="0" r="0" b="0"/>
            <a:pathLst>
              <a:path w="232173" h="205384">
                <a:moveTo>
                  <a:pt x="0" y="62508"/>
                </a:moveTo>
                <a:lnTo>
                  <a:pt x="0" y="71438"/>
                </a:lnTo>
                <a:lnTo>
                  <a:pt x="0" y="71438"/>
                </a:lnTo>
                <a:lnTo>
                  <a:pt x="8930" y="80367"/>
                </a:lnTo>
                <a:lnTo>
                  <a:pt x="26789" y="80367"/>
                </a:lnTo>
                <a:lnTo>
                  <a:pt x="44649" y="80367"/>
                </a:lnTo>
                <a:lnTo>
                  <a:pt x="71438" y="71438"/>
                </a:lnTo>
                <a:lnTo>
                  <a:pt x="89297" y="62508"/>
                </a:lnTo>
                <a:lnTo>
                  <a:pt x="107156" y="53578"/>
                </a:lnTo>
                <a:lnTo>
                  <a:pt x="125016" y="35719"/>
                </a:lnTo>
                <a:lnTo>
                  <a:pt x="125016" y="17860"/>
                </a:lnTo>
                <a:lnTo>
                  <a:pt x="133945" y="8930"/>
                </a:lnTo>
                <a:lnTo>
                  <a:pt x="125016" y="0"/>
                </a:lnTo>
                <a:lnTo>
                  <a:pt x="116086" y="0"/>
                </a:lnTo>
                <a:lnTo>
                  <a:pt x="98227" y="0"/>
                </a:lnTo>
                <a:lnTo>
                  <a:pt x="80367" y="17860"/>
                </a:lnTo>
                <a:lnTo>
                  <a:pt x="62508" y="44649"/>
                </a:lnTo>
                <a:lnTo>
                  <a:pt x="44649" y="80367"/>
                </a:lnTo>
                <a:lnTo>
                  <a:pt x="35719" y="107156"/>
                </a:lnTo>
                <a:lnTo>
                  <a:pt x="35719" y="142875"/>
                </a:lnTo>
                <a:lnTo>
                  <a:pt x="44649" y="169664"/>
                </a:lnTo>
                <a:lnTo>
                  <a:pt x="62508" y="187523"/>
                </a:lnTo>
                <a:lnTo>
                  <a:pt x="80367" y="205383"/>
                </a:lnTo>
                <a:lnTo>
                  <a:pt x="107156" y="205383"/>
                </a:lnTo>
                <a:lnTo>
                  <a:pt x="142875" y="196453"/>
                </a:lnTo>
                <a:lnTo>
                  <a:pt x="169664" y="178594"/>
                </a:lnTo>
                <a:lnTo>
                  <a:pt x="196453" y="151804"/>
                </a:lnTo>
                <a:lnTo>
                  <a:pt x="232172" y="125016"/>
                </a:lnTo>
                <a:lnTo>
                  <a:pt x="232172"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3" name="Freeform 182"/>
          <p:cNvSpPr/>
          <p:nvPr/>
        </p:nvSpPr>
        <p:spPr>
          <a:xfrm>
            <a:off x="4214813" y="2607469"/>
            <a:ext cx="151805" cy="205383"/>
          </a:xfrm>
          <a:custGeom>
            <a:avLst/>
            <a:gdLst/>
            <a:ahLst/>
            <a:cxnLst/>
            <a:rect l="0" t="0" r="0" b="0"/>
            <a:pathLst>
              <a:path w="151805" h="205383">
                <a:moveTo>
                  <a:pt x="98226" y="0"/>
                </a:moveTo>
                <a:lnTo>
                  <a:pt x="89296" y="0"/>
                </a:lnTo>
                <a:lnTo>
                  <a:pt x="89296" y="0"/>
                </a:lnTo>
                <a:lnTo>
                  <a:pt x="71437" y="8929"/>
                </a:lnTo>
                <a:lnTo>
                  <a:pt x="62507" y="17859"/>
                </a:lnTo>
                <a:lnTo>
                  <a:pt x="53578" y="26789"/>
                </a:lnTo>
                <a:lnTo>
                  <a:pt x="53578" y="44648"/>
                </a:lnTo>
                <a:lnTo>
                  <a:pt x="53578" y="53578"/>
                </a:lnTo>
                <a:lnTo>
                  <a:pt x="62507" y="62508"/>
                </a:lnTo>
                <a:lnTo>
                  <a:pt x="80367" y="71437"/>
                </a:lnTo>
                <a:lnTo>
                  <a:pt x="89296" y="80367"/>
                </a:lnTo>
                <a:lnTo>
                  <a:pt x="107156" y="89297"/>
                </a:lnTo>
                <a:lnTo>
                  <a:pt x="125015" y="89297"/>
                </a:lnTo>
                <a:lnTo>
                  <a:pt x="142875" y="98226"/>
                </a:lnTo>
                <a:lnTo>
                  <a:pt x="151804" y="107156"/>
                </a:lnTo>
                <a:lnTo>
                  <a:pt x="151804" y="125015"/>
                </a:lnTo>
                <a:lnTo>
                  <a:pt x="142875" y="142875"/>
                </a:lnTo>
                <a:lnTo>
                  <a:pt x="116085" y="160734"/>
                </a:lnTo>
                <a:lnTo>
                  <a:pt x="89296" y="178594"/>
                </a:lnTo>
                <a:lnTo>
                  <a:pt x="62507" y="187523"/>
                </a:lnTo>
                <a:lnTo>
                  <a:pt x="26789" y="196452"/>
                </a:lnTo>
                <a:lnTo>
                  <a:pt x="8929" y="205382"/>
                </a:lnTo>
                <a:lnTo>
                  <a:pt x="0" y="196452"/>
                </a:lnTo>
                <a:lnTo>
                  <a:pt x="0" y="187523"/>
                </a:lnTo>
                <a:lnTo>
                  <a:pt x="17859" y="160734"/>
                </a:lnTo>
                <a:lnTo>
                  <a:pt x="35718" y="133945"/>
                </a:lnTo>
                <a:lnTo>
                  <a:pt x="35718"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4" name="Freeform 183"/>
          <p:cNvSpPr/>
          <p:nvPr/>
        </p:nvSpPr>
        <p:spPr>
          <a:xfrm>
            <a:off x="4411266" y="2553891"/>
            <a:ext cx="241102" cy="151805"/>
          </a:xfrm>
          <a:custGeom>
            <a:avLst/>
            <a:gdLst/>
            <a:ahLst/>
            <a:cxnLst/>
            <a:rect l="0" t="0" r="0" b="0"/>
            <a:pathLst>
              <a:path w="241102" h="151805">
                <a:moveTo>
                  <a:pt x="0" y="71437"/>
                </a:moveTo>
                <a:lnTo>
                  <a:pt x="0" y="71437"/>
                </a:lnTo>
                <a:lnTo>
                  <a:pt x="0" y="80367"/>
                </a:lnTo>
                <a:lnTo>
                  <a:pt x="0" y="89297"/>
                </a:lnTo>
                <a:lnTo>
                  <a:pt x="8929" y="107156"/>
                </a:lnTo>
                <a:lnTo>
                  <a:pt x="8929" y="125015"/>
                </a:lnTo>
                <a:lnTo>
                  <a:pt x="17859" y="133945"/>
                </a:lnTo>
                <a:lnTo>
                  <a:pt x="26789" y="142875"/>
                </a:lnTo>
                <a:lnTo>
                  <a:pt x="44648" y="151804"/>
                </a:lnTo>
                <a:lnTo>
                  <a:pt x="62507" y="151804"/>
                </a:lnTo>
                <a:lnTo>
                  <a:pt x="80367" y="151804"/>
                </a:lnTo>
                <a:lnTo>
                  <a:pt x="98226" y="142875"/>
                </a:lnTo>
                <a:lnTo>
                  <a:pt x="116086" y="133945"/>
                </a:lnTo>
                <a:lnTo>
                  <a:pt x="125015" y="116086"/>
                </a:lnTo>
                <a:lnTo>
                  <a:pt x="125015" y="98226"/>
                </a:lnTo>
                <a:lnTo>
                  <a:pt x="125015" y="80367"/>
                </a:lnTo>
                <a:lnTo>
                  <a:pt x="116086" y="62507"/>
                </a:lnTo>
                <a:lnTo>
                  <a:pt x="107156" y="44648"/>
                </a:lnTo>
                <a:lnTo>
                  <a:pt x="98226" y="35718"/>
                </a:lnTo>
                <a:lnTo>
                  <a:pt x="98226" y="35718"/>
                </a:lnTo>
                <a:lnTo>
                  <a:pt x="98226" y="35718"/>
                </a:lnTo>
                <a:lnTo>
                  <a:pt x="98226" y="44648"/>
                </a:lnTo>
                <a:lnTo>
                  <a:pt x="98226" y="53578"/>
                </a:lnTo>
                <a:lnTo>
                  <a:pt x="107156" y="62507"/>
                </a:lnTo>
                <a:lnTo>
                  <a:pt x="116086" y="71437"/>
                </a:lnTo>
                <a:lnTo>
                  <a:pt x="125015" y="80367"/>
                </a:lnTo>
                <a:lnTo>
                  <a:pt x="142875" y="89297"/>
                </a:lnTo>
                <a:lnTo>
                  <a:pt x="160734" y="98226"/>
                </a:lnTo>
                <a:lnTo>
                  <a:pt x="169664" y="98226"/>
                </a:lnTo>
                <a:lnTo>
                  <a:pt x="187523" y="107156"/>
                </a:lnTo>
                <a:lnTo>
                  <a:pt x="196453" y="98226"/>
                </a:lnTo>
                <a:lnTo>
                  <a:pt x="205382" y="98226"/>
                </a:lnTo>
                <a:lnTo>
                  <a:pt x="214312" y="89297"/>
                </a:lnTo>
                <a:lnTo>
                  <a:pt x="214312" y="71437"/>
                </a:lnTo>
                <a:lnTo>
                  <a:pt x="214312" y="62507"/>
                </a:lnTo>
                <a:lnTo>
                  <a:pt x="214312" y="44648"/>
                </a:lnTo>
                <a:lnTo>
                  <a:pt x="205382" y="26789"/>
                </a:lnTo>
                <a:lnTo>
                  <a:pt x="205382" y="17859"/>
                </a:lnTo>
                <a:lnTo>
                  <a:pt x="196453" y="8929"/>
                </a:lnTo>
                <a:lnTo>
                  <a:pt x="196453" y="0"/>
                </a:lnTo>
                <a:lnTo>
                  <a:pt x="205382" y="0"/>
                </a:lnTo>
                <a:lnTo>
                  <a:pt x="205382" y="0"/>
                </a:lnTo>
                <a:lnTo>
                  <a:pt x="214312" y="0"/>
                </a:lnTo>
                <a:lnTo>
                  <a:pt x="223242" y="0"/>
                </a:lnTo>
                <a:lnTo>
                  <a:pt x="232172" y="0"/>
                </a:lnTo>
                <a:lnTo>
                  <a:pt x="241101" y="0"/>
                </a:lnTo>
                <a:lnTo>
                  <a:pt x="24110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5" name="Freeform 184"/>
          <p:cNvSpPr/>
          <p:nvPr/>
        </p:nvSpPr>
        <p:spPr>
          <a:xfrm>
            <a:off x="4705945" y="2571750"/>
            <a:ext cx="35720" cy="44649"/>
          </a:xfrm>
          <a:custGeom>
            <a:avLst/>
            <a:gdLst/>
            <a:ahLst/>
            <a:cxnLst/>
            <a:rect l="0" t="0" r="0" b="0"/>
            <a:pathLst>
              <a:path w="35720" h="44649">
                <a:moveTo>
                  <a:pt x="8930" y="0"/>
                </a:moveTo>
                <a:lnTo>
                  <a:pt x="0" y="0"/>
                </a:lnTo>
                <a:lnTo>
                  <a:pt x="0" y="8930"/>
                </a:lnTo>
                <a:lnTo>
                  <a:pt x="0" y="17859"/>
                </a:lnTo>
                <a:lnTo>
                  <a:pt x="0" y="26789"/>
                </a:lnTo>
                <a:lnTo>
                  <a:pt x="0" y="35719"/>
                </a:lnTo>
                <a:lnTo>
                  <a:pt x="8930" y="35719"/>
                </a:lnTo>
                <a:lnTo>
                  <a:pt x="17860" y="44648"/>
                </a:lnTo>
                <a:lnTo>
                  <a:pt x="17860" y="44648"/>
                </a:lnTo>
                <a:lnTo>
                  <a:pt x="26789" y="44648"/>
                </a:lnTo>
                <a:lnTo>
                  <a:pt x="35719" y="44648"/>
                </a:lnTo>
                <a:lnTo>
                  <a:pt x="35719" y="35719"/>
                </a:lnTo>
                <a:lnTo>
                  <a:pt x="35719" y="26789"/>
                </a:lnTo>
                <a:lnTo>
                  <a:pt x="26789" y="8930"/>
                </a:lnTo>
                <a:lnTo>
                  <a:pt x="2678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6" name="Freeform 185"/>
          <p:cNvSpPr/>
          <p:nvPr/>
        </p:nvSpPr>
        <p:spPr>
          <a:xfrm>
            <a:off x="4616648" y="2473523"/>
            <a:ext cx="53580" cy="8931"/>
          </a:xfrm>
          <a:custGeom>
            <a:avLst/>
            <a:gdLst/>
            <a:ahLst/>
            <a:cxnLst/>
            <a:rect l="0" t="0" r="0" b="0"/>
            <a:pathLst>
              <a:path w="53580" h="8931">
                <a:moveTo>
                  <a:pt x="8930" y="0"/>
                </a:moveTo>
                <a:lnTo>
                  <a:pt x="8930" y="0"/>
                </a:lnTo>
                <a:lnTo>
                  <a:pt x="8930" y="0"/>
                </a:lnTo>
                <a:lnTo>
                  <a:pt x="0" y="0"/>
                </a:lnTo>
                <a:lnTo>
                  <a:pt x="0" y="0"/>
                </a:lnTo>
                <a:lnTo>
                  <a:pt x="8930" y="0"/>
                </a:lnTo>
                <a:lnTo>
                  <a:pt x="17860" y="0"/>
                </a:lnTo>
                <a:lnTo>
                  <a:pt x="26790" y="0"/>
                </a:lnTo>
                <a:lnTo>
                  <a:pt x="35719" y="8930"/>
                </a:lnTo>
                <a:lnTo>
                  <a:pt x="53579" y="8930"/>
                </a:lnTo>
                <a:lnTo>
                  <a:pt x="5357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7" name="Freeform 186"/>
          <p:cNvSpPr/>
          <p:nvPr/>
        </p:nvSpPr>
        <p:spPr>
          <a:xfrm>
            <a:off x="4804172" y="2473523"/>
            <a:ext cx="142876" cy="232173"/>
          </a:xfrm>
          <a:custGeom>
            <a:avLst/>
            <a:gdLst/>
            <a:ahLst/>
            <a:cxnLst/>
            <a:rect l="0" t="0" r="0" b="0"/>
            <a:pathLst>
              <a:path w="142876" h="232173">
                <a:moveTo>
                  <a:pt x="0" y="62508"/>
                </a:moveTo>
                <a:lnTo>
                  <a:pt x="0" y="62508"/>
                </a:lnTo>
                <a:lnTo>
                  <a:pt x="0" y="62508"/>
                </a:lnTo>
                <a:lnTo>
                  <a:pt x="8930" y="62508"/>
                </a:lnTo>
                <a:lnTo>
                  <a:pt x="17859" y="71438"/>
                </a:lnTo>
                <a:lnTo>
                  <a:pt x="26789" y="80368"/>
                </a:lnTo>
                <a:lnTo>
                  <a:pt x="44648" y="98227"/>
                </a:lnTo>
                <a:lnTo>
                  <a:pt x="62508" y="125016"/>
                </a:lnTo>
                <a:lnTo>
                  <a:pt x="71437" y="142875"/>
                </a:lnTo>
                <a:lnTo>
                  <a:pt x="80367" y="169665"/>
                </a:lnTo>
                <a:lnTo>
                  <a:pt x="80367" y="196454"/>
                </a:lnTo>
                <a:lnTo>
                  <a:pt x="80367" y="214313"/>
                </a:lnTo>
                <a:lnTo>
                  <a:pt x="71437" y="223243"/>
                </a:lnTo>
                <a:lnTo>
                  <a:pt x="62508" y="232172"/>
                </a:lnTo>
                <a:lnTo>
                  <a:pt x="53578" y="223243"/>
                </a:lnTo>
                <a:lnTo>
                  <a:pt x="53578" y="205383"/>
                </a:lnTo>
                <a:lnTo>
                  <a:pt x="44648" y="178594"/>
                </a:lnTo>
                <a:lnTo>
                  <a:pt x="44648" y="133946"/>
                </a:lnTo>
                <a:lnTo>
                  <a:pt x="44648" y="98227"/>
                </a:lnTo>
                <a:lnTo>
                  <a:pt x="53578" y="53579"/>
                </a:lnTo>
                <a:lnTo>
                  <a:pt x="62508" y="26790"/>
                </a:lnTo>
                <a:lnTo>
                  <a:pt x="80367" y="8930"/>
                </a:lnTo>
                <a:lnTo>
                  <a:pt x="107156" y="0"/>
                </a:lnTo>
                <a:lnTo>
                  <a:pt x="125016" y="0"/>
                </a:lnTo>
                <a:lnTo>
                  <a:pt x="133945" y="8930"/>
                </a:lnTo>
                <a:lnTo>
                  <a:pt x="142875" y="26790"/>
                </a:lnTo>
                <a:lnTo>
                  <a:pt x="142875" y="44649"/>
                </a:lnTo>
                <a:lnTo>
                  <a:pt x="125016" y="62508"/>
                </a:lnTo>
                <a:lnTo>
                  <a:pt x="116086" y="80368"/>
                </a:lnTo>
                <a:lnTo>
                  <a:pt x="89297" y="98227"/>
                </a:lnTo>
                <a:lnTo>
                  <a:pt x="71437" y="107157"/>
                </a:lnTo>
                <a:lnTo>
                  <a:pt x="62508" y="107157"/>
                </a:lnTo>
                <a:lnTo>
                  <a:pt x="53578" y="98227"/>
                </a:lnTo>
                <a:lnTo>
                  <a:pt x="53578" y="71438"/>
                </a:lnTo>
                <a:lnTo>
                  <a:pt x="53578"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8" name="Freeform 187"/>
          <p:cNvSpPr/>
          <p:nvPr/>
        </p:nvSpPr>
        <p:spPr>
          <a:xfrm>
            <a:off x="4947047" y="2277070"/>
            <a:ext cx="151806" cy="232173"/>
          </a:xfrm>
          <a:custGeom>
            <a:avLst/>
            <a:gdLst/>
            <a:ahLst/>
            <a:cxnLst/>
            <a:rect l="0" t="0" r="0" b="0"/>
            <a:pathLst>
              <a:path w="151806" h="232173">
                <a:moveTo>
                  <a:pt x="8930" y="0"/>
                </a:moveTo>
                <a:lnTo>
                  <a:pt x="8930" y="0"/>
                </a:lnTo>
                <a:lnTo>
                  <a:pt x="8930" y="0"/>
                </a:lnTo>
                <a:lnTo>
                  <a:pt x="0" y="0"/>
                </a:lnTo>
                <a:lnTo>
                  <a:pt x="0" y="0"/>
                </a:lnTo>
                <a:lnTo>
                  <a:pt x="0" y="0"/>
                </a:lnTo>
                <a:lnTo>
                  <a:pt x="0" y="8930"/>
                </a:lnTo>
                <a:lnTo>
                  <a:pt x="8930" y="17859"/>
                </a:lnTo>
                <a:lnTo>
                  <a:pt x="8930" y="35719"/>
                </a:lnTo>
                <a:lnTo>
                  <a:pt x="17859" y="62508"/>
                </a:lnTo>
                <a:lnTo>
                  <a:pt x="35719" y="98227"/>
                </a:lnTo>
                <a:lnTo>
                  <a:pt x="53578" y="133945"/>
                </a:lnTo>
                <a:lnTo>
                  <a:pt x="71437" y="169664"/>
                </a:lnTo>
                <a:lnTo>
                  <a:pt x="98226" y="196453"/>
                </a:lnTo>
                <a:lnTo>
                  <a:pt x="125016" y="214313"/>
                </a:lnTo>
                <a:lnTo>
                  <a:pt x="133945" y="223243"/>
                </a:lnTo>
                <a:lnTo>
                  <a:pt x="142875" y="232172"/>
                </a:lnTo>
                <a:lnTo>
                  <a:pt x="151805" y="223243"/>
                </a:lnTo>
                <a:lnTo>
                  <a:pt x="133945" y="223243"/>
                </a:lnTo>
                <a:lnTo>
                  <a:pt x="116086" y="214313"/>
                </a:lnTo>
                <a:lnTo>
                  <a:pt x="89297" y="196453"/>
                </a:lnTo>
                <a:lnTo>
                  <a:pt x="53578" y="187524"/>
                </a:lnTo>
                <a:lnTo>
                  <a:pt x="53578"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9" name="Freeform 188"/>
          <p:cNvSpPr/>
          <p:nvPr/>
        </p:nvSpPr>
        <p:spPr>
          <a:xfrm>
            <a:off x="4848820" y="2357437"/>
            <a:ext cx="285751" cy="44650"/>
          </a:xfrm>
          <a:custGeom>
            <a:avLst/>
            <a:gdLst/>
            <a:ahLst/>
            <a:cxnLst/>
            <a:rect l="0" t="0" r="0" b="0"/>
            <a:pathLst>
              <a:path w="285751" h="44650">
                <a:moveTo>
                  <a:pt x="0" y="44649"/>
                </a:moveTo>
                <a:lnTo>
                  <a:pt x="8930" y="44649"/>
                </a:lnTo>
                <a:lnTo>
                  <a:pt x="26789" y="35719"/>
                </a:lnTo>
                <a:lnTo>
                  <a:pt x="62508" y="26789"/>
                </a:lnTo>
                <a:lnTo>
                  <a:pt x="107157" y="17860"/>
                </a:lnTo>
                <a:lnTo>
                  <a:pt x="151805" y="8930"/>
                </a:lnTo>
                <a:lnTo>
                  <a:pt x="205383" y="0"/>
                </a:lnTo>
                <a:lnTo>
                  <a:pt x="241102" y="0"/>
                </a:lnTo>
                <a:lnTo>
                  <a:pt x="267891" y="8930"/>
                </a:lnTo>
                <a:lnTo>
                  <a:pt x="285750" y="8930"/>
                </a:lnTo>
                <a:lnTo>
                  <a:pt x="28575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0" name="Freeform 189"/>
          <p:cNvSpPr/>
          <p:nvPr/>
        </p:nvSpPr>
        <p:spPr>
          <a:xfrm>
            <a:off x="5125641" y="2402086"/>
            <a:ext cx="53579" cy="53579"/>
          </a:xfrm>
          <a:custGeom>
            <a:avLst/>
            <a:gdLst/>
            <a:ahLst/>
            <a:cxnLst/>
            <a:rect l="0" t="0" r="0" b="0"/>
            <a:pathLst>
              <a:path w="53579" h="53579">
                <a:moveTo>
                  <a:pt x="0" y="0"/>
                </a:moveTo>
                <a:lnTo>
                  <a:pt x="0" y="0"/>
                </a:lnTo>
                <a:lnTo>
                  <a:pt x="8929" y="0"/>
                </a:lnTo>
                <a:lnTo>
                  <a:pt x="8929" y="8929"/>
                </a:lnTo>
                <a:lnTo>
                  <a:pt x="17859" y="8929"/>
                </a:lnTo>
                <a:lnTo>
                  <a:pt x="26789" y="17859"/>
                </a:lnTo>
                <a:lnTo>
                  <a:pt x="26789" y="26789"/>
                </a:lnTo>
                <a:lnTo>
                  <a:pt x="35718" y="35718"/>
                </a:lnTo>
                <a:lnTo>
                  <a:pt x="44648" y="44648"/>
                </a:lnTo>
                <a:lnTo>
                  <a:pt x="44648" y="53578"/>
                </a:lnTo>
                <a:lnTo>
                  <a:pt x="53578" y="53578"/>
                </a:lnTo>
                <a:lnTo>
                  <a:pt x="53578" y="53578"/>
                </a:lnTo>
                <a:lnTo>
                  <a:pt x="53578" y="44648"/>
                </a:lnTo>
                <a:lnTo>
                  <a:pt x="44648" y="26789"/>
                </a:lnTo>
                <a:lnTo>
                  <a:pt x="4464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1" name="Freeform 190"/>
          <p:cNvSpPr/>
          <p:nvPr/>
        </p:nvSpPr>
        <p:spPr>
          <a:xfrm>
            <a:off x="5107781" y="2232422"/>
            <a:ext cx="53579" cy="35719"/>
          </a:xfrm>
          <a:custGeom>
            <a:avLst/>
            <a:gdLst/>
            <a:ahLst/>
            <a:cxnLst/>
            <a:rect l="0" t="0" r="0" b="0"/>
            <a:pathLst>
              <a:path w="53579" h="35719">
                <a:moveTo>
                  <a:pt x="0" y="0"/>
                </a:moveTo>
                <a:lnTo>
                  <a:pt x="0" y="0"/>
                </a:lnTo>
                <a:lnTo>
                  <a:pt x="8930" y="0"/>
                </a:lnTo>
                <a:lnTo>
                  <a:pt x="8930" y="0"/>
                </a:lnTo>
                <a:lnTo>
                  <a:pt x="17860" y="8929"/>
                </a:lnTo>
                <a:lnTo>
                  <a:pt x="26789" y="17859"/>
                </a:lnTo>
                <a:lnTo>
                  <a:pt x="35719" y="26789"/>
                </a:lnTo>
                <a:lnTo>
                  <a:pt x="53578" y="35718"/>
                </a:lnTo>
                <a:lnTo>
                  <a:pt x="53578"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2" name="Freeform 191"/>
          <p:cNvSpPr/>
          <p:nvPr/>
        </p:nvSpPr>
        <p:spPr>
          <a:xfrm>
            <a:off x="5232797" y="2294929"/>
            <a:ext cx="214313" cy="89298"/>
          </a:xfrm>
          <a:custGeom>
            <a:avLst/>
            <a:gdLst/>
            <a:ahLst/>
            <a:cxnLst/>
            <a:rect l="0" t="0" r="0" b="0"/>
            <a:pathLst>
              <a:path w="214313" h="89298">
                <a:moveTo>
                  <a:pt x="0" y="44649"/>
                </a:moveTo>
                <a:lnTo>
                  <a:pt x="0" y="53579"/>
                </a:lnTo>
                <a:lnTo>
                  <a:pt x="0" y="53579"/>
                </a:lnTo>
                <a:lnTo>
                  <a:pt x="8930" y="62508"/>
                </a:lnTo>
                <a:lnTo>
                  <a:pt x="8930" y="62508"/>
                </a:lnTo>
                <a:lnTo>
                  <a:pt x="17859" y="71438"/>
                </a:lnTo>
                <a:lnTo>
                  <a:pt x="26789" y="80368"/>
                </a:lnTo>
                <a:lnTo>
                  <a:pt x="35719" y="80368"/>
                </a:lnTo>
                <a:lnTo>
                  <a:pt x="35719" y="89297"/>
                </a:lnTo>
                <a:lnTo>
                  <a:pt x="44648" y="80368"/>
                </a:lnTo>
                <a:lnTo>
                  <a:pt x="53578" y="80368"/>
                </a:lnTo>
                <a:lnTo>
                  <a:pt x="62508" y="62508"/>
                </a:lnTo>
                <a:lnTo>
                  <a:pt x="71437" y="53579"/>
                </a:lnTo>
                <a:lnTo>
                  <a:pt x="80367" y="44649"/>
                </a:lnTo>
                <a:lnTo>
                  <a:pt x="89297" y="35719"/>
                </a:lnTo>
                <a:lnTo>
                  <a:pt x="107156" y="26790"/>
                </a:lnTo>
                <a:lnTo>
                  <a:pt x="116086" y="26790"/>
                </a:lnTo>
                <a:lnTo>
                  <a:pt x="125016" y="26790"/>
                </a:lnTo>
                <a:lnTo>
                  <a:pt x="142875" y="26790"/>
                </a:lnTo>
                <a:lnTo>
                  <a:pt x="151805" y="35719"/>
                </a:lnTo>
                <a:lnTo>
                  <a:pt x="160734" y="35719"/>
                </a:lnTo>
                <a:lnTo>
                  <a:pt x="178594" y="44649"/>
                </a:lnTo>
                <a:lnTo>
                  <a:pt x="187523" y="44649"/>
                </a:lnTo>
                <a:lnTo>
                  <a:pt x="196453" y="44649"/>
                </a:lnTo>
                <a:lnTo>
                  <a:pt x="205383" y="35719"/>
                </a:lnTo>
                <a:lnTo>
                  <a:pt x="214312" y="26790"/>
                </a:lnTo>
                <a:lnTo>
                  <a:pt x="214312" y="17860"/>
                </a:lnTo>
                <a:lnTo>
                  <a:pt x="214312" y="0"/>
                </a:lnTo>
                <a:lnTo>
                  <a:pt x="21431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3" name="Freeform 192"/>
          <p:cNvSpPr/>
          <p:nvPr/>
        </p:nvSpPr>
        <p:spPr>
          <a:xfrm>
            <a:off x="4089797" y="2982515"/>
            <a:ext cx="303610" cy="241103"/>
          </a:xfrm>
          <a:custGeom>
            <a:avLst/>
            <a:gdLst/>
            <a:ahLst/>
            <a:cxnLst/>
            <a:rect l="0" t="0" r="0" b="0"/>
            <a:pathLst>
              <a:path w="303610" h="241103">
                <a:moveTo>
                  <a:pt x="35719" y="53578"/>
                </a:moveTo>
                <a:lnTo>
                  <a:pt x="26789" y="62508"/>
                </a:lnTo>
                <a:lnTo>
                  <a:pt x="26789" y="71438"/>
                </a:lnTo>
                <a:lnTo>
                  <a:pt x="26789" y="80367"/>
                </a:lnTo>
                <a:lnTo>
                  <a:pt x="26789" y="89297"/>
                </a:lnTo>
                <a:lnTo>
                  <a:pt x="26789" y="98227"/>
                </a:lnTo>
                <a:lnTo>
                  <a:pt x="35719" y="116086"/>
                </a:lnTo>
                <a:lnTo>
                  <a:pt x="44648" y="125016"/>
                </a:lnTo>
                <a:lnTo>
                  <a:pt x="53578" y="133946"/>
                </a:lnTo>
                <a:lnTo>
                  <a:pt x="71437" y="133946"/>
                </a:lnTo>
                <a:lnTo>
                  <a:pt x="80367" y="133946"/>
                </a:lnTo>
                <a:lnTo>
                  <a:pt x="89297" y="125016"/>
                </a:lnTo>
                <a:lnTo>
                  <a:pt x="98226" y="116086"/>
                </a:lnTo>
                <a:lnTo>
                  <a:pt x="98226" y="107156"/>
                </a:lnTo>
                <a:lnTo>
                  <a:pt x="98226" y="98227"/>
                </a:lnTo>
                <a:lnTo>
                  <a:pt x="89297" y="80367"/>
                </a:lnTo>
                <a:lnTo>
                  <a:pt x="80367" y="71438"/>
                </a:lnTo>
                <a:lnTo>
                  <a:pt x="62508" y="62508"/>
                </a:lnTo>
                <a:lnTo>
                  <a:pt x="35719" y="44649"/>
                </a:lnTo>
                <a:lnTo>
                  <a:pt x="17859" y="35719"/>
                </a:lnTo>
                <a:lnTo>
                  <a:pt x="8930" y="35719"/>
                </a:lnTo>
                <a:lnTo>
                  <a:pt x="0" y="26789"/>
                </a:lnTo>
                <a:lnTo>
                  <a:pt x="8930" y="26789"/>
                </a:lnTo>
                <a:lnTo>
                  <a:pt x="8930" y="26789"/>
                </a:lnTo>
                <a:lnTo>
                  <a:pt x="26789" y="17860"/>
                </a:lnTo>
                <a:lnTo>
                  <a:pt x="44648" y="8930"/>
                </a:lnTo>
                <a:lnTo>
                  <a:pt x="71437" y="0"/>
                </a:lnTo>
                <a:lnTo>
                  <a:pt x="98226" y="0"/>
                </a:lnTo>
                <a:lnTo>
                  <a:pt x="125016" y="0"/>
                </a:lnTo>
                <a:lnTo>
                  <a:pt x="142875" y="8930"/>
                </a:lnTo>
                <a:lnTo>
                  <a:pt x="169664" y="26789"/>
                </a:lnTo>
                <a:lnTo>
                  <a:pt x="196453" y="53578"/>
                </a:lnTo>
                <a:lnTo>
                  <a:pt x="214312" y="89297"/>
                </a:lnTo>
                <a:lnTo>
                  <a:pt x="232172" y="125016"/>
                </a:lnTo>
                <a:lnTo>
                  <a:pt x="241101" y="160735"/>
                </a:lnTo>
                <a:lnTo>
                  <a:pt x="250031" y="196453"/>
                </a:lnTo>
                <a:lnTo>
                  <a:pt x="267891" y="214313"/>
                </a:lnTo>
                <a:lnTo>
                  <a:pt x="276820" y="232172"/>
                </a:lnTo>
                <a:lnTo>
                  <a:pt x="285750" y="241102"/>
                </a:lnTo>
                <a:lnTo>
                  <a:pt x="294680" y="232172"/>
                </a:lnTo>
                <a:lnTo>
                  <a:pt x="294680" y="223242"/>
                </a:lnTo>
                <a:lnTo>
                  <a:pt x="303609" y="205383"/>
                </a:lnTo>
                <a:lnTo>
                  <a:pt x="294680" y="187524"/>
                </a:lnTo>
                <a:lnTo>
                  <a:pt x="285750" y="169664"/>
                </a:lnTo>
                <a:lnTo>
                  <a:pt x="267891" y="151805"/>
                </a:lnTo>
                <a:lnTo>
                  <a:pt x="232172" y="142875"/>
                </a:lnTo>
                <a:lnTo>
                  <a:pt x="205383" y="133946"/>
                </a:lnTo>
                <a:lnTo>
                  <a:pt x="169664" y="133946"/>
                </a:lnTo>
                <a:lnTo>
                  <a:pt x="142875" y="133946"/>
                </a:lnTo>
                <a:lnTo>
                  <a:pt x="133945" y="133946"/>
                </a:lnTo>
                <a:lnTo>
                  <a:pt x="125016" y="133946"/>
                </a:lnTo>
                <a:lnTo>
                  <a:pt x="133945" y="116086"/>
                </a:lnTo>
                <a:lnTo>
                  <a:pt x="133945"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4" name="Freeform 193"/>
          <p:cNvSpPr/>
          <p:nvPr/>
        </p:nvSpPr>
        <p:spPr>
          <a:xfrm>
            <a:off x="4411266" y="2848570"/>
            <a:ext cx="366118" cy="205384"/>
          </a:xfrm>
          <a:custGeom>
            <a:avLst/>
            <a:gdLst/>
            <a:ahLst/>
            <a:cxnLst/>
            <a:rect l="0" t="0" r="0" b="0"/>
            <a:pathLst>
              <a:path w="366118" h="205384">
                <a:moveTo>
                  <a:pt x="0" y="8930"/>
                </a:moveTo>
                <a:lnTo>
                  <a:pt x="0" y="0"/>
                </a:lnTo>
                <a:lnTo>
                  <a:pt x="0" y="0"/>
                </a:lnTo>
                <a:lnTo>
                  <a:pt x="0" y="0"/>
                </a:lnTo>
                <a:lnTo>
                  <a:pt x="0" y="8930"/>
                </a:lnTo>
                <a:lnTo>
                  <a:pt x="8929" y="17859"/>
                </a:lnTo>
                <a:lnTo>
                  <a:pt x="17859" y="26789"/>
                </a:lnTo>
                <a:lnTo>
                  <a:pt x="35718" y="53578"/>
                </a:lnTo>
                <a:lnTo>
                  <a:pt x="44648" y="80367"/>
                </a:lnTo>
                <a:lnTo>
                  <a:pt x="62507" y="116086"/>
                </a:lnTo>
                <a:lnTo>
                  <a:pt x="80367" y="142875"/>
                </a:lnTo>
                <a:lnTo>
                  <a:pt x="98226" y="169664"/>
                </a:lnTo>
                <a:lnTo>
                  <a:pt x="107156" y="187523"/>
                </a:lnTo>
                <a:lnTo>
                  <a:pt x="116086" y="196453"/>
                </a:lnTo>
                <a:lnTo>
                  <a:pt x="125015" y="205383"/>
                </a:lnTo>
                <a:lnTo>
                  <a:pt x="133945" y="205383"/>
                </a:lnTo>
                <a:lnTo>
                  <a:pt x="133945" y="196453"/>
                </a:lnTo>
                <a:lnTo>
                  <a:pt x="133945" y="178594"/>
                </a:lnTo>
                <a:lnTo>
                  <a:pt x="133945" y="151805"/>
                </a:lnTo>
                <a:lnTo>
                  <a:pt x="133945" y="125016"/>
                </a:lnTo>
                <a:lnTo>
                  <a:pt x="133945" y="98226"/>
                </a:lnTo>
                <a:lnTo>
                  <a:pt x="133945" y="80367"/>
                </a:lnTo>
                <a:lnTo>
                  <a:pt x="142875" y="71437"/>
                </a:lnTo>
                <a:lnTo>
                  <a:pt x="151804" y="71437"/>
                </a:lnTo>
                <a:lnTo>
                  <a:pt x="160734" y="80367"/>
                </a:lnTo>
                <a:lnTo>
                  <a:pt x="169664" y="98226"/>
                </a:lnTo>
                <a:lnTo>
                  <a:pt x="178593" y="116086"/>
                </a:lnTo>
                <a:lnTo>
                  <a:pt x="196453" y="133945"/>
                </a:lnTo>
                <a:lnTo>
                  <a:pt x="205382" y="151805"/>
                </a:lnTo>
                <a:lnTo>
                  <a:pt x="214312" y="169664"/>
                </a:lnTo>
                <a:lnTo>
                  <a:pt x="232172" y="169664"/>
                </a:lnTo>
                <a:lnTo>
                  <a:pt x="241101" y="169664"/>
                </a:lnTo>
                <a:lnTo>
                  <a:pt x="250031" y="160734"/>
                </a:lnTo>
                <a:lnTo>
                  <a:pt x="258961" y="151805"/>
                </a:lnTo>
                <a:lnTo>
                  <a:pt x="267890" y="133945"/>
                </a:lnTo>
                <a:lnTo>
                  <a:pt x="267890" y="107156"/>
                </a:lnTo>
                <a:lnTo>
                  <a:pt x="267890" y="89297"/>
                </a:lnTo>
                <a:lnTo>
                  <a:pt x="267890" y="62508"/>
                </a:lnTo>
                <a:lnTo>
                  <a:pt x="276820" y="53578"/>
                </a:lnTo>
                <a:lnTo>
                  <a:pt x="276820" y="44648"/>
                </a:lnTo>
                <a:lnTo>
                  <a:pt x="276820" y="44648"/>
                </a:lnTo>
                <a:lnTo>
                  <a:pt x="285750" y="53578"/>
                </a:lnTo>
                <a:lnTo>
                  <a:pt x="294679" y="71437"/>
                </a:lnTo>
                <a:lnTo>
                  <a:pt x="303609" y="80367"/>
                </a:lnTo>
                <a:lnTo>
                  <a:pt x="321468" y="89297"/>
                </a:lnTo>
                <a:lnTo>
                  <a:pt x="330398" y="89297"/>
                </a:lnTo>
                <a:lnTo>
                  <a:pt x="339328" y="89297"/>
                </a:lnTo>
                <a:lnTo>
                  <a:pt x="357187" y="80367"/>
                </a:lnTo>
                <a:lnTo>
                  <a:pt x="366117" y="71437"/>
                </a:lnTo>
                <a:lnTo>
                  <a:pt x="366117" y="62508"/>
                </a:lnTo>
                <a:lnTo>
                  <a:pt x="357187" y="44648"/>
                </a:lnTo>
                <a:lnTo>
                  <a:pt x="348257" y="35719"/>
                </a:lnTo>
                <a:lnTo>
                  <a:pt x="330398" y="17859"/>
                </a:lnTo>
                <a:lnTo>
                  <a:pt x="303609" y="8930"/>
                </a:lnTo>
                <a:lnTo>
                  <a:pt x="285750" y="8930"/>
                </a:lnTo>
                <a:lnTo>
                  <a:pt x="276820" y="0"/>
                </a:lnTo>
                <a:lnTo>
                  <a:pt x="267890" y="8930"/>
                </a:lnTo>
                <a:lnTo>
                  <a:pt x="267890" y="8930"/>
                </a:lnTo>
                <a:lnTo>
                  <a:pt x="276820" y="17859"/>
                </a:lnTo>
                <a:lnTo>
                  <a:pt x="285750" y="17859"/>
                </a:lnTo>
                <a:lnTo>
                  <a:pt x="303609" y="8930"/>
                </a:lnTo>
                <a:lnTo>
                  <a:pt x="321468" y="8930"/>
                </a:lnTo>
                <a:lnTo>
                  <a:pt x="32146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5" name="Freeform 194"/>
          <p:cNvSpPr/>
          <p:nvPr/>
        </p:nvSpPr>
        <p:spPr>
          <a:xfrm>
            <a:off x="4839891" y="2732484"/>
            <a:ext cx="160735" cy="160735"/>
          </a:xfrm>
          <a:custGeom>
            <a:avLst/>
            <a:gdLst/>
            <a:ahLst/>
            <a:cxnLst/>
            <a:rect l="0" t="0" r="0" b="0"/>
            <a:pathLst>
              <a:path w="160735" h="160735">
                <a:moveTo>
                  <a:pt x="17859" y="71437"/>
                </a:moveTo>
                <a:lnTo>
                  <a:pt x="8929" y="71437"/>
                </a:lnTo>
                <a:lnTo>
                  <a:pt x="8929" y="80367"/>
                </a:lnTo>
                <a:lnTo>
                  <a:pt x="0" y="80367"/>
                </a:lnTo>
                <a:lnTo>
                  <a:pt x="0" y="98227"/>
                </a:lnTo>
                <a:lnTo>
                  <a:pt x="0" y="116086"/>
                </a:lnTo>
                <a:lnTo>
                  <a:pt x="0" y="125016"/>
                </a:lnTo>
                <a:lnTo>
                  <a:pt x="8929" y="142875"/>
                </a:lnTo>
                <a:lnTo>
                  <a:pt x="17859" y="151805"/>
                </a:lnTo>
                <a:lnTo>
                  <a:pt x="26789" y="160734"/>
                </a:lnTo>
                <a:lnTo>
                  <a:pt x="35718" y="160734"/>
                </a:lnTo>
                <a:lnTo>
                  <a:pt x="44648" y="160734"/>
                </a:lnTo>
                <a:lnTo>
                  <a:pt x="53578" y="151805"/>
                </a:lnTo>
                <a:lnTo>
                  <a:pt x="71437" y="133945"/>
                </a:lnTo>
                <a:lnTo>
                  <a:pt x="80367" y="125016"/>
                </a:lnTo>
                <a:lnTo>
                  <a:pt x="80367" y="107156"/>
                </a:lnTo>
                <a:lnTo>
                  <a:pt x="89297" y="98227"/>
                </a:lnTo>
                <a:lnTo>
                  <a:pt x="98226" y="89297"/>
                </a:lnTo>
                <a:lnTo>
                  <a:pt x="107156" y="80367"/>
                </a:lnTo>
                <a:lnTo>
                  <a:pt x="107156" y="80367"/>
                </a:lnTo>
                <a:lnTo>
                  <a:pt x="116086" y="89297"/>
                </a:lnTo>
                <a:lnTo>
                  <a:pt x="125015" y="89297"/>
                </a:lnTo>
                <a:lnTo>
                  <a:pt x="133945" y="89297"/>
                </a:lnTo>
                <a:lnTo>
                  <a:pt x="142875" y="89297"/>
                </a:lnTo>
                <a:lnTo>
                  <a:pt x="151804" y="89297"/>
                </a:lnTo>
                <a:lnTo>
                  <a:pt x="151804" y="80367"/>
                </a:lnTo>
                <a:lnTo>
                  <a:pt x="160734" y="80367"/>
                </a:lnTo>
                <a:lnTo>
                  <a:pt x="160734" y="71437"/>
                </a:lnTo>
                <a:lnTo>
                  <a:pt x="151804" y="53579"/>
                </a:lnTo>
                <a:lnTo>
                  <a:pt x="142875" y="44649"/>
                </a:lnTo>
                <a:lnTo>
                  <a:pt x="133945" y="26789"/>
                </a:lnTo>
                <a:lnTo>
                  <a:pt x="116086" y="17860"/>
                </a:lnTo>
                <a:lnTo>
                  <a:pt x="107156" y="8930"/>
                </a:lnTo>
                <a:lnTo>
                  <a:pt x="98226" y="8930"/>
                </a:lnTo>
                <a:lnTo>
                  <a:pt x="98226" y="0"/>
                </a:lnTo>
                <a:lnTo>
                  <a:pt x="98226" y="0"/>
                </a:lnTo>
                <a:lnTo>
                  <a:pt x="9822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6" name="Freeform 195"/>
          <p:cNvSpPr/>
          <p:nvPr/>
        </p:nvSpPr>
        <p:spPr>
          <a:xfrm>
            <a:off x="5098852" y="2580680"/>
            <a:ext cx="89297" cy="196454"/>
          </a:xfrm>
          <a:custGeom>
            <a:avLst/>
            <a:gdLst/>
            <a:ahLst/>
            <a:cxnLst/>
            <a:rect l="0" t="0" r="0" b="0"/>
            <a:pathLst>
              <a:path w="89297" h="196454">
                <a:moveTo>
                  <a:pt x="0" y="0"/>
                </a:moveTo>
                <a:lnTo>
                  <a:pt x="0" y="0"/>
                </a:lnTo>
                <a:lnTo>
                  <a:pt x="0" y="8929"/>
                </a:lnTo>
                <a:lnTo>
                  <a:pt x="0" y="17859"/>
                </a:lnTo>
                <a:lnTo>
                  <a:pt x="8929" y="35718"/>
                </a:lnTo>
                <a:lnTo>
                  <a:pt x="8929" y="62508"/>
                </a:lnTo>
                <a:lnTo>
                  <a:pt x="17859" y="89297"/>
                </a:lnTo>
                <a:lnTo>
                  <a:pt x="26789" y="116086"/>
                </a:lnTo>
                <a:lnTo>
                  <a:pt x="35718" y="133945"/>
                </a:lnTo>
                <a:lnTo>
                  <a:pt x="53578" y="151804"/>
                </a:lnTo>
                <a:lnTo>
                  <a:pt x="62507" y="169664"/>
                </a:lnTo>
                <a:lnTo>
                  <a:pt x="71437" y="178593"/>
                </a:lnTo>
                <a:lnTo>
                  <a:pt x="80367" y="187523"/>
                </a:lnTo>
                <a:lnTo>
                  <a:pt x="89296" y="196453"/>
                </a:lnTo>
                <a:lnTo>
                  <a:pt x="89296" y="187523"/>
                </a:lnTo>
                <a:lnTo>
                  <a:pt x="80367" y="187523"/>
                </a:lnTo>
                <a:lnTo>
                  <a:pt x="62507" y="178593"/>
                </a:lnTo>
                <a:lnTo>
                  <a:pt x="44648" y="160734"/>
                </a:lnTo>
                <a:lnTo>
                  <a:pt x="44648"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7" name="Freeform 196"/>
          <p:cNvSpPr/>
          <p:nvPr/>
        </p:nvSpPr>
        <p:spPr>
          <a:xfrm>
            <a:off x="5009555" y="2634258"/>
            <a:ext cx="276821" cy="98227"/>
          </a:xfrm>
          <a:custGeom>
            <a:avLst/>
            <a:gdLst/>
            <a:ahLst/>
            <a:cxnLst/>
            <a:rect l="0" t="0" r="0" b="0"/>
            <a:pathLst>
              <a:path w="276821" h="98227">
                <a:moveTo>
                  <a:pt x="0" y="98226"/>
                </a:moveTo>
                <a:lnTo>
                  <a:pt x="8929" y="98226"/>
                </a:lnTo>
                <a:lnTo>
                  <a:pt x="8929" y="98226"/>
                </a:lnTo>
                <a:lnTo>
                  <a:pt x="26789" y="98226"/>
                </a:lnTo>
                <a:lnTo>
                  <a:pt x="44648" y="98226"/>
                </a:lnTo>
                <a:lnTo>
                  <a:pt x="62508" y="98226"/>
                </a:lnTo>
                <a:lnTo>
                  <a:pt x="89297" y="98226"/>
                </a:lnTo>
                <a:lnTo>
                  <a:pt x="116086" y="89297"/>
                </a:lnTo>
                <a:lnTo>
                  <a:pt x="133945" y="80367"/>
                </a:lnTo>
                <a:lnTo>
                  <a:pt x="151804" y="71437"/>
                </a:lnTo>
                <a:lnTo>
                  <a:pt x="169664" y="62508"/>
                </a:lnTo>
                <a:lnTo>
                  <a:pt x="178593" y="53578"/>
                </a:lnTo>
                <a:lnTo>
                  <a:pt x="187523" y="44648"/>
                </a:lnTo>
                <a:lnTo>
                  <a:pt x="187523" y="35719"/>
                </a:lnTo>
                <a:lnTo>
                  <a:pt x="187523" y="26789"/>
                </a:lnTo>
                <a:lnTo>
                  <a:pt x="187523" y="26789"/>
                </a:lnTo>
                <a:lnTo>
                  <a:pt x="187523" y="35719"/>
                </a:lnTo>
                <a:lnTo>
                  <a:pt x="187523" y="44648"/>
                </a:lnTo>
                <a:lnTo>
                  <a:pt x="187523" y="53578"/>
                </a:lnTo>
                <a:lnTo>
                  <a:pt x="196453" y="62508"/>
                </a:lnTo>
                <a:lnTo>
                  <a:pt x="205383" y="71437"/>
                </a:lnTo>
                <a:lnTo>
                  <a:pt x="214312" y="71437"/>
                </a:lnTo>
                <a:lnTo>
                  <a:pt x="232172" y="80367"/>
                </a:lnTo>
                <a:lnTo>
                  <a:pt x="241101" y="71437"/>
                </a:lnTo>
                <a:lnTo>
                  <a:pt x="250031" y="71437"/>
                </a:lnTo>
                <a:lnTo>
                  <a:pt x="258961" y="62508"/>
                </a:lnTo>
                <a:lnTo>
                  <a:pt x="267890" y="44648"/>
                </a:lnTo>
                <a:lnTo>
                  <a:pt x="276820" y="35719"/>
                </a:lnTo>
                <a:lnTo>
                  <a:pt x="267890" y="17859"/>
                </a:lnTo>
                <a:lnTo>
                  <a:pt x="267890" y="8930"/>
                </a:lnTo>
                <a:lnTo>
                  <a:pt x="250031" y="0"/>
                </a:lnTo>
                <a:lnTo>
                  <a:pt x="241101" y="0"/>
                </a:lnTo>
                <a:lnTo>
                  <a:pt x="232172" y="8930"/>
                </a:lnTo>
                <a:lnTo>
                  <a:pt x="223242" y="17859"/>
                </a:lnTo>
                <a:lnTo>
                  <a:pt x="223242" y="35719"/>
                </a:lnTo>
                <a:lnTo>
                  <a:pt x="223242" y="44648"/>
                </a:lnTo>
                <a:lnTo>
                  <a:pt x="223242" y="53578"/>
                </a:lnTo>
                <a:lnTo>
                  <a:pt x="232172" y="53578"/>
                </a:lnTo>
                <a:lnTo>
                  <a:pt x="232172"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8" name="Freeform 197"/>
          <p:cNvSpPr/>
          <p:nvPr/>
        </p:nvSpPr>
        <p:spPr>
          <a:xfrm>
            <a:off x="4491633" y="3205757"/>
            <a:ext cx="151806" cy="151806"/>
          </a:xfrm>
          <a:custGeom>
            <a:avLst/>
            <a:gdLst/>
            <a:ahLst/>
            <a:cxnLst/>
            <a:rect l="0" t="0" r="0" b="0"/>
            <a:pathLst>
              <a:path w="151806" h="151806">
                <a:moveTo>
                  <a:pt x="0" y="8930"/>
                </a:moveTo>
                <a:lnTo>
                  <a:pt x="0" y="0"/>
                </a:lnTo>
                <a:lnTo>
                  <a:pt x="0" y="0"/>
                </a:lnTo>
                <a:lnTo>
                  <a:pt x="0" y="0"/>
                </a:lnTo>
                <a:lnTo>
                  <a:pt x="0" y="0"/>
                </a:lnTo>
                <a:lnTo>
                  <a:pt x="0" y="8930"/>
                </a:lnTo>
                <a:lnTo>
                  <a:pt x="8930" y="17860"/>
                </a:lnTo>
                <a:lnTo>
                  <a:pt x="17859" y="35719"/>
                </a:lnTo>
                <a:lnTo>
                  <a:pt x="17859" y="53579"/>
                </a:lnTo>
                <a:lnTo>
                  <a:pt x="26789" y="71438"/>
                </a:lnTo>
                <a:lnTo>
                  <a:pt x="35719" y="89297"/>
                </a:lnTo>
                <a:lnTo>
                  <a:pt x="44648" y="107157"/>
                </a:lnTo>
                <a:lnTo>
                  <a:pt x="53578" y="116086"/>
                </a:lnTo>
                <a:lnTo>
                  <a:pt x="62508" y="116086"/>
                </a:lnTo>
                <a:lnTo>
                  <a:pt x="62508" y="116086"/>
                </a:lnTo>
                <a:lnTo>
                  <a:pt x="71437" y="107157"/>
                </a:lnTo>
                <a:lnTo>
                  <a:pt x="80367" y="89297"/>
                </a:lnTo>
                <a:lnTo>
                  <a:pt x="98226" y="71438"/>
                </a:lnTo>
                <a:lnTo>
                  <a:pt x="107156" y="53579"/>
                </a:lnTo>
                <a:lnTo>
                  <a:pt x="116086" y="35719"/>
                </a:lnTo>
                <a:lnTo>
                  <a:pt x="133945" y="35719"/>
                </a:lnTo>
                <a:lnTo>
                  <a:pt x="142875" y="35719"/>
                </a:lnTo>
                <a:lnTo>
                  <a:pt x="151805" y="44649"/>
                </a:lnTo>
                <a:lnTo>
                  <a:pt x="151805" y="62508"/>
                </a:lnTo>
                <a:lnTo>
                  <a:pt x="142875" y="80368"/>
                </a:lnTo>
                <a:lnTo>
                  <a:pt x="133945" y="107157"/>
                </a:lnTo>
                <a:lnTo>
                  <a:pt x="116086" y="125016"/>
                </a:lnTo>
                <a:lnTo>
                  <a:pt x="107156" y="133946"/>
                </a:lnTo>
                <a:lnTo>
                  <a:pt x="98226" y="142875"/>
                </a:lnTo>
                <a:lnTo>
                  <a:pt x="89297" y="151805"/>
                </a:lnTo>
                <a:lnTo>
                  <a:pt x="89297" y="142875"/>
                </a:lnTo>
                <a:lnTo>
                  <a:pt x="98226" y="133946"/>
                </a:lnTo>
                <a:lnTo>
                  <a:pt x="98226"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9" name="Freeform 198"/>
          <p:cNvSpPr/>
          <p:nvPr/>
        </p:nvSpPr>
        <p:spPr>
          <a:xfrm>
            <a:off x="4679156" y="3116461"/>
            <a:ext cx="241103" cy="169665"/>
          </a:xfrm>
          <a:custGeom>
            <a:avLst/>
            <a:gdLst/>
            <a:ahLst/>
            <a:cxnLst/>
            <a:rect l="0" t="0" r="0" b="0"/>
            <a:pathLst>
              <a:path w="241103" h="169665">
                <a:moveTo>
                  <a:pt x="17860" y="71437"/>
                </a:moveTo>
                <a:lnTo>
                  <a:pt x="17860" y="80367"/>
                </a:lnTo>
                <a:lnTo>
                  <a:pt x="8930" y="89296"/>
                </a:lnTo>
                <a:lnTo>
                  <a:pt x="8930" y="98226"/>
                </a:lnTo>
                <a:lnTo>
                  <a:pt x="0" y="107156"/>
                </a:lnTo>
                <a:lnTo>
                  <a:pt x="0" y="125015"/>
                </a:lnTo>
                <a:lnTo>
                  <a:pt x="0" y="142875"/>
                </a:lnTo>
                <a:lnTo>
                  <a:pt x="8930" y="151804"/>
                </a:lnTo>
                <a:lnTo>
                  <a:pt x="17860" y="160734"/>
                </a:lnTo>
                <a:lnTo>
                  <a:pt x="26789" y="169664"/>
                </a:lnTo>
                <a:lnTo>
                  <a:pt x="44649" y="169664"/>
                </a:lnTo>
                <a:lnTo>
                  <a:pt x="53578" y="169664"/>
                </a:lnTo>
                <a:lnTo>
                  <a:pt x="62508" y="160734"/>
                </a:lnTo>
                <a:lnTo>
                  <a:pt x="71438" y="151804"/>
                </a:lnTo>
                <a:lnTo>
                  <a:pt x="80367" y="133945"/>
                </a:lnTo>
                <a:lnTo>
                  <a:pt x="80367" y="116085"/>
                </a:lnTo>
                <a:lnTo>
                  <a:pt x="80367" y="98226"/>
                </a:lnTo>
                <a:lnTo>
                  <a:pt x="89297" y="80367"/>
                </a:lnTo>
                <a:lnTo>
                  <a:pt x="89297" y="71437"/>
                </a:lnTo>
                <a:lnTo>
                  <a:pt x="89297" y="62507"/>
                </a:lnTo>
                <a:lnTo>
                  <a:pt x="89297" y="71437"/>
                </a:lnTo>
                <a:lnTo>
                  <a:pt x="89297" y="80367"/>
                </a:lnTo>
                <a:lnTo>
                  <a:pt x="98227" y="98226"/>
                </a:lnTo>
                <a:lnTo>
                  <a:pt x="98227" y="107156"/>
                </a:lnTo>
                <a:lnTo>
                  <a:pt x="107157" y="125015"/>
                </a:lnTo>
                <a:lnTo>
                  <a:pt x="116086" y="133945"/>
                </a:lnTo>
                <a:lnTo>
                  <a:pt x="116086" y="133945"/>
                </a:lnTo>
                <a:lnTo>
                  <a:pt x="125016" y="133945"/>
                </a:lnTo>
                <a:lnTo>
                  <a:pt x="133946" y="133945"/>
                </a:lnTo>
                <a:lnTo>
                  <a:pt x="142875" y="125015"/>
                </a:lnTo>
                <a:lnTo>
                  <a:pt x="151805" y="107156"/>
                </a:lnTo>
                <a:lnTo>
                  <a:pt x="160735" y="89296"/>
                </a:lnTo>
                <a:lnTo>
                  <a:pt x="169664" y="71437"/>
                </a:lnTo>
                <a:lnTo>
                  <a:pt x="178594" y="53578"/>
                </a:lnTo>
                <a:lnTo>
                  <a:pt x="187524" y="44648"/>
                </a:lnTo>
                <a:lnTo>
                  <a:pt x="187524" y="44648"/>
                </a:lnTo>
                <a:lnTo>
                  <a:pt x="196453" y="44648"/>
                </a:lnTo>
                <a:lnTo>
                  <a:pt x="205383" y="62507"/>
                </a:lnTo>
                <a:lnTo>
                  <a:pt x="214313" y="71437"/>
                </a:lnTo>
                <a:lnTo>
                  <a:pt x="223242" y="80367"/>
                </a:lnTo>
                <a:lnTo>
                  <a:pt x="232172" y="89296"/>
                </a:lnTo>
                <a:lnTo>
                  <a:pt x="241102" y="89296"/>
                </a:lnTo>
                <a:lnTo>
                  <a:pt x="241102" y="89296"/>
                </a:lnTo>
                <a:lnTo>
                  <a:pt x="241102" y="80367"/>
                </a:lnTo>
                <a:lnTo>
                  <a:pt x="241102" y="71437"/>
                </a:lnTo>
                <a:lnTo>
                  <a:pt x="241102" y="53578"/>
                </a:lnTo>
                <a:lnTo>
                  <a:pt x="232172" y="26789"/>
                </a:lnTo>
                <a:lnTo>
                  <a:pt x="223242" y="0"/>
                </a:lnTo>
                <a:lnTo>
                  <a:pt x="22324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0" name="Freeform 199"/>
          <p:cNvSpPr/>
          <p:nvPr/>
        </p:nvSpPr>
        <p:spPr>
          <a:xfrm>
            <a:off x="4768453" y="2982515"/>
            <a:ext cx="53579" cy="17861"/>
          </a:xfrm>
          <a:custGeom>
            <a:avLst/>
            <a:gdLst/>
            <a:ahLst/>
            <a:cxnLst/>
            <a:rect l="0" t="0" r="0" b="0"/>
            <a:pathLst>
              <a:path w="53579" h="17861">
                <a:moveTo>
                  <a:pt x="8930" y="8930"/>
                </a:moveTo>
                <a:lnTo>
                  <a:pt x="8930" y="8930"/>
                </a:lnTo>
                <a:lnTo>
                  <a:pt x="8930" y="8930"/>
                </a:lnTo>
                <a:lnTo>
                  <a:pt x="0" y="8930"/>
                </a:lnTo>
                <a:lnTo>
                  <a:pt x="0" y="17860"/>
                </a:lnTo>
                <a:lnTo>
                  <a:pt x="0" y="8930"/>
                </a:lnTo>
                <a:lnTo>
                  <a:pt x="8930" y="8930"/>
                </a:lnTo>
                <a:lnTo>
                  <a:pt x="17860" y="8930"/>
                </a:lnTo>
                <a:lnTo>
                  <a:pt x="26789" y="8930"/>
                </a:lnTo>
                <a:lnTo>
                  <a:pt x="35719" y="0"/>
                </a:lnTo>
                <a:lnTo>
                  <a:pt x="44649" y="0"/>
                </a:lnTo>
                <a:lnTo>
                  <a:pt x="53578" y="0"/>
                </a:lnTo>
                <a:lnTo>
                  <a:pt x="5357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1" name="Freeform 200"/>
          <p:cNvSpPr/>
          <p:nvPr/>
        </p:nvSpPr>
        <p:spPr>
          <a:xfrm>
            <a:off x="4893469" y="3000375"/>
            <a:ext cx="116087" cy="187524"/>
          </a:xfrm>
          <a:custGeom>
            <a:avLst/>
            <a:gdLst/>
            <a:ahLst/>
            <a:cxnLst/>
            <a:rect l="0" t="0" r="0" b="0"/>
            <a:pathLst>
              <a:path w="116087" h="187524">
                <a:moveTo>
                  <a:pt x="0" y="0"/>
                </a:moveTo>
                <a:lnTo>
                  <a:pt x="0" y="0"/>
                </a:lnTo>
                <a:lnTo>
                  <a:pt x="0" y="8929"/>
                </a:lnTo>
                <a:lnTo>
                  <a:pt x="8929" y="17859"/>
                </a:lnTo>
                <a:lnTo>
                  <a:pt x="17859" y="44648"/>
                </a:lnTo>
                <a:lnTo>
                  <a:pt x="35719" y="71437"/>
                </a:lnTo>
                <a:lnTo>
                  <a:pt x="53578" y="98226"/>
                </a:lnTo>
                <a:lnTo>
                  <a:pt x="71437" y="125015"/>
                </a:lnTo>
                <a:lnTo>
                  <a:pt x="80367" y="151804"/>
                </a:lnTo>
                <a:lnTo>
                  <a:pt x="98226" y="169664"/>
                </a:lnTo>
                <a:lnTo>
                  <a:pt x="107156" y="178593"/>
                </a:lnTo>
                <a:lnTo>
                  <a:pt x="116086" y="187523"/>
                </a:lnTo>
                <a:lnTo>
                  <a:pt x="116086" y="178593"/>
                </a:lnTo>
                <a:lnTo>
                  <a:pt x="116086" y="169664"/>
                </a:lnTo>
                <a:lnTo>
                  <a:pt x="116086"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2" name="Freeform 201"/>
          <p:cNvSpPr/>
          <p:nvPr/>
        </p:nvSpPr>
        <p:spPr>
          <a:xfrm>
            <a:off x="4991695" y="2911078"/>
            <a:ext cx="241103" cy="250032"/>
          </a:xfrm>
          <a:custGeom>
            <a:avLst/>
            <a:gdLst/>
            <a:ahLst/>
            <a:cxnLst/>
            <a:rect l="0" t="0" r="0" b="0"/>
            <a:pathLst>
              <a:path w="241103" h="250032">
                <a:moveTo>
                  <a:pt x="62508" y="133945"/>
                </a:moveTo>
                <a:lnTo>
                  <a:pt x="62508" y="125015"/>
                </a:lnTo>
                <a:lnTo>
                  <a:pt x="53578" y="125015"/>
                </a:lnTo>
                <a:lnTo>
                  <a:pt x="44649" y="116086"/>
                </a:lnTo>
                <a:lnTo>
                  <a:pt x="35719" y="107156"/>
                </a:lnTo>
                <a:lnTo>
                  <a:pt x="26789" y="107156"/>
                </a:lnTo>
                <a:lnTo>
                  <a:pt x="17860" y="98226"/>
                </a:lnTo>
                <a:lnTo>
                  <a:pt x="8930" y="107156"/>
                </a:lnTo>
                <a:lnTo>
                  <a:pt x="0" y="116086"/>
                </a:lnTo>
                <a:lnTo>
                  <a:pt x="0" y="133945"/>
                </a:lnTo>
                <a:lnTo>
                  <a:pt x="0" y="151804"/>
                </a:lnTo>
                <a:lnTo>
                  <a:pt x="0" y="178593"/>
                </a:lnTo>
                <a:lnTo>
                  <a:pt x="0" y="205383"/>
                </a:lnTo>
                <a:lnTo>
                  <a:pt x="8930" y="223242"/>
                </a:lnTo>
                <a:lnTo>
                  <a:pt x="17860" y="241101"/>
                </a:lnTo>
                <a:lnTo>
                  <a:pt x="26789" y="250031"/>
                </a:lnTo>
                <a:lnTo>
                  <a:pt x="35719" y="250031"/>
                </a:lnTo>
                <a:lnTo>
                  <a:pt x="53578" y="241101"/>
                </a:lnTo>
                <a:lnTo>
                  <a:pt x="53578" y="223242"/>
                </a:lnTo>
                <a:lnTo>
                  <a:pt x="62508" y="205383"/>
                </a:lnTo>
                <a:lnTo>
                  <a:pt x="62508" y="187523"/>
                </a:lnTo>
                <a:lnTo>
                  <a:pt x="62508" y="160734"/>
                </a:lnTo>
                <a:lnTo>
                  <a:pt x="53578" y="125015"/>
                </a:lnTo>
                <a:lnTo>
                  <a:pt x="53578" y="98226"/>
                </a:lnTo>
                <a:lnTo>
                  <a:pt x="44649" y="62508"/>
                </a:lnTo>
                <a:lnTo>
                  <a:pt x="35719" y="35718"/>
                </a:lnTo>
                <a:lnTo>
                  <a:pt x="26789" y="8929"/>
                </a:lnTo>
                <a:lnTo>
                  <a:pt x="26789" y="0"/>
                </a:lnTo>
                <a:lnTo>
                  <a:pt x="17860" y="0"/>
                </a:lnTo>
                <a:lnTo>
                  <a:pt x="17860" y="17859"/>
                </a:lnTo>
                <a:lnTo>
                  <a:pt x="26789" y="44648"/>
                </a:lnTo>
                <a:lnTo>
                  <a:pt x="26789" y="71437"/>
                </a:lnTo>
                <a:lnTo>
                  <a:pt x="44649" y="107156"/>
                </a:lnTo>
                <a:lnTo>
                  <a:pt x="62508" y="133945"/>
                </a:lnTo>
                <a:lnTo>
                  <a:pt x="80368" y="160734"/>
                </a:lnTo>
                <a:lnTo>
                  <a:pt x="107157" y="178593"/>
                </a:lnTo>
                <a:lnTo>
                  <a:pt x="142875" y="187523"/>
                </a:lnTo>
                <a:lnTo>
                  <a:pt x="169664" y="196453"/>
                </a:lnTo>
                <a:lnTo>
                  <a:pt x="196453" y="187523"/>
                </a:lnTo>
                <a:lnTo>
                  <a:pt x="214313" y="178593"/>
                </a:lnTo>
                <a:lnTo>
                  <a:pt x="232172" y="160734"/>
                </a:lnTo>
                <a:lnTo>
                  <a:pt x="241102" y="133945"/>
                </a:lnTo>
                <a:lnTo>
                  <a:pt x="241102"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3" name="Freeform 202"/>
          <p:cNvSpPr/>
          <p:nvPr/>
        </p:nvSpPr>
        <p:spPr>
          <a:xfrm>
            <a:off x="5188148" y="2955726"/>
            <a:ext cx="151806" cy="116087"/>
          </a:xfrm>
          <a:custGeom>
            <a:avLst/>
            <a:gdLst/>
            <a:ahLst/>
            <a:cxnLst/>
            <a:rect l="0" t="0" r="0" b="0"/>
            <a:pathLst>
              <a:path w="151806" h="116087">
                <a:moveTo>
                  <a:pt x="35719" y="0"/>
                </a:moveTo>
                <a:lnTo>
                  <a:pt x="35719" y="0"/>
                </a:lnTo>
                <a:lnTo>
                  <a:pt x="26790" y="0"/>
                </a:lnTo>
                <a:lnTo>
                  <a:pt x="17860" y="8930"/>
                </a:lnTo>
                <a:lnTo>
                  <a:pt x="8930" y="8930"/>
                </a:lnTo>
                <a:lnTo>
                  <a:pt x="0" y="17860"/>
                </a:lnTo>
                <a:lnTo>
                  <a:pt x="0" y="26789"/>
                </a:lnTo>
                <a:lnTo>
                  <a:pt x="0" y="44649"/>
                </a:lnTo>
                <a:lnTo>
                  <a:pt x="0" y="62508"/>
                </a:lnTo>
                <a:lnTo>
                  <a:pt x="8930" y="80367"/>
                </a:lnTo>
                <a:lnTo>
                  <a:pt x="17860" y="98227"/>
                </a:lnTo>
                <a:lnTo>
                  <a:pt x="26790" y="107156"/>
                </a:lnTo>
                <a:lnTo>
                  <a:pt x="35719" y="116086"/>
                </a:lnTo>
                <a:lnTo>
                  <a:pt x="44649" y="107156"/>
                </a:lnTo>
                <a:lnTo>
                  <a:pt x="53579" y="98227"/>
                </a:lnTo>
                <a:lnTo>
                  <a:pt x="62508" y="89297"/>
                </a:lnTo>
                <a:lnTo>
                  <a:pt x="71438" y="71438"/>
                </a:lnTo>
                <a:lnTo>
                  <a:pt x="80368" y="44649"/>
                </a:lnTo>
                <a:lnTo>
                  <a:pt x="80368" y="26789"/>
                </a:lnTo>
                <a:lnTo>
                  <a:pt x="89297" y="8930"/>
                </a:lnTo>
                <a:lnTo>
                  <a:pt x="98227" y="0"/>
                </a:lnTo>
                <a:lnTo>
                  <a:pt x="107157" y="0"/>
                </a:lnTo>
                <a:lnTo>
                  <a:pt x="116086" y="0"/>
                </a:lnTo>
                <a:lnTo>
                  <a:pt x="125016" y="17860"/>
                </a:lnTo>
                <a:lnTo>
                  <a:pt x="133946" y="26789"/>
                </a:lnTo>
                <a:lnTo>
                  <a:pt x="142875" y="44649"/>
                </a:lnTo>
                <a:lnTo>
                  <a:pt x="151805" y="53578"/>
                </a:lnTo>
                <a:lnTo>
                  <a:pt x="151805" y="62508"/>
                </a:lnTo>
                <a:lnTo>
                  <a:pt x="151805" y="71438"/>
                </a:lnTo>
                <a:lnTo>
                  <a:pt x="142875" y="71438"/>
                </a:lnTo>
                <a:lnTo>
                  <a:pt x="142875"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4" name="Freeform 203"/>
          <p:cNvSpPr/>
          <p:nvPr/>
        </p:nvSpPr>
        <p:spPr>
          <a:xfrm>
            <a:off x="4705945" y="3455789"/>
            <a:ext cx="169665" cy="214313"/>
          </a:xfrm>
          <a:custGeom>
            <a:avLst/>
            <a:gdLst/>
            <a:ahLst/>
            <a:cxnLst/>
            <a:rect l="0" t="0" r="0" b="0"/>
            <a:pathLst>
              <a:path w="169665" h="214313">
                <a:moveTo>
                  <a:pt x="8930" y="0"/>
                </a:moveTo>
                <a:lnTo>
                  <a:pt x="8930" y="0"/>
                </a:lnTo>
                <a:lnTo>
                  <a:pt x="8930" y="0"/>
                </a:lnTo>
                <a:lnTo>
                  <a:pt x="8930" y="0"/>
                </a:lnTo>
                <a:lnTo>
                  <a:pt x="8930" y="8929"/>
                </a:lnTo>
                <a:lnTo>
                  <a:pt x="8930" y="8929"/>
                </a:lnTo>
                <a:lnTo>
                  <a:pt x="8930" y="17859"/>
                </a:lnTo>
                <a:lnTo>
                  <a:pt x="8930" y="17859"/>
                </a:lnTo>
                <a:lnTo>
                  <a:pt x="8930" y="17859"/>
                </a:lnTo>
                <a:lnTo>
                  <a:pt x="17860" y="17859"/>
                </a:lnTo>
                <a:lnTo>
                  <a:pt x="17860" y="17859"/>
                </a:lnTo>
                <a:lnTo>
                  <a:pt x="17860" y="8929"/>
                </a:lnTo>
                <a:lnTo>
                  <a:pt x="17860" y="0"/>
                </a:lnTo>
                <a:lnTo>
                  <a:pt x="17860" y="0"/>
                </a:lnTo>
                <a:lnTo>
                  <a:pt x="17860" y="0"/>
                </a:lnTo>
                <a:lnTo>
                  <a:pt x="8930" y="0"/>
                </a:lnTo>
                <a:lnTo>
                  <a:pt x="8930" y="17859"/>
                </a:lnTo>
                <a:lnTo>
                  <a:pt x="0" y="35718"/>
                </a:lnTo>
                <a:lnTo>
                  <a:pt x="0" y="44648"/>
                </a:lnTo>
                <a:lnTo>
                  <a:pt x="8930" y="62507"/>
                </a:lnTo>
                <a:lnTo>
                  <a:pt x="17860" y="71437"/>
                </a:lnTo>
                <a:lnTo>
                  <a:pt x="35719" y="71437"/>
                </a:lnTo>
                <a:lnTo>
                  <a:pt x="62508" y="80367"/>
                </a:lnTo>
                <a:lnTo>
                  <a:pt x="89297" y="80367"/>
                </a:lnTo>
                <a:lnTo>
                  <a:pt x="116086" y="89297"/>
                </a:lnTo>
                <a:lnTo>
                  <a:pt x="142875" y="98226"/>
                </a:lnTo>
                <a:lnTo>
                  <a:pt x="160735" y="116086"/>
                </a:lnTo>
                <a:lnTo>
                  <a:pt x="169664" y="133945"/>
                </a:lnTo>
                <a:lnTo>
                  <a:pt x="169664" y="151804"/>
                </a:lnTo>
                <a:lnTo>
                  <a:pt x="160735" y="169664"/>
                </a:lnTo>
                <a:lnTo>
                  <a:pt x="133946" y="187523"/>
                </a:lnTo>
                <a:lnTo>
                  <a:pt x="116086" y="205382"/>
                </a:lnTo>
                <a:lnTo>
                  <a:pt x="89297" y="214312"/>
                </a:lnTo>
                <a:lnTo>
                  <a:pt x="62508" y="214312"/>
                </a:lnTo>
                <a:lnTo>
                  <a:pt x="44649" y="205382"/>
                </a:lnTo>
                <a:lnTo>
                  <a:pt x="35719" y="187523"/>
                </a:lnTo>
                <a:lnTo>
                  <a:pt x="35719" y="160734"/>
                </a:lnTo>
                <a:lnTo>
                  <a:pt x="44649" y="133945"/>
                </a:lnTo>
                <a:lnTo>
                  <a:pt x="53578" y="98226"/>
                </a:lnTo>
                <a:lnTo>
                  <a:pt x="62508" y="71437"/>
                </a:lnTo>
                <a:lnTo>
                  <a:pt x="62508"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 name="Freeform 204"/>
          <p:cNvSpPr/>
          <p:nvPr/>
        </p:nvSpPr>
        <p:spPr>
          <a:xfrm>
            <a:off x="4875609" y="3420070"/>
            <a:ext cx="232173" cy="276821"/>
          </a:xfrm>
          <a:custGeom>
            <a:avLst/>
            <a:gdLst/>
            <a:ahLst/>
            <a:cxnLst/>
            <a:rect l="0" t="0" r="0" b="0"/>
            <a:pathLst>
              <a:path w="232173" h="276821">
                <a:moveTo>
                  <a:pt x="0" y="44648"/>
                </a:moveTo>
                <a:lnTo>
                  <a:pt x="0" y="53578"/>
                </a:lnTo>
                <a:lnTo>
                  <a:pt x="0" y="62508"/>
                </a:lnTo>
                <a:lnTo>
                  <a:pt x="0" y="80367"/>
                </a:lnTo>
                <a:lnTo>
                  <a:pt x="0" y="89297"/>
                </a:lnTo>
                <a:lnTo>
                  <a:pt x="0" y="107156"/>
                </a:lnTo>
                <a:lnTo>
                  <a:pt x="8930" y="116086"/>
                </a:lnTo>
                <a:lnTo>
                  <a:pt x="8930" y="125016"/>
                </a:lnTo>
                <a:lnTo>
                  <a:pt x="17860" y="133945"/>
                </a:lnTo>
                <a:lnTo>
                  <a:pt x="35719" y="125016"/>
                </a:lnTo>
                <a:lnTo>
                  <a:pt x="44649" y="116086"/>
                </a:lnTo>
                <a:lnTo>
                  <a:pt x="53579" y="107156"/>
                </a:lnTo>
                <a:lnTo>
                  <a:pt x="62508" y="89297"/>
                </a:lnTo>
                <a:lnTo>
                  <a:pt x="62508" y="62508"/>
                </a:lnTo>
                <a:lnTo>
                  <a:pt x="71438" y="44648"/>
                </a:lnTo>
                <a:lnTo>
                  <a:pt x="71438" y="17859"/>
                </a:lnTo>
                <a:lnTo>
                  <a:pt x="71438" y="8930"/>
                </a:lnTo>
                <a:lnTo>
                  <a:pt x="71438" y="0"/>
                </a:lnTo>
                <a:lnTo>
                  <a:pt x="71438" y="0"/>
                </a:lnTo>
                <a:lnTo>
                  <a:pt x="71438" y="17859"/>
                </a:lnTo>
                <a:lnTo>
                  <a:pt x="80368" y="35719"/>
                </a:lnTo>
                <a:lnTo>
                  <a:pt x="89297" y="62508"/>
                </a:lnTo>
                <a:lnTo>
                  <a:pt x="107157" y="89297"/>
                </a:lnTo>
                <a:lnTo>
                  <a:pt x="116086" y="116086"/>
                </a:lnTo>
                <a:lnTo>
                  <a:pt x="142875" y="142875"/>
                </a:lnTo>
                <a:lnTo>
                  <a:pt x="169664" y="160734"/>
                </a:lnTo>
                <a:lnTo>
                  <a:pt x="187524" y="187523"/>
                </a:lnTo>
                <a:lnTo>
                  <a:pt x="214313" y="205383"/>
                </a:lnTo>
                <a:lnTo>
                  <a:pt x="223243" y="223242"/>
                </a:lnTo>
                <a:lnTo>
                  <a:pt x="232172" y="241101"/>
                </a:lnTo>
                <a:lnTo>
                  <a:pt x="223243" y="258961"/>
                </a:lnTo>
                <a:lnTo>
                  <a:pt x="205383" y="267891"/>
                </a:lnTo>
                <a:lnTo>
                  <a:pt x="178594" y="276820"/>
                </a:lnTo>
                <a:lnTo>
                  <a:pt x="151805" y="276820"/>
                </a:lnTo>
                <a:lnTo>
                  <a:pt x="116086" y="267891"/>
                </a:lnTo>
                <a:lnTo>
                  <a:pt x="89297" y="258961"/>
                </a:lnTo>
                <a:lnTo>
                  <a:pt x="71438" y="241101"/>
                </a:lnTo>
                <a:lnTo>
                  <a:pt x="62508" y="223242"/>
                </a:lnTo>
                <a:lnTo>
                  <a:pt x="62508" y="205383"/>
                </a:lnTo>
                <a:lnTo>
                  <a:pt x="71438" y="178594"/>
                </a:lnTo>
                <a:lnTo>
                  <a:pt x="71438"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6" name="Freeform 205"/>
          <p:cNvSpPr/>
          <p:nvPr/>
        </p:nvSpPr>
        <p:spPr>
          <a:xfrm>
            <a:off x="5018484" y="3339703"/>
            <a:ext cx="151806" cy="187524"/>
          </a:xfrm>
          <a:custGeom>
            <a:avLst/>
            <a:gdLst/>
            <a:ahLst/>
            <a:cxnLst/>
            <a:rect l="0" t="0" r="0" b="0"/>
            <a:pathLst>
              <a:path w="151806" h="187524">
                <a:moveTo>
                  <a:pt x="71438" y="0"/>
                </a:moveTo>
                <a:lnTo>
                  <a:pt x="71438" y="0"/>
                </a:lnTo>
                <a:lnTo>
                  <a:pt x="62508" y="0"/>
                </a:lnTo>
                <a:lnTo>
                  <a:pt x="53579" y="0"/>
                </a:lnTo>
                <a:lnTo>
                  <a:pt x="44649" y="8929"/>
                </a:lnTo>
                <a:lnTo>
                  <a:pt x="26789" y="17859"/>
                </a:lnTo>
                <a:lnTo>
                  <a:pt x="17860" y="35718"/>
                </a:lnTo>
                <a:lnTo>
                  <a:pt x="8930" y="44648"/>
                </a:lnTo>
                <a:lnTo>
                  <a:pt x="0" y="62508"/>
                </a:lnTo>
                <a:lnTo>
                  <a:pt x="8930" y="71437"/>
                </a:lnTo>
                <a:lnTo>
                  <a:pt x="26789" y="80367"/>
                </a:lnTo>
                <a:lnTo>
                  <a:pt x="44649" y="89297"/>
                </a:lnTo>
                <a:lnTo>
                  <a:pt x="71438" y="89297"/>
                </a:lnTo>
                <a:lnTo>
                  <a:pt x="107157" y="98226"/>
                </a:lnTo>
                <a:lnTo>
                  <a:pt x="125016" y="107156"/>
                </a:lnTo>
                <a:lnTo>
                  <a:pt x="142875" y="116086"/>
                </a:lnTo>
                <a:lnTo>
                  <a:pt x="151805" y="133945"/>
                </a:lnTo>
                <a:lnTo>
                  <a:pt x="142875" y="151804"/>
                </a:lnTo>
                <a:lnTo>
                  <a:pt x="133946" y="160734"/>
                </a:lnTo>
                <a:lnTo>
                  <a:pt x="107157" y="178593"/>
                </a:lnTo>
                <a:lnTo>
                  <a:pt x="71438" y="187523"/>
                </a:lnTo>
                <a:lnTo>
                  <a:pt x="44649" y="187523"/>
                </a:lnTo>
                <a:lnTo>
                  <a:pt x="26789" y="178593"/>
                </a:lnTo>
                <a:lnTo>
                  <a:pt x="8930" y="160734"/>
                </a:lnTo>
                <a:lnTo>
                  <a:pt x="8930" y="133945"/>
                </a:lnTo>
                <a:lnTo>
                  <a:pt x="17860" y="107156"/>
                </a:lnTo>
                <a:lnTo>
                  <a:pt x="17860"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7" name="Freeform 206"/>
          <p:cNvSpPr/>
          <p:nvPr/>
        </p:nvSpPr>
        <p:spPr>
          <a:xfrm>
            <a:off x="5188148" y="3205757"/>
            <a:ext cx="98228" cy="223244"/>
          </a:xfrm>
          <a:custGeom>
            <a:avLst/>
            <a:gdLst/>
            <a:ahLst/>
            <a:cxnLst/>
            <a:rect l="0" t="0" r="0" b="0"/>
            <a:pathLst>
              <a:path w="98228" h="223244">
                <a:moveTo>
                  <a:pt x="0" y="0"/>
                </a:moveTo>
                <a:lnTo>
                  <a:pt x="0" y="0"/>
                </a:lnTo>
                <a:lnTo>
                  <a:pt x="0" y="0"/>
                </a:lnTo>
                <a:lnTo>
                  <a:pt x="0" y="17860"/>
                </a:lnTo>
                <a:lnTo>
                  <a:pt x="8930" y="35719"/>
                </a:lnTo>
                <a:lnTo>
                  <a:pt x="17860" y="62508"/>
                </a:lnTo>
                <a:lnTo>
                  <a:pt x="35719" y="89297"/>
                </a:lnTo>
                <a:lnTo>
                  <a:pt x="53579" y="116086"/>
                </a:lnTo>
                <a:lnTo>
                  <a:pt x="62508" y="151805"/>
                </a:lnTo>
                <a:lnTo>
                  <a:pt x="80368" y="178594"/>
                </a:lnTo>
                <a:lnTo>
                  <a:pt x="89297" y="196454"/>
                </a:lnTo>
                <a:lnTo>
                  <a:pt x="98227" y="205383"/>
                </a:lnTo>
                <a:lnTo>
                  <a:pt x="98227" y="214313"/>
                </a:lnTo>
                <a:lnTo>
                  <a:pt x="98227" y="223243"/>
                </a:lnTo>
                <a:lnTo>
                  <a:pt x="98227" y="214313"/>
                </a:lnTo>
                <a:lnTo>
                  <a:pt x="89297" y="196454"/>
                </a:lnTo>
                <a:lnTo>
                  <a:pt x="71438" y="178594"/>
                </a:lnTo>
                <a:lnTo>
                  <a:pt x="62508" y="151805"/>
                </a:lnTo>
                <a:lnTo>
                  <a:pt x="62508"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8" name="Freeform 207"/>
          <p:cNvSpPr/>
          <p:nvPr/>
        </p:nvSpPr>
        <p:spPr>
          <a:xfrm>
            <a:off x="5179219" y="3232546"/>
            <a:ext cx="178595" cy="98228"/>
          </a:xfrm>
          <a:custGeom>
            <a:avLst/>
            <a:gdLst/>
            <a:ahLst/>
            <a:cxnLst/>
            <a:rect l="0" t="0" r="0" b="0"/>
            <a:pathLst>
              <a:path w="178595" h="98228">
                <a:moveTo>
                  <a:pt x="8929" y="89297"/>
                </a:moveTo>
                <a:lnTo>
                  <a:pt x="0" y="89297"/>
                </a:lnTo>
                <a:lnTo>
                  <a:pt x="0" y="89297"/>
                </a:lnTo>
                <a:lnTo>
                  <a:pt x="0" y="98227"/>
                </a:lnTo>
                <a:lnTo>
                  <a:pt x="0" y="98227"/>
                </a:lnTo>
                <a:lnTo>
                  <a:pt x="8929" y="98227"/>
                </a:lnTo>
                <a:lnTo>
                  <a:pt x="26789" y="89297"/>
                </a:lnTo>
                <a:lnTo>
                  <a:pt x="53578" y="71438"/>
                </a:lnTo>
                <a:lnTo>
                  <a:pt x="80367" y="62508"/>
                </a:lnTo>
                <a:lnTo>
                  <a:pt x="116086" y="35719"/>
                </a:lnTo>
                <a:lnTo>
                  <a:pt x="151804" y="17860"/>
                </a:lnTo>
                <a:lnTo>
                  <a:pt x="178594" y="0"/>
                </a:lnTo>
                <a:lnTo>
                  <a:pt x="17859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9" name="Freeform 208"/>
          <p:cNvSpPr/>
          <p:nvPr/>
        </p:nvSpPr>
        <p:spPr>
          <a:xfrm>
            <a:off x="5286375" y="3098601"/>
            <a:ext cx="375048" cy="276821"/>
          </a:xfrm>
          <a:custGeom>
            <a:avLst/>
            <a:gdLst/>
            <a:ahLst/>
            <a:cxnLst/>
            <a:rect l="0" t="0" r="0" b="0"/>
            <a:pathLst>
              <a:path w="375048" h="276821">
                <a:moveTo>
                  <a:pt x="0" y="214313"/>
                </a:moveTo>
                <a:lnTo>
                  <a:pt x="8930" y="214313"/>
                </a:lnTo>
                <a:lnTo>
                  <a:pt x="8930" y="223242"/>
                </a:lnTo>
                <a:lnTo>
                  <a:pt x="17859" y="214313"/>
                </a:lnTo>
                <a:lnTo>
                  <a:pt x="26789" y="214313"/>
                </a:lnTo>
                <a:lnTo>
                  <a:pt x="44648" y="196453"/>
                </a:lnTo>
                <a:lnTo>
                  <a:pt x="62508" y="187524"/>
                </a:lnTo>
                <a:lnTo>
                  <a:pt x="80367" y="169664"/>
                </a:lnTo>
                <a:lnTo>
                  <a:pt x="98227" y="142875"/>
                </a:lnTo>
                <a:lnTo>
                  <a:pt x="116086" y="125016"/>
                </a:lnTo>
                <a:lnTo>
                  <a:pt x="116086" y="107156"/>
                </a:lnTo>
                <a:lnTo>
                  <a:pt x="116086" y="89297"/>
                </a:lnTo>
                <a:lnTo>
                  <a:pt x="116086" y="80367"/>
                </a:lnTo>
                <a:lnTo>
                  <a:pt x="98227" y="80367"/>
                </a:lnTo>
                <a:lnTo>
                  <a:pt x="89297" y="80367"/>
                </a:lnTo>
                <a:lnTo>
                  <a:pt x="62508" y="98227"/>
                </a:lnTo>
                <a:lnTo>
                  <a:pt x="53578" y="116086"/>
                </a:lnTo>
                <a:lnTo>
                  <a:pt x="35719" y="151805"/>
                </a:lnTo>
                <a:lnTo>
                  <a:pt x="35719" y="178594"/>
                </a:lnTo>
                <a:lnTo>
                  <a:pt x="35719" y="214313"/>
                </a:lnTo>
                <a:lnTo>
                  <a:pt x="35719" y="241102"/>
                </a:lnTo>
                <a:lnTo>
                  <a:pt x="44648" y="258961"/>
                </a:lnTo>
                <a:lnTo>
                  <a:pt x="62508" y="276820"/>
                </a:lnTo>
                <a:lnTo>
                  <a:pt x="80367" y="276820"/>
                </a:lnTo>
                <a:lnTo>
                  <a:pt x="98227" y="276820"/>
                </a:lnTo>
                <a:lnTo>
                  <a:pt x="107156" y="267891"/>
                </a:lnTo>
                <a:lnTo>
                  <a:pt x="125016" y="250031"/>
                </a:lnTo>
                <a:lnTo>
                  <a:pt x="133945" y="232172"/>
                </a:lnTo>
                <a:lnTo>
                  <a:pt x="142875" y="205383"/>
                </a:lnTo>
                <a:lnTo>
                  <a:pt x="142875" y="178594"/>
                </a:lnTo>
                <a:lnTo>
                  <a:pt x="142875" y="142875"/>
                </a:lnTo>
                <a:lnTo>
                  <a:pt x="142875" y="107156"/>
                </a:lnTo>
                <a:lnTo>
                  <a:pt x="133945" y="71438"/>
                </a:lnTo>
                <a:lnTo>
                  <a:pt x="125016" y="53578"/>
                </a:lnTo>
                <a:lnTo>
                  <a:pt x="125016" y="35719"/>
                </a:lnTo>
                <a:lnTo>
                  <a:pt x="116086" y="44649"/>
                </a:lnTo>
                <a:lnTo>
                  <a:pt x="125016" y="62508"/>
                </a:lnTo>
                <a:lnTo>
                  <a:pt x="125016" y="80367"/>
                </a:lnTo>
                <a:lnTo>
                  <a:pt x="133945" y="116086"/>
                </a:lnTo>
                <a:lnTo>
                  <a:pt x="142875" y="142875"/>
                </a:lnTo>
                <a:lnTo>
                  <a:pt x="151805" y="178594"/>
                </a:lnTo>
                <a:lnTo>
                  <a:pt x="160734" y="205383"/>
                </a:lnTo>
                <a:lnTo>
                  <a:pt x="169664" y="223242"/>
                </a:lnTo>
                <a:lnTo>
                  <a:pt x="178594" y="241102"/>
                </a:lnTo>
                <a:lnTo>
                  <a:pt x="187523" y="250031"/>
                </a:lnTo>
                <a:lnTo>
                  <a:pt x="196453" y="250031"/>
                </a:lnTo>
                <a:lnTo>
                  <a:pt x="196453" y="241102"/>
                </a:lnTo>
                <a:lnTo>
                  <a:pt x="205383" y="223242"/>
                </a:lnTo>
                <a:lnTo>
                  <a:pt x="196453" y="196453"/>
                </a:lnTo>
                <a:lnTo>
                  <a:pt x="196453" y="169664"/>
                </a:lnTo>
                <a:lnTo>
                  <a:pt x="178594" y="133945"/>
                </a:lnTo>
                <a:lnTo>
                  <a:pt x="169664" y="98227"/>
                </a:lnTo>
                <a:lnTo>
                  <a:pt x="160734" y="71438"/>
                </a:lnTo>
                <a:lnTo>
                  <a:pt x="151805" y="53578"/>
                </a:lnTo>
                <a:lnTo>
                  <a:pt x="151805" y="35719"/>
                </a:lnTo>
                <a:lnTo>
                  <a:pt x="160734" y="35719"/>
                </a:lnTo>
                <a:lnTo>
                  <a:pt x="169664" y="44649"/>
                </a:lnTo>
                <a:lnTo>
                  <a:pt x="178594" y="62508"/>
                </a:lnTo>
                <a:lnTo>
                  <a:pt x="187523" y="80367"/>
                </a:lnTo>
                <a:lnTo>
                  <a:pt x="196453" y="98227"/>
                </a:lnTo>
                <a:lnTo>
                  <a:pt x="205383" y="116086"/>
                </a:lnTo>
                <a:lnTo>
                  <a:pt x="223242" y="133945"/>
                </a:lnTo>
                <a:lnTo>
                  <a:pt x="232172" y="142875"/>
                </a:lnTo>
                <a:lnTo>
                  <a:pt x="232172" y="151805"/>
                </a:lnTo>
                <a:lnTo>
                  <a:pt x="241102" y="160735"/>
                </a:lnTo>
                <a:lnTo>
                  <a:pt x="241102" y="160735"/>
                </a:lnTo>
                <a:lnTo>
                  <a:pt x="241102" y="160735"/>
                </a:lnTo>
                <a:lnTo>
                  <a:pt x="241102" y="142875"/>
                </a:lnTo>
                <a:lnTo>
                  <a:pt x="241102" y="125016"/>
                </a:lnTo>
                <a:lnTo>
                  <a:pt x="241102" y="107156"/>
                </a:lnTo>
                <a:lnTo>
                  <a:pt x="241102" y="80367"/>
                </a:lnTo>
                <a:lnTo>
                  <a:pt x="241102" y="53578"/>
                </a:lnTo>
                <a:lnTo>
                  <a:pt x="241102" y="26789"/>
                </a:lnTo>
                <a:lnTo>
                  <a:pt x="241102" y="8930"/>
                </a:lnTo>
                <a:lnTo>
                  <a:pt x="250031" y="0"/>
                </a:lnTo>
                <a:lnTo>
                  <a:pt x="258961" y="0"/>
                </a:lnTo>
                <a:lnTo>
                  <a:pt x="258961" y="8930"/>
                </a:lnTo>
                <a:lnTo>
                  <a:pt x="276820" y="26789"/>
                </a:lnTo>
                <a:lnTo>
                  <a:pt x="285750" y="44649"/>
                </a:lnTo>
                <a:lnTo>
                  <a:pt x="294680" y="62508"/>
                </a:lnTo>
                <a:lnTo>
                  <a:pt x="303609" y="80367"/>
                </a:lnTo>
                <a:lnTo>
                  <a:pt x="312539" y="89297"/>
                </a:lnTo>
                <a:lnTo>
                  <a:pt x="321469" y="107156"/>
                </a:lnTo>
                <a:lnTo>
                  <a:pt x="330398" y="107156"/>
                </a:lnTo>
                <a:lnTo>
                  <a:pt x="339328" y="107156"/>
                </a:lnTo>
                <a:lnTo>
                  <a:pt x="357188" y="107156"/>
                </a:lnTo>
                <a:lnTo>
                  <a:pt x="357188" y="98227"/>
                </a:lnTo>
                <a:lnTo>
                  <a:pt x="366117" y="89297"/>
                </a:lnTo>
                <a:lnTo>
                  <a:pt x="375047" y="80367"/>
                </a:lnTo>
                <a:lnTo>
                  <a:pt x="375047" y="71438"/>
                </a:lnTo>
                <a:lnTo>
                  <a:pt x="375047"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0" name="Freeform 209"/>
          <p:cNvSpPr/>
          <p:nvPr/>
        </p:nvSpPr>
        <p:spPr>
          <a:xfrm>
            <a:off x="5723930" y="3134320"/>
            <a:ext cx="26790" cy="17860"/>
          </a:xfrm>
          <a:custGeom>
            <a:avLst/>
            <a:gdLst/>
            <a:ahLst/>
            <a:cxnLst/>
            <a:rect l="0" t="0" r="0" b="0"/>
            <a:pathLst>
              <a:path w="26790" h="17860">
                <a:moveTo>
                  <a:pt x="17859" y="17859"/>
                </a:moveTo>
                <a:lnTo>
                  <a:pt x="17859" y="17859"/>
                </a:lnTo>
                <a:lnTo>
                  <a:pt x="17859" y="17859"/>
                </a:lnTo>
                <a:lnTo>
                  <a:pt x="17859" y="17859"/>
                </a:lnTo>
                <a:lnTo>
                  <a:pt x="17859" y="17859"/>
                </a:lnTo>
                <a:lnTo>
                  <a:pt x="17859" y="17859"/>
                </a:lnTo>
                <a:lnTo>
                  <a:pt x="26789" y="17859"/>
                </a:lnTo>
                <a:lnTo>
                  <a:pt x="26789" y="17859"/>
                </a:lnTo>
                <a:lnTo>
                  <a:pt x="26789" y="8930"/>
                </a:lnTo>
                <a:lnTo>
                  <a:pt x="26789" y="8930"/>
                </a:lnTo>
                <a:lnTo>
                  <a:pt x="26789" y="8930"/>
                </a:lnTo>
                <a:lnTo>
                  <a:pt x="17859" y="8930"/>
                </a:lnTo>
                <a:lnTo>
                  <a:pt x="8929"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1" name="Freeform 210"/>
          <p:cNvSpPr/>
          <p:nvPr/>
        </p:nvSpPr>
        <p:spPr>
          <a:xfrm>
            <a:off x="2357438" y="2705695"/>
            <a:ext cx="1544836" cy="241102"/>
          </a:xfrm>
          <a:custGeom>
            <a:avLst/>
            <a:gdLst/>
            <a:ahLst/>
            <a:cxnLst/>
            <a:rect l="0" t="0" r="0" b="0"/>
            <a:pathLst>
              <a:path w="1544836" h="241102">
                <a:moveTo>
                  <a:pt x="1544835" y="241101"/>
                </a:moveTo>
                <a:lnTo>
                  <a:pt x="1544835" y="241101"/>
                </a:lnTo>
                <a:lnTo>
                  <a:pt x="1535906" y="241101"/>
                </a:lnTo>
                <a:lnTo>
                  <a:pt x="1535906" y="232172"/>
                </a:lnTo>
                <a:lnTo>
                  <a:pt x="1526976" y="232172"/>
                </a:lnTo>
                <a:lnTo>
                  <a:pt x="1526976" y="223242"/>
                </a:lnTo>
                <a:lnTo>
                  <a:pt x="1518046" y="223242"/>
                </a:lnTo>
                <a:lnTo>
                  <a:pt x="1518046" y="223242"/>
                </a:lnTo>
                <a:lnTo>
                  <a:pt x="1509117" y="214312"/>
                </a:lnTo>
                <a:lnTo>
                  <a:pt x="1500187" y="214312"/>
                </a:lnTo>
                <a:lnTo>
                  <a:pt x="1500187" y="205383"/>
                </a:lnTo>
                <a:lnTo>
                  <a:pt x="1491257" y="196453"/>
                </a:lnTo>
                <a:lnTo>
                  <a:pt x="1482328" y="196453"/>
                </a:lnTo>
                <a:lnTo>
                  <a:pt x="1482328" y="187523"/>
                </a:lnTo>
                <a:lnTo>
                  <a:pt x="1482328" y="187523"/>
                </a:lnTo>
                <a:lnTo>
                  <a:pt x="1482328" y="187523"/>
                </a:lnTo>
                <a:lnTo>
                  <a:pt x="1473398" y="187523"/>
                </a:lnTo>
                <a:lnTo>
                  <a:pt x="1473398" y="187523"/>
                </a:lnTo>
                <a:lnTo>
                  <a:pt x="1473398" y="187523"/>
                </a:lnTo>
                <a:lnTo>
                  <a:pt x="1464468" y="187523"/>
                </a:lnTo>
                <a:lnTo>
                  <a:pt x="1464468" y="178594"/>
                </a:lnTo>
                <a:lnTo>
                  <a:pt x="1455539" y="178594"/>
                </a:lnTo>
                <a:lnTo>
                  <a:pt x="1446609" y="169664"/>
                </a:lnTo>
                <a:lnTo>
                  <a:pt x="1437679" y="169664"/>
                </a:lnTo>
                <a:lnTo>
                  <a:pt x="1428750" y="160734"/>
                </a:lnTo>
                <a:lnTo>
                  <a:pt x="1419820" y="160734"/>
                </a:lnTo>
                <a:lnTo>
                  <a:pt x="1410890" y="151805"/>
                </a:lnTo>
                <a:lnTo>
                  <a:pt x="1401960" y="151805"/>
                </a:lnTo>
                <a:lnTo>
                  <a:pt x="1393031" y="142875"/>
                </a:lnTo>
                <a:lnTo>
                  <a:pt x="1384101" y="133945"/>
                </a:lnTo>
                <a:lnTo>
                  <a:pt x="1366242" y="133945"/>
                </a:lnTo>
                <a:lnTo>
                  <a:pt x="1348382" y="125016"/>
                </a:lnTo>
                <a:lnTo>
                  <a:pt x="1330523" y="116086"/>
                </a:lnTo>
                <a:lnTo>
                  <a:pt x="1312664" y="107156"/>
                </a:lnTo>
                <a:lnTo>
                  <a:pt x="1294804" y="107156"/>
                </a:lnTo>
                <a:lnTo>
                  <a:pt x="1276945" y="98226"/>
                </a:lnTo>
                <a:lnTo>
                  <a:pt x="1250156" y="89297"/>
                </a:lnTo>
                <a:lnTo>
                  <a:pt x="1223367" y="89297"/>
                </a:lnTo>
                <a:lnTo>
                  <a:pt x="1187648" y="89297"/>
                </a:lnTo>
                <a:lnTo>
                  <a:pt x="1160859" y="80368"/>
                </a:lnTo>
                <a:lnTo>
                  <a:pt x="1125140" y="80368"/>
                </a:lnTo>
                <a:lnTo>
                  <a:pt x="1080492" y="71438"/>
                </a:lnTo>
                <a:lnTo>
                  <a:pt x="1044773" y="71438"/>
                </a:lnTo>
                <a:lnTo>
                  <a:pt x="1009054" y="71438"/>
                </a:lnTo>
                <a:lnTo>
                  <a:pt x="973335" y="62508"/>
                </a:lnTo>
                <a:lnTo>
                  <a:pt x="928687" y="62508"/>
                </a:lnTo>
                <a:lnTo>
                  <a:pt x="892968" y="62508"/>
                </a:lnTo>
                <a:lnTo>
                  <a:pt x="848320" y="62508"/>
                </a:lnTo>
                <a:lnTo>
                  <a:pt x="812601" y="53578"/>
                </a:lnTo>
                <a:lnTo>
                  <a:pt x="776882" y="53578"/>
                </a:lnTo>
                <a:lnTo>
                  <a:pt x="732234" y="53578"/>
                </a:lnTo>
                <a:lnTo>
                  <a:pt x="687585" y="44649"/>
                </a:lnTo>
                <a:lnTo>
                  <a:pt x="651867" y="44649"/>
                </a:lnTo>
                <a:lnTo>
                  <a:pt x="607218" y="44649"/>
                </a:lnTo>
                <a:lnTo>
                  <a:pt x="571500" y="35719"/>
                </a:lnTo>
                <a:lnTo>
                  <a:pt x="526851" y="35719"/>
                </a:lnTo>
                <a:lnTo>
                  <a:pt x="482203" y="35719"/>
                </a:lnTo>
                <a:lnTo>
                  <a:pt x="437554" y="26789"/>
                </a:lnTo>
                <a:lnTo>
                  <a:pt x="392906" y="26789"/>
                </a:lnTo>
                <a:lnTo>
                  <a:pt x="348257" y="26789"/>
                </a:lnTo>
                <a:lnTo>
                  <a:pt x="303609" y="26789"/>
                </a:lnTo>
                <a:lnTo>
                  <a:pt x="258960" y="17860"/>
                </a:lnTo>
                <a:lnTo>
                  <a:pt x="214312" y="17860"/>
                </a:lnTo>
                <a:lnTo>
                  <a:pt x="178593" y="17860"/>
                </a:lnTo>
                <a:lnTo>
                  <a:pt x="133945" y="8930"/>
                </a:lnTo>
                <a:lnTo>
                  <a:pt x="89296" y="8930"/>
                </a:lnTo>
                <a:lnTo>
                  <a:pt x="44648" y="893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2" name="Freeform 211"/>
          <p:cNvSpPr/>
          <p:nvPr/>
        </p:nvSpPr>
        <p:spPr>
          <a:xfrm>
            <a:off x="803672" y="2678906"/>
            <a:ext cx="3321845" cy="723306"/>
          </a:xfrm>
          <a:custGeom>
            <a:avLst/>
            <a:gdLst/>
            <a:ahLst/>
            <a:cxnLst/>
            <a:rect l="0" t="0" r="0" b="0"/>
            <a:pathLst>
              <a:path w="3321845" h="723306">
                <a:moveTo>
                  <a:pt x="491133" y="26789"/>
                </a:moveTo>
                <a:lnTo>
                  <a:pt x="455414" y="26789"/>
                </a:lnTo>
                <a:lnTo>
                  <a:pt x="419695" y="26789"/>
                </a:lnTo>
                <a:lnTo>
                  <a:pt x="383977" y="26789"/>
                </a:lnTo>
                <a:lnTo>
                  <a:pt x="348258" y="26789"/>
                </a:lnTo>
                <a:lnTo>
                  <a:pt x="312539" y="26789"/>
                </a:lnTo>
                <a:lnTo>
                  <a:pt x="276820" y="35719"/>
                </a:lnTo>
                <a:lnTo>
                  <a:pt x="250031" y="35719"/>
                </a:lnTo>
                <a:lnTo>
                  <a:pt x="223242" y="44649"/>
                </a:lnTo>
                <a:lnTo>
                  <a:pt x="196453" y="53578"/>
                </a:lnTo>
                <a:lnTo>
                  <a:pt x="169664" y="53578"/>
                </a:lnTo>
                <a:lnTo>
                  <a:pt x="142875" y="62508"/>
                </a:lnTo>
                <a:lnTo>
                  <a:pt x="125016" y="80367"/>
                </a:lnTo>
                <a:lnTo>
                  <a:pt x="107156" y="89297"/>
                </a:lnTo>
                <a:lnTo>
                  <a:pt x="89297" y="98227"/>
                </a:lnTo>
                <a:lnTo>
                  <a:pt x="71437" y="107157"/>
                </a:lnTo>
                <a:lnTo>
                  <a:pt x="62508" y="125015"/>
                </a:lnTo>
                <a:lnTo>
                  <a:pt x="44648" y="133945"/>
                </a:lnTo>
                <a:lnTo>
                  <a:pt x="35719" y="151805"/>
                </a:lnTo>
                <a:lnTo>
                  <a:pt x="26789" y="160734"/>
                </a:lnTo>
                <a:lnTo>
                  <a:pt x="17859" y="178594"/>
                </a:lnTo>
                <a:lnTo>
                  <a:pt x="17859" y="187523"/>
                </a:lnTo>
                <a:lnTo>
                  <a:pt x="8930" y="205383"/>
                </a:lnTo>
                <a:lnTo>
                  <a:pt x="8930" y="214312"/>
                </a:lnTo>
                <a:lnTo>
                  <a:pt x="0" y="241101"/>
                </a:lnTo>
                <a:lnTo>
                  <a:pt x="0" y="258961"/>
                </a:lnTo>
                <a:lnTo>
                  <a:pt x="0" y="276820"/>
                </a:lnTo>
                <a:lnTo>
                  <a:pt x="0" y="294680"/>
                </a:lnTo>
                <a:lnTo>
                  <a:pt x="0" y="312539"/>
                </a:lnTo>
                <a:lnTo>
                  <a:pt x="0" y="339328"/>
                </a:lnTo>
                <a:lnTo>
                  <a:pt x="0" y="357187"/>
                </a:lnTo>
                <a:lnTo>
                  <a:pt x="0" y="375047"/>
                </a:lnTo>
                <a:lnTo>
                  <a:pt x="0" y="401836"/>
                </a:lnTo>
                <a:lnTo>
                  <a:pt x="8930" y="419695"/>
                </a:lnTo>
                <a:lnTo>
                  <a:pt x="17859" y="437555"/>
                </a:lnTo>
                <a:lnTo>
                  <a:pt x="26789" y="464344"/>
                </a:lnTo>
                <a:lnTo>
                  <a:pt x="35719" y="482203"/>
                </a:lnTo>
                <a:lnTo>
                  <a:pt x="44648" y="500062"/>
                </a:lnTo>
                <a:lnTo>
                  <a:pt x="53578" y="526851"/>
                </a:lnTo>
                <a:lnTo>
                  <a:pt x="62508" y="544711"/>
                </a:lnTo>
                <a:lnTo>
                  <a:pt x="80367" y="562570"/>
                </a:lnTo>
                <a:lnTo>
                  <a:pt x="89297" y="580430"/>
                </a:lnTo>
                <a:lnTo>
                  <a:pt x="107156" y="598289"/>
                </a:lnTo>
                <a:lnTo>
                  <a:pt x="116086" y="616148"/>
                </a:lnTo>
                <a:lnTo>
                  <a:pt x="133945" y="634008"/>
                </a:lnTo>
                <a:lnTo>
                  <a:pt x="151805" y="642937"/>
                </a:lnTo>
                <a:lnTo>
                  <a:pt x="169664" y="660797"/>
                </a:lnTo>
                <a:lnTo>
                  <a:pt x="187523" y="669726"/>
                </a:lnTo>
                <a:lnTo>
                  <a:pt x="205383" y="678656"/>
                </a:lnTo>
                <a:lnTo>
                  <a:pt x="232172" y="678656"/>
                </a:lnTo>
                <a:lnTo>
                  <a:pt x="250031" y="696515"/>
                </a:lnTo>
                <a:lnTo>
                  <a:pt x="276820" y="696515"/>
                </a:lnTo>
                <a:lnTo>
                  <a:pt x="294680" y="705445"/>
                </a:lnTo>
                <a:lnTo>
                  <a:pt x="321469" y="705445"/>
                </a:lnTo>
                <a:lnTo>
                  <a:pt x="348258" y="714375"/>
                </a:lnTo>
                <a:lnTo>
                  <a:pt x="375047" y="714375"/>
                </a:lnTo>
                <a:lnTo>
                  <a:pt x="401836" y="714375"/>
                </a:lnTo>
                <a:lnTo>
                  <a:pt x="437555" y="714375"/>
                </a:lnTo>
                <a:lnTo>
                  <a:pt x="464344" y="723305"/>
                </a:lnTo>
                <a:lnTo>
                  <a:pt x="500062" y="723305"/>
                </a:lnTo>
                <a:lnTo>
                  <a:pt x="535781" y="723305"/>
                </a:lnTo>
                <a:lnTo>
                  <a:pt x="571500" y="723305"/>
                </a:lnTo>
                <a:lnTo>
                  <a:pt x="607219" y="723305"/>
                </a:lnTo>
                <a:lnTo>
                  <a:pt x="642937" y="723305"/>
                </a:lnTo>
                <a:lnTo>
                  <a:pt x="687586" y="714375"/>
                </a:lnTo>
                <a:lnTo>
                  <a:pt x="723305" y="714375"/>
                </a:lnTo>
                <a:lnTo>
                  <a:pt x="767953" y="714375"/>
                </a:lnTo>
                <a:lnTo>
                  <a:pt x="812601" y="714375"/>
                </a:lnTo>
                <a:lnTo>
                  <a:pt x="857250" y="714375"/>
                </a:lnTo>
                <a:lnTo>
                  <a:pt x="901898" y="714375"/>
                </a:lnTo>
                <a:lnTo>
                  <a:pt x="946547" y="714375"/>
                </a:lnTo>
                <a:lnTo>
                  <a:pt x="991195" y="714375"/>
                </a:lnTo>
                <a:lnTo>
                  <a:pt x="1044773" y="714375"/>
                </a:lnTo>
                <a:lnTo>
                  <a:pt x="1098351" y="714375"/>
                </a:lnTo>
                <a:lnTo>
                  <a:pt x="1151930" y="705445"/>
                </a:lnTo>
                <a:lnTo>
                  <a:pt x="1205508" y="705445"/>
                </a:lnTo>
                <a:lnTo>
                  <a:pt x="1259086" y="696515"/>
                </a:lnTo>
                <a:lnTo>
                  <a:pt x="1312664" y="696515"/>
                </a:lnTo>
                <a:lnTo>
                  <a:pt x="1375172" y="696515"/>
                </a:lnTo>
                <a:lnTo>
                  <a:pt x="1428750" y="687586"/>
                </a:lnTo>
                <a:lnTo>
                  <a:pt x="1482328" y="687586"/>
                </a:lnTo>
                <a:lnTo>
                  <a:pt x="1535906" y="687586"/>
                </a:lnTo>
                <a:lnTo>
                  <a:pt x="1589484" y="687586"/>
                </a:lnTo>
                <a:lnTo>
                  <a:pt x="1643062" y="687586"/>
                </a:lnTo>
                <a:lnTo>
                  <a:pt x="1705570" y="687586"/>
                </a:lnTo>
                <a:lnTo>
                  <a:pt x="1759148" y="687586"/>
                </a:lnTo>
                <a:lnTo>
                  <a:pt x="1821656" y="687586"/>
                </a:lnTo>
                <a:lnTo>
                  <a:pt x="1875234" y="687586"/>
                </a:lnTo>
                <a:lnTo>
                  <a:pt x="1928812" y="687586"/>
                </a:lnTo>
                <a:lnTo>
                  <a:pt x="1982391" y="696515"/>
                </a:lnTo>
                <a:lnTo>
                  <a:pt x="2035969" y="696515"/>
                </a:lnTo>
                <a:lnTo>
                  <a:pt x="2089547" y="696515"/>
                </a:lnTo>
                <a:lnTo>
                  <a:pt x="2134195" y="696515"/>
                </a:lnTo>
                <a:lnTo>
                  <a:pt x="2187773" y="696515"/>
                </a:lnTo>
                <a:lnTo>
                  <a:pt x="2232422" y="696515"/>
                </a:lnTo>
                <a:lnTo>
                  <a:pt x="2286000" y="705445"/>
                </a:lnTo>
                <a:lnTo>
                  <a:pt x="2330648" y="705445"/>
                </a:lnTo>
                <a:lnTo>
                  <a:pt x="2375297" y="705445"/>
                </a:lnTo>
                <a:lnTo>
                  <a:pt x="2419945" y="705445"/>
                </a:lnTo>
                <a:lnTo>
                  <a:pt x="2464594" y="705445"/>
                </a:lnTo>
                <a:lnTo>
                  <a:pt x="2509242" y="705445"/>
                </a:lnTo>
                <a:lnTo>
                  <a:pt x="2544961" y="705445"/>
                </a:lnTo>
                <a:lnTo>
                  <a:pt x="2589609" y="705445"/>
                </a:lnTo>
                <a:lnTo>
                  <a:pt x="2634258" y="705445"/>
                </a:lnTo>
                <a:lnTo>
                  <a:pt x="2669976" y="705445"/>
                </a:lnTo>
                <a:lnTo>
                  <a:pt x="2714625" y="696515"/>
                </a:lnTo>
                <a:lnTo>
                  <a:pt x="2750344" y="696515"/>
                </a:lnTo>
                <a:lnTo>
                  <a:pt x="2786062" y="696515"/>
                </a:lnTo>
                <a:lnTo>
                  <a:pt x="2821781" y="687586"/>
                </a:lnTo>
                <a:lnTo>
                  <a:pt x="2857500" y="687586"/>
                </a:lnTo>
                <a:lnTo>
                  <a:pt x="2893219" y="678656"/>
                </a:lnTo>
                <a:lnTo>
                  <a:pt x="2928937" y="669726"/>
                </a:lnTo>
                <a:lnTo>
                  <a:pt x="2955726" y="660797"/>
                </a:lnTo>
                <a:lnTo>
                  <a:pt x="2991445" y="651867"/>
                </a:lnTo>
                <a:lnTo>
                  <a:pt x="3018234" y="642937"/>
                </a:lnTo>
                <a:lnTo>
                  <a:pt x="3045023" y="642937"/>
                </a:lnTo>
                <a:lnTo>
                  <a:pt x="3062883" y="634008"/>
                </a:lnTo>
                <a:lnTo>
                  <a:pt x="3089672" y="625078"/>
                </a:lnTo>
                <a:lnTo>
                  <a:pt x="3107531" y="616148"/>
                </a:lnTo>
                <a:lnTo>
                  <a:pt x="3134320" y="607219"/>
                </a:lnTo>
                <a:lnTo>
                  <a:pt x="3152180" y="598289"/>
                </a:lnTo>
                <a:lnTo>
                  <a:pt x="3170039" y="589359"/>
                </a:lnTo>
                <a:lnTo>
                  <a:pt x="3196828" y="580430"/>
                </a:lnTo>
                <a:lnTo>
                  <a:pt x="3223617" y="571500"/>
                </a:lnTo>
                <a:lnTo>
                  <a:pt x="3241476" y="553640"/>
                </a:lnTo>
                <a:lnTo>
                  <a:pt x="3259336" y="544711"/>
                </a:lnTo>
                <a:lnTo>
                  <a:pt x="3277195" y="526851"/>
                </a:lnTo>
                <a:lnTo>
                  <a:pt x="3286125" y="517922"/>
                </a:lnTo>
                <a:lnTo>
                  <a:pt x="3295055" y="500062"/>
                </a:lnTo>
                <a:lnTo>
                  <a:pt x="3303984" y="482203"/>
                </a:lnTo>
                <a:lnTo>
                  <a:pt x="3303984" y="464344"/>
                </a:lnTo>
                <a:lnTo>
                  <a:pt x="3312914" y="446484"/>
                </a:lnTo>
                <a:lnTo>
                  <a:pt x="3312914" y="428625"/>
                </a:lnTo>
                <a:lnTo>
                  <a:pt x="3321844" y="410765"/>
                </a:lnTo>
                <a:lnTo>
                  <a:pt x="3321844" y="392906"/>
                </a:lnTo>
                <a:lnTo>
                  <a:pt x="3312914" y="375047"/>
                </a:lnTo>
                <a:lnTo>
                  <a:pt x="3312914" y="348258"/>
                </a:lnTo>
                <a:lnTo>
                  <a:pt x="3303984" y="330398"/>
                </a:lnTo>
                <a:lnTo>
                  <a:pt x="3295055" y="312539"/>
                </a:lnTo>
                <a:lnTo>
                  <a:pt x="3286125" y="285750"/>
                </a:lnTo>
                <a:lnTo>
                  <a:pt x="3268266" y="267890"/>
                </a:lnTo>
                <a:lnTo>
                  <a:pt x="3250406" y="241101"/>
                </a:lnTo>
                <a:lnTo>
                  <a:pt x="3232547" y="223242"/>
                </a:lnTo>
                <a:lnTo>
                  <a:pt x="3214687" y="205383"/>
                </a:lnTo>
                <a:lnTo>
                  <a:pt x="3196828" y="187523"/>
                </a:lnTo>
                <a:lnTo>
                  <a:pt x="3178969" y="169664"/>
                </a:lnTo>
                <a:lnTo>
                  <a:pt x="3152180" y="160734"/>
                </a:lnTo>
                <a:lnTo>
                  <a:pt x="3134320" y="142875"/>
                </a:lnTo>
                <a:lnTo>
                  <a:pt x="3107531" y="133945"/>
                </a:lnTo>
                <a:lnTo>
                  <a:pt x="3080742" y="116086"/>
                </a:lnTo>
                <a:lnTo>
                  <a:pt x="3053953" y="107157"/>
                </a:lnTo>
                <a:lnTo>
                  <a:pt x="3027164" y="98227"/>
                </a:lnTo>
                <a:lnTo>
                  <a:pt x="3000375" y="89297"/>
                </a:lnTo>
                <a:lnTo>
                  <a:pt x="2973586" y="80367"/>
                </a:lnTo>
                <a:lnTo>
                  <a:pt x="2937867" y="71438"/>
                </a:lnTo>
                <a:lnTo>
                  <a:pt x="2911078" y="62508"/>
                </a:lnTo>
                <a:lnTo>
                  <a:pt x="2875359" y="53578"/>
                </a:lnTo>
                <a:lnTo>
                  <a:pt x="2848570" y="53578"/>
                </a:lnTo>
                <a:lnTo>
                  <a:pt x="2812851" y="44649"/>
                </a:lnTo>
                <a:lnTo>
                  <a:pt x="2768203" y="35719"/>
                </a:lnTo>
                <a:lnTo>
                  <a:pt x="2723555" y="35719"/>
                </a:lnTo>
                <a:lnTo>
                  <a:pt x="2678906" y="35719"/>
                </a:lnTo>
                <a:lnTo>
                  <a:pt x="2634258" y="26789"/>
                </a:lnTo>
                <a:lnTo>
                  <a:pt x="2589609" y="26789"/>
                </a:lnTo>
                <a:lnTo>
                  <a:pt x="2544961" y="26789"/>
                </a:lnTo>
                <a:lnTo>
                  <a:pt x="2500312" y="26789"/>
                </a:lnTo>
                <a:lnTo>
                  <a:pt x="2455664" y="17860"/>
                </a:lnTo>
                <a:lnTo>
                  <a:pt x="2419945" y="17860"/>
                </a:lnTo>
                <a:lnTo>
                  <a:pt x="2375297" y="8930"/>
                </a:lnTo>
                <a:lnTo>
                  <a:pt x="2339578" y="8930"/>
                </a:lnTo>
                <a:lnTo>
                  <a:pt x="2294930" y="0"/>
                </a:lnTo>
                <a:lnTo>
                  <a:pt x="2250281" y="0"/>
                </a:lnTo>
                <a:lnTo>
                  <a:pt x="2205633" y="0"/>
                </a:lnTo>
                <a:lnTo>
                  <a:pt x="2160984" y="8930"/>
                </a:lnTo>
                <a:lnTo>
                  <a:pt x="2116336" y="8930"/>
                </a:lnTo>
                <a:lnTo>
                  <a:pt x="2071687" y="8930"/>
                </a:lnTo>
                <a:lnTo>
                  <a:pt x="2027039" y="8930"/>
                </a:lnTo>
                <a:lnTo>
                  <a:pt x="1973461" y="17860"/>
                </a:lnTo>
                <a:lnTo>
                  <a:pt x="1928812" y="17860"/>
                </a:lnTo>
                <a:lnTo>
                  <a:pt x="1875234" y="17860"/>
                </a:lnTo>
                <a:lnTo>
                  <a:pt x="1830586" y="17860"/>
                </a:lnTo>
                <a:lnTo>
                  <a:pt x="1777008" y="17860"/>
                </a:lnTo>
                <a:lnTo>
                  <a:pt x="1732359" y="17860"/>
                </a:lnTo>
                <a:lnTo>
                  <a:pt x="1678781" y="17860"/>
                </a:lnTo>
                <a:lnTo>
                  <a:pt x="1634133" y="17860"/>
                </a:lnTo>
                <a:lnTo>
                  <a:pt x="1589484" y="17860"/>
                </a:lnTo>
                <a:lnTo>
                  <a:pt x="1544836" y="17860"/>
                </a:lnTo>
                <a:lnTo>
                  <a:pt x="1491258" y="8930"/>
                </a:lnTo>
                <a:lnTo>
                  <a:pt x="1455539" y="8930"/>
                </a:lnTo>
                <a:lnTo>
                  <a:pt x="1410891" y="8930"/>
                </a:lnTo>
                <a:lnTo>
                  <a:pt x="1366242" y="8930"/>
                </a:lnTo>
                <a:lnTo>
                  <a:pt x="1321594" y="8930"/>
                </a:lnTo>
                <a:lnTo>
                  <a:pt x="1276945" y="8930"/>
                </a:lnTo>
                <a:lnTo>
                  <a:pt x="1232297" y="8930"/>
                </a:lnTo>
                <a:lnTo>
                  <a:pt x="1187648" y="8930"/>
                </a:lnTo>
                <a:lnTo>
                  <a:pt x="1143000" y="8930"/>
                </a:lnTo>
                <a:lnTo>
                  <a:pt x="1098351" y="8930"/>
                </a:lnTo>
                <a:lnTo>
                  <a:pt x="1053703" y="8930"/>
                </a:lnTo>
                <a:lnTo>
                  <a:pt x="1009055" y="8930"/>
                </a:lnTo>
                <a:lnTo>
                  <a:pt x="964406" y="8930"/>
                </a:lnTo>
                <a:lnTo>
                  <a:pt x="919758" y="8930"/>
                </a:lnTo>
                <a:lnTo>
                  <a:pt x="875109" y="8930"/>
                </a:lnTo>
                <a:lnTo>
                  <a:pt x="830461" y="8930"/>
                </a:lnTo>
                <a:lnTo>
                  <a:pt x="785812" y="8930"/>
                </a:lnTo>
                <a:lnTo>
                  <a:pt x="741164" y="17860"/>
                </a:lnTo>
                <a:lnTo>
                  <a:pt x="705445" y="17860"/>
                </a:lnTo>
                <a:lnTo>
                  <a:pt x="660797" y="17860"/>
                </a:lnTo>
                <a:lnTo>
                  <a:pt x="616148" y="26789"/>
                </a:lnTo>
                <a:lnTo>
                  <a:pt x="571500" y="26789"/>
                </a:lnTo>
                <a:lnTo>
                  <a:pt x="535781" y="35719"/>
                </a:lnTo>
                <a:lnTo>
                  <a:pt x="500062" y="35719"/>
                </a:lnTo>
                <a:lnTo>
                  <a:pt x="464344" y="35719"/>
                </a:lnTo>
                <a:lnTo>
                  <a:pt x="437555" y="35719"/>
                </a:lnTo>
                <a:lnTo>
                  <a:pt x="401836" y="44649"/>
                </a:lnTo>
                <a:lnTo>
                  <a:pt x="375047" y="44649"/>
                </a:lnTo>
                <a:lnTo>
                  <a:pt x="348258" y="44649"/>
                </a:lnTo>
                <a:lnTo>
                  <a:pt x="321469" y="44649"/>
                </a:lnTo>
                <a:lnTo>
                  <a:pt x="294680" y="44649"/>
                </a:lnTo>
                <a:lnTo>
                  <a:pt x="276820" y="53578"/>
                </a:lnTo>
                <a:lnTo>
                  <a:pt x="250031" y="53578"/>
                </a:lnTo>
                <a:lnTo>
                  <a:pt x="232172" y="62508"/>
                </a:lnTo>
                <a:lnTo>
                  <a:pt x="214312" y="71438"/>
                </a:lnTo>
                <a:lnTo>
                  <a:pt x="196453" y="71438"/>
                </a:lnTo>
                <a:lnTo>
                  <a:pt x="196453"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3" name="Freeform 212"/>
          <p:cNvSpPr/>
          <p:nvPr/>
        </p:nvSpPr>
        <p:spPr>
          <a:xfrm>
            <a:off x="1410891" y="5348883"/>
            <a:ext cx="4500563" cy="89298"/>
          </a:xfrm>
          <a:custGeom>
            <a:avLst/>
            <a:gdLst/>
            <a:ahLst/>
            <a:cxnLst/>
            <a:rect l="0" t="0" r="0" b="0"/>
            <a:pathLst>
              <a:path w="4500563" h="89298">
                <a:moveTo>
                  <a:pt x="0" y="89297"/>
                </a:moveTo>
                <a:lnTo>
                  <a:pt x="0" y="80367"/>
                </a:lnTo>
                <a:lnTo>
                  <a:pt x="0" y="80367"/>
                </a:lnTo>
                <a:lnTo>
                  <a:pt x="0" y="80367"/>
                </a:lnTo>
                <a:lnTo>
                  <a:pt x="0" y="71437"/>
                </a:lnTo>
                <a:lnTo>
                  <a:pt x="8929" y="71437"/>
                </a:lnTo>
                <a:lnTo>
                  <a:pt x="8929" y="62508"/>
                </a:lnTo>
                <a:lnTo>
                  <a:pt x="8929" y="62508"/>
                </a:lnTo>
                <a:lnTo>
                  <a:pt x="17859" y="53578"/>
                </a:lnTo>
                <a:lnTo>
                  <a:pt x="17859" y="44648"/>
                </a:lnTo>
                <a:lnTo>
                  <a:pt x="26789" y="44648"/>
                </a:lnTo>
                <a:lnTo>
                  <a:pt x="26789" y="44648"/>
                </a:lnTo>
                <a:lnTo>
                  <a:pt x="35718" y="44648"/>
                </a:lnTo>
                <a:lnTo>
                  <a:pt x="44648" y="44648"/>
                </a:lnTo>
                <a:lnTo>
                  <a:pt x="53578" y="44648"/>
                </a:lnTo>
                <a:lnTo>
                  <a:pt x="62507" y="44648"/>
                </a:lnTo>
                <a:lnTo>
                  <a:pt x="80367" y="44648"/>
                </a:lnTo>
                <a:lnTo>
                  <a:pt x="98226" y="44648"/>
                </a:lnTo>
                <a:lnTo>
                  <a:pt x="116086" y="44648"/>
                </a:lnTo>
                <a:lnTo>
                  <a:pt x="142875" y="44648"/>
                </a:lnTo>
                <a:lnTo>
                  <a:pt x="160734" y="44648"/>
                </a:lnTo>
                <a:lnTo>
                  <a:pt x="187523" y="44648"/>
                </a:lnTo>
                <a:lnTo>
                  <a:pt x="205382" y="44648"/>
                </a:lnTo>
                <a:lnTo>
                  <a:pt x="232172" y="44648"/>
                </a:lnTo>
                <a:lnTo>
                  <a:pt x="258961" y="44648"/>
                </a:lnTo>
                <a:lnTo>
                  <a:pt x="285750" y="44648"/>
                </a:lnTo>
                <a:lnTo>
                  <a:pt x="312539" y="53578"/>
                </a:lnTo>
                <a:lnTo>
                  <a:pt x="348257" y="53578"/>
                </a:lnTo>
                <a:lnTo>
                  <a:pt x="383976" y="62508"/>
                </a:lnTo>
                <a:lnTo>
                  <a:pt x="419695" y="62508"/>
                </a:lnTo>
                <a:lnTo>
                  <a:pt x="455414" y="62508"/>
                </a:lnTo>
                <a:lnTo>
                  <a:pt x="500062" y="71437"/>
                </a:lnTo>
                <a:lnTo>
                  <a:pt x="535781" y="62508"/>
                </a:lnTo>
                <a:lnTo>
                  <a:pt x="580429" y="62508"/>
                </a:lnTo>
                <a:lnTo>
                  <a:pt x="634007" y="62508"/>
                </a:lnTo>
                <a:lnTo>
                  <a:pt x="678656" y="53578"/>
                </a:lnTo>
                <a:lnTo>
                  <a:pt x="732234" y="44648"/>
                </a:lnTo>
                <a:lnTo>
                  <a:pt x="776882" y="44648"/>
                </a:lnTo>
                <a:lnTo>
                  <a:pt x="830461" y="35719"/>
                </a:lnTo>
                <a:lnTo>
                  <a:pt x="875109" y="35719"/>
                </a:lnTo>
                <a:lnTo>
                  <a:pt x="928687" y="35719"/>
                </a:lnTo>
                <a:lnTo>
                  <a:pt x="982265" y="44648"/>
                </a:lnTo>
                <a:lnTo>
                  <a:pt x="1035843" y="53578"/>
                </a:lnTo>
                <a:lnTo>
                  <a:pt x="1098351" y="62508"/>
                </a:lnTo>
                <a:lnTo>
                  <a:pt x="1151929" y="62508"/>
                </a:lnTo>
                <a:lnTo>
                  <a:pt x="1214437" y="62508"/>
                </a:lnTo>
                <a:lnTo>
                  <a:pt x="1276945" y="71437"/>
                </a:lnTo>
                <a:lnTo>
                  <a:pt x="1339453" y="62508"/>
                </a:lnTo>
                <a:lnTo>
                  <a:pt x="1401961" y="62508"/>
                </a:lnTo>
                <a:lnTo>
                  <a:pt x="1455539" y="62508"/>
                </a:lnTo>
                <a:lnTo>
                  <a:pt x="1518047" y="53578"/>
                </a:lnTo>
                <a:lnTo>
                  <a:pt x="1580554" y="53578"/>
                </a:lnTo>
                <a:lnTo>
                  <a:pt x="1643062" y="44648"/>
                </a:lnTo>
                <a:lnTo>
                  <a:pt x="1705570" y="44648"/>
                </a:lnTo>
                <a:lnTo>
                  <a:pt x="1768078" y="44648"/>
                </a:lnTo>
                <a:lnTo>
                  <a:pt x="1839515" y="35719"/>
                </a:lnTo>
                <a:lnTo>
                  <a:pt x="1910953" y="35719"/>
                </a:lnTo>
                <a:lnTo>
                  <a:pt x="1982390" y="35719"/>
                </a:lnTo>
                <a:lnTo>
                  <a:pt x="2053828" y="35719"/>
                </a:lnTo>
                <a:lnTo>
                  <a:pt x="2134195" y="26789"/>
                </a:lnTo>
                <a:lnTo>
                  <a:pt x="2205632" y="26789"/>
                </a:lnTo>
                <a:lnTo>
                  <a:pt x="2286000" y="17859"/>
                </a:lnTo>
                <a:lnTo>
                  <a:pt x="2366367" y="8930"/>
                </a:lnTo>
                <a:lnTo>
                  <a:pt x="2446734" y="8930"/>
                </a:lnTo>
                <a:lnTo>
                  <a:pt x="2518172" y="0"/>
                </a:lnTo>
                <a:lnTo>
                  <a:pt x="2598539" y="0"/>
                </a:lnTo>
                <a:lnTo>
                  <a:pt x="2669976" y="0"/>
                </a:lnTo>
                <a:lnTo>
                  <a:pt x="2741414" y="0"/>
                </a:lnTo>
                <a:lnTo>
                  <a:pt x="2812851" y="8930"/>
                </a:lnTo>
                <a:lnTo>
                  <a:pt x="2884289" y="8930"/>
                </a:lnTo>
                <a:lnTo>
                  <a:pt x="2955726" y="17859"/>
                </a:lnTo>
                <a:lnTo>
                  <a:pt x="3036093" y="17859"/>
                </a:lnTo>
                <a:lnTo>
                  <a:pt x="3116461" y="17859"/>
                </a:lnTo>
                <a:lnTo>
                  <a:pt x="3187898" y="17859"/>
                </a:lnTo>
                <a:lnTo>
                  <a:pt x="3268265" y="26789"/>
                </a:lnTo>
                <a:lnTo>
                  <a:pt x="3348632" y="26789"/>
                </a:lnTo>
                <a:lnTo>
                  <a:pt x="3420070" y="26789"/>
                </a:lnTo>
                <a:lnTo>
                  <a:pt x="3491507" y="26789"/>
                </a:lnTo>
                <a:lnTo>
                  <a:pt x="3562945" y="35719"/>
                </a:lnTo>
                <a:lnTo>
                  <a:pt x="3634382" y="35719"/>
                </a:lnTo>
                <a:lnTo>
                  <a:pt x="3705820" y="35719"/>
                </a:lnTo>
                <a:lnTo>
                  <a:pt x="3768328" y="35719"/>
                </a:lnTo>
                <a:lnTo>
                  <a:pt x="3830836" y="26789"/>
                </a:lnTo>
                <a:lnTo>
                  <a:pt x="3902273" y="26789"/>
                </a:lnTo>
                <a:lnTo>
                  <a:pt x="3955851" y="26789"/>
                </a:lnTo>
                <a:lnTo>
                  <a:pt x="4018359" y="26789"/>
                </a:lnTo>
                <a:lnTo>
                  <a:pt x="4080867" y="26789"/>
                </a:lnTo>
                <a:lnTo>
                  <a:pt x="4134445" y="17859"/>
                </a:lnTo>
                <a:lnTo>
                  <a:pt x="4188023" y="17859"/>
                </a:lnTo>
                <a:lnTo>
                  <a:pt x="4241601" y="17859"/>
                </a:lnTo>
                <a:lnTo>
                  <a:pt x="4286250" y="17859"/>
                </a:lnTo>
                <a:lnTo>
                  <a:pt x="4330898" y="8930"/>
                </a:lnTo>
                <a:lnTo>
                  <a:pt x="4375547" y="8930"/>
                </a:lnTo>
                <a:lnTo>
                  <a:pt x="4411265" y="8930"/>
                </a:lnTo>
                <a:lnTo>
                  <a:pt x="4438054" y="8930"/>
                </a:lnTo>
                <a:lnTo>
                  <a:pt x="4464843" y="8930"/>
                </a:lnTo>
                <a:lnTo>
                  <a:pt x="4482703" y="8930"/>
                </a:lnTo>
                <a:lnTo>
                  <a:pt x="4491632" y="8930"/>
                </a:lnTo>
                <a:lnTo>
                  <a:pt x="4500562" y="17859"/>
                </a:lnTo>
                <a:lnTo>
                  <a:pt x="4500562" y="17859"/>
                </a:lnTo>
                <a:lnTo>
                  <a:pt x="4500562"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4" name="Freeform 213"/>
          <p:cNvSpPr/>
          <p:nvPr/>
        </p:nvSpPr>
        <p:spPr>
          <a:xfrm>
            <a:off x="1375172" y="5875734"/>
            <a:ext cx="1848446" cy="205383"/>
          </a:xfrm>
          <a:custGeom>
            <a:avLst/>
            <a:gdLst/>
            <a:ahLst/>
            <a:cxnLst/>
            <a:rect l="0" t="0" r="0" b="0"/>
            <a:pathLst>
              <a:path w="1848446" h="205383">
                <a:moveTo>
                  <a:pt x="0" y="0"/>
                </a:moveTo>
                <a:lnTo>
                  <a:pt x="0" y="0"/>
                </a:lnTo>
                <a:lnTo>
                  <a:pt x="0" y="0"/>
                </a:lnTo>
                <a:lnTo>
                  <a:pt x="0" y="0"/>
                </a:lnTo>
                <a:lnTo>
                  <a:pt x="8930" y="0"/>
                </a:lnTo>
                <a:lnTo>
                  <a:pt x="17859" y="0"/>
                </a:lnTo>
                <a:lnTo>
                  <a:pt x="35719" y="0"/>
                </a:lnTo>
                <a:lnTo>
                  <a:pt x="53578" y="0"/>
                </a:lnTo>
                <a:lnTo>
                  <a:pt x="71437" y="8929"/>
                </a:lnTo>
                <a:lnTo>
                  <a:pt x="107156" y="8929"/>
                </a:lnTo>
                <a:lnTo>
                  <a:pt x="133945" y="17859"/>
                </a:lnTo>
                <a:lnTo>
                  <a:pt x="169664" y="26789"/>
                </a:lnTo>
                <a:lnTo>
                  <a:pt x="214312" y="35718"/>
                </a:lnTo>
                <a:lnTo>
                  <a:pt x="250031" y="44648"/>
                </a:lnTo>
                <a:lnTo>
                  <a:pt x="294680" y="53578"/>
                </a:lnTo>
                <a:lnTo>
                  <a:pt x="348258" y="71437"/>
                </a:lnTo>
                <a:lnTo>
                  <a:pt x="401836" y="80367"/>
                </a:lnTo>
                <a:lnTo>
                  <a:pt x="464344" y="98226"/>
                </a:lnTo>
                <a:lnTo>
                  <a:pt x="535781" y="107156"/>
                </a:lnTo>
                <a:lnTo>
                  <a:pt x="607219" y="116086"/>
                </a:lnTo>
                <a:lnTo>
                  <a:pt x="678656" y="116086"/>
                </a:lnTo>
                <a:lnTo>
                  <a:pt x="750094" y="125015"/>
                </a:lnTo>
                <a:lnTo>
                  <a:pt x="830461" y="125015"/>
                </a:lnTo>
                <a:lnTo>
                  <a:pt x="901898" y="125015"/>
                </a:lnTo>
                <a:lnTo>
                  <a:pt x="982266" y="125015"/>
                </a:lnTo>
                <a:lnTo>
                  <a:pt x="1062633" y="125015"/>
                </a:lnTo>
                <a:lnTo>
                  <a:pt x="1143000" y="133945"/>
                </a:lnTo>
                <a:lnTo>
                  <a:pt x="1223367" y="142875"/>
                </a:lnTo>
                <a:lnTo>
                  <a:pt x="1303734" y="151804"/>
                </a:lnTo>
                <a:lnTo>
                  <a:pt x="1384101" y="160734"/>
                </a:lnTo>
                <a:lnTo>
                  <a:pt x="1446609" y="169664"/>
                </a:lnTo>
                <a:lnTo>
                  <a:pt x="1509117" y="169664"/>
                </a:lnTo>
                <a:lnTo>
                  <a:pt x="1571625" y="178593"/>
                </a:lnTo>
                <a:lnTo>
                  <a:pt x="1616273" y="187523"/>
                </a:lnTo>
                <a:lnTo>
                  <a:pt x="1660922" y="187523"/>
                </a:lnTo>
                <a:lnTo>
                  <a:pt x="1687711" y="196453"/>
                </a:lnTo>
                <a:lnTo>
                  <a:pt x="1723430" y="196453"/>
                </a:lnTo>
                <a:lnTo>
                  <a:pt x="1750219" y="205382"/>
                </a:lnTo>
                <a:lnTo>
                  <a:pt x="1768078" y="205382"/>
                </a:lnTo>
                <a:lnTo>
                  <a:pt x="1785937" y="196453"/>
                </a:lnTo>
                <a:lnTo>
                  <a:pt x="1803797" y="196453"/>
                </a:lnTo>
                <a:lnTo>
                  <a:pt x="1812726" y="187523"/>
                </a:lnTo>
                <a:lnTo>
                  <a:pt x="1821656" y="187523"/>
                </a:lnTo>
                <a:lnTo>
                  <a:pt x="1839516" y="178593"/>
                </a:lnTo>
                <a:lnTo>
                  <a:pt x="1839516" y="178593"/>
                </a:lnTo>
                <a:lnTo>
                  <a:pt x="1848445" y="169664"/>
                </a:lnTo>
                <a:lnTo>
                  <a:pt x="1848445"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5" name="Freeform 214"/>
          <p:cNvSpPr/>
          <p:nvPr/>
        </p:nvSpPr>
        <p:spPr>
          <a:xfrm>
            <a:off x="5482828" y="5732859"/>
            <a:ext cx="187525" cy="303610"/>
          </a:xfrm>
          <a:custGeom>
            <a:avLst/>
            <a:gdLst/>
            <a:ahLst/>
            <a:cxnLst/>
            <a:rect l="0" t="0" r="0" b="0"/>
            <a:pathLst>
              <a:path w="187525" h="303610">
                <a:moveTo>
                  <a:pt x="133945" y="80367"/>
                </a:moveTo>
                <a:lnTo>
                  <a:pt x="133945" y="80367"/>
                </a:lnTo>
                <a:lnTo>
                  <a:pt x="125016" y="71437"/>
                </a:lnTo>
                <a:lnTo>
                  <a:pt x="116086" y="62507"/>
                </a:lnTo>
                <a:lnTo>
                  <a:pt x="107156" y="53578"/>
                </a:lnTo>
                <a:lnTo>
                  <a:pt x="98227" y="35718"/>
                </a:lnTo>
                <a:lnTo>
                  <a:pt x="89297" y="26789"/>
                </a:lnTo>
                <a:lnTo>
                  <a:pt x="80367" y="17859"/>
                </a:lnTo>
                <a:lnTo>
                  <a:pt x="71438" y="8929"/>
                </a:lnTo>
                <a:lnTo>
                  <a:pt x="71438" y="8929"/>
                </a:lnTo>
                <a:lnTo>
                  <a:pt x="71438" y="8929"/>
                </a:lnTo>
                <a:lnTo>
                  <a:pt x="71438" y="8929"/>
                </a:lnTo>
                <a:lnTo>
                  <a:pt x="71438" y="17859"/>
                </a:lnTo>
                <a:lnTo>
                  <a:pt x="71438" y="17859"/>
                </a:lnTo>
                <a:lnTo>
                  <a:pt x="71438" y="17859"/>
                </a:lnTo>
                <a:lnTo>
                  <a:pt x="71438" y="26789"/>
                </a:lnTo>
                <a:lnTo>
                  <a:pt x="71438" y="26789"/>
                </a:lnTo>
                <a:lnTo>
                  <a:pt x="80367" y="26789"/>
                </a:lnTo>
                <a:lnTo>
                  <a:pt x="80367" y="26789"/>
                </a:lnTo>
                <a:lnTo>
                  <a:pt x="80367" y="26789"/>
                </a:lnTo>
                <a:lnTo>
                  <a:pt x="80367" y="26789"/>
                </a:lnTo>
                <a:lnTo>
                  <a:pt x="71438" y="26789"/>
                </a:lnTo>
                <a:lnTo>
                  <a:pt x="71438" y="26789"/>
                </a:lnTo>
                <a:lnTo>
                  <a:pt x="62508" y="17859"/>
                </a:lnTo>
                <a:lnTo>
                  <a:pt x="53578" y="8929"/>
                </a:lnTo>
                <a:lnTo>
                  <a:pt x="44649" y="0"/>
                </a:lnTo>
                <a:lnTo>
                  <a:pt x="35719" y="0"/>
                </a:lnTo>
                <a:lnTo>
                  <a:pt x="26789" y="0"/>
                </a:lnTo>
                <a:lnTo>
                  <a:pt x="17860" y="17859"/>
                </a:lnTo>
                <a:lnTo>
                  <a:pt x="8930" y="35718"/>
                </a:lnTo>
                <a:lnTo>
                  <a:pt x="8930" y="71437"/>
                </a:lnTo>
                <a:lnTo>
                  <a:pt x="0" y="107156"/>
                </a:lnTo>
                <a:lnTo>
                  <a:pt x="0" y="142875"/>
                </a:lnTo>
                <a:lnTo>
                  <a:pt x="0" y="187523"/>
                </a:lnTo>
                <a:lnTo>
                  <a:pt x="8930" y="232171"/>
                </a:lnTo>
                <a:lnTo>
                  <a:pt x="17860" y="267890"/>
                </a:lnTo>
                <a:lnTo>
                  <a:pt x="35719" y="294679"/>
                </a:lnTo>
                <a:lnTo>
                  <a:pt x="53578" y="303609"/>
                </a:lnTo>
                <a:lnTo>
                  <a:pt x="80367" y="303609"/>
                </a:lnTo>
                <a:lnTo>
                  <a:pt x="107156" y="294679"/>
                </a:lnTo>
                <a:lnTo>
                  <a:pt x="133945" y="267890"/>
                </a:lnTo>
                <a:lnTo>
                  <a:pt x="160735" y="241101"/>
                </a:lnTo>
                <a:lnTo>
                  <a:pt x="178594" y="214312"/>
                </a:lnTo>
                <a:lnTo>
                  <a:pt x="187524" y="187523"/>
                </a:lnTo>
                <a:lnTo>
                  <a:pt x="187524"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6" name="Freeform 215"/>
          <p:cNvSpPr/>
          <p:nvPr/>
        </p:nvSpPr>
        <p:spPr>
          <a:xfrm>
            <a:off x="5732859" y="5840015"/>
            <a:ext cx="107158" cy="98227"/>
          </a:xfrm>
          <a:custGeom>
            <a:avLst/>
            <a:gdLst/>
            <a:ahLst/>
            <a:cxnLst/>
            <a:rect l="0" t="0" r="0" b="0"/>
            <a:pathLst>
              <a:path w="107158" h="98227">
                <a:moveTo>
                  <a:pt x="0" y="0"/>
                </a:moveTo>
                <a:lnTo>
                  <a:pt x="0" y="8930"/>
                </a:lnTo>
                <a:lnTo>
                  <a:pt x="8930" y="26789"/>
                </a:lnTo>
                <a:lnTo>
                  <a:pt x="26789" y="53578"/>
                </a:lnTo>
                <a:lnTo>
                  <a:pt x="35719" y="71437"/>
                </a:lnTo>
                <a:lnTo>
                  <a:pt x="44649" y="89297"/>
                </a:lnTo>
                <a:lnTo>
                  <a:pt x="62508" y="98226"/>
                </a:lnTo>
                <a:lnTo>
                  <a:pt x="80368" y="98226"/>
                </a:lnTo>
                <a:lnTo>
                  <a:pt x="89297" y="89297"/>
                </a:lnTo>
                <a:lnTo>
                  <a:pt x="98227" y="71437"/>
                </a:lnTo>
                <a:lnTo>
                  <a:pt x="107157" y="44648"/>
                </a:lnTo>
                <a:lnTo>
                  <a:pt x="98227" y="8930"/>
                </a:lnTo>
                <a:lnTo>
                  <a:pt x="98227"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7" name="Freeform 216"/>
          <p:cNvSpPr/>
          <p:nvPr/>
        </p:nvSpPr>
        <p:spPr>
          <a:xfrm>
            <a:off x="5661422" y="5545336"/>
            <a:ext cx="62509" cy="35719"/>
          </a:xfrm>
          <a:custGeom>
            <a:avLst/>
            <a:gdLst/>
            <a:ahLst/>
            <a:cxnLst/>
            <a:rect l="0" t="0" r="0" b="0"/>
            <a:pathLst>
              <a:path w="62509" h="35719">
                <a:moveTo>
                  <a:pt x="26789" y="8930"/>
                </a:moveTo>
                <a:lnTo>
                  <a:pt x="17859" y="17859"/>
                </a:lnTo>
                <a:lnTo>
                  <a:pt x="8930" y="17859"/>
                </a:lnTo>
                <a:lnTo>
                  <a:pt x="8930" y="26789"/>
                </a:lnTo>
                <a:lnTo>
                  <a:pt x="0" y="35718"/>
                </a:lnTo>
                <a:lnTo>
                  <a:pt x="0" y="35718"/>
                </a:lnTo>
                <a:lnTo>
                  <a:pt x="0" y="35718"/>
                </a:lnTo>
                <a:lnTo>
                  <a:pt x="8930" y="35718"/>
                </a:lnTo>
                <a:lnTo>
                  <a:pt x="26789" y="35718"/>
                </a:lnTo>
                <a:lnTo>
                  <a:pt x="35719" y="26789"/>
                </a:lnTo>
                <a:lnTo>
                  <a:pt x="53578" y="17859"/>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8" name="Freeform 217"/>
          <p:cNvSpPr/>
          <p:nvPr/>
        </p:nvSpPr>
        <p:spPr>
          <a:xfrm>
            <a:off x="5947172" y="5563195"/>
            <a:ext cx="169665" cy="107157"/>
          </a:xfrm>
          <a:custGeom>
            <a:avLst/>
            <a:gdLst/>
            <a:ahLst/>
            <a:cxnLst/>
            <a:rect l="0" t="0" r="0" b="0"/>
            <a:pathLst>
              <a:path w="169665" h="107157">
                <a:moveTo>
                  <a:pt x="0" y="107156"/>
                </a:moveTo>
                <a:lnTo>
                  <a:pt x="0" y="98226"/>
                </a:lnTo>
                <a:lnTo>
                  <a:pt x="8930" y="98226"/>
                </a:lnTo>
                <a:lnTo>
                  <a:pt x="26789" y="89296"/>
                </a:lnTo>
                <a:lnTo>
                  <a:pt x="44648" y="71437"/>
                </a:lnTo>
                <a:lnTo>
                  <a:pt x="71437" y="53578"/>
                </a:lnTo>
                <a:lnTo>
                  <a:pt x="98226" y="35718"/>
                </a:lnTo>
                <a:lnTo>
                  <a:pt x="116086" y="17859"/>
                </a:lnTo>
                <a:lnTo>
                  <a:pt x="142875" y="8930"/>
                </a:lnTo>
                <a:lnTo>
                  <a:pt x="160734" y="0"/>
                </a:lnTo>
                <a:lnTo>
                  <a:pt x="169664" y="0"/>
                </a:lnTo>
                <a:lnTo>
                  <a:pt x="169664" y="8930"/>
                </a:lnTo>
                <a:lnTo>
                  <a:pt x="169664"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9" name="Freeform 218"/>
          <p:cNvSpPr/>
          <p:nvPr/>
        </p:nvSpPr>
        <p:spPr>
          <a:xfrm>
            <a:off x="6009680" y="5634632"/>
            <a:ext cx="169665" cy="125017"/>
          </a:xfrm>
          <a:custGeom>
            <a:avLst/>
            <a:gdLst/>
            <a:ahLst/>
            <a:cxnLst/>
            <a:rect l="0" t="0" r="0" b="0"/>
            <a:pathLst>
              <a:path w="169665" h="125017">
                <a:moveTo>
                  <a:pt x="0" y="125016"/>
                </a:moveTo>
                <a:lnTo>
                  <a:pt x="0" y="125016"/>
                </a:lnTo>
                <a:lnTo>
                  <a:pt x="8929" y="125016"/>
                </a:lnTo>
                <a:lnTo>
                  <a:pt x="17859" y="116086"/>
                </a:lnTo>
                <a:lnTo>
                  <a:pt x="35718" y="98227"/>
                </a:lnTo>
                <a:lnTo>
                  <a:pt x="62508" y="80367"/>
                </a:lnTo>
                <a:lnTo>
                  <a:pt x="80367" y="62508"/>
                </a:lnTo>
                <a:lnTo>
                  <a:pt x="107156" y="44648"/>
                </a:lnTo>
                <a:lnTo>
                  <a:pt x="125015" y="26789"/>
                </a:lnTo>
                <a:lnTo>
                  <a:pt x="142875" y="17859"/>
                </a:lnTo>
                <a:lnTo>
                  <a:pt x="160734" y="8930"/>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0" name="Freeform 219"/>
          <p:cNvSpPr/>
          <p:nvPr/>
        </p:nvSpPr>
        <p:spPr>
          <a:xfrm>
            <a:off x="6474023" y="5286375"/>
            <a:ext cx="232173" cy="276821"/>
          </a:xfrm>
          <a:custGeom>
            <a:avLst/>
            <a:gdLst/>
            <a:ahLst/>
            <a:cxnLst/>
            <a:rect l="0" t="0" r="0" b="0"/>
            <a:pathLst>
              <a:path w="232173" h="276821">
                <a:moveTo>
                  <a:pt x="62508" y="62508"/>
                </a:moveTo>
                <a:lnTo>
                  <a:pt x="53579" y="62508"/>
                </a:lnTo>
                <a:lnTo>
                  <a:pt x="53579" y="53578"/>
                </a:lnTo>
                <a:lnTo>
                  <a:pt x="53579" y="44648"/>
                </a:lnTo>
                <a:lnTo>
                  <a:pt x="53579" y="35719"/>
                </a:lnTo>
                <a:lnTo>
                  <a:pt x="44649" y="26789"/>
                </a:lnTo>
                <a:lnTo>
                  <a:pt x="35719" y="17859"/>
                </a:lnTo>
                <a:lnTo>
                  <a:pt x="26790" y="0"/>
                </a:lnTo>
                <a:lnTo>
                  <a:pt x="17860" y="0"/>
                </a:lnTo>
                <a:lnTo>
                  <a:pt x="8930" y="0"/>
                </a:lnTo>
                <a:lnTo>
                  <a:pt x="8930" y="17859"/>
                </a:lnTo>
                <a:lnTo>
                  <a:pt x="0" y="44648"/>
                </a:lnTo>
                <a:lnTo>
                  <a:pt x="0" y="71438"/>
                </a:lnTo>
                <a:lnTo>
                  <a:pt x="0" y="116086"/>
                </a:lnTo>
                <a:lnTo>
                  <a:pt x="8930" y="160734"/>
                </a:lnTo>
                <a:lnTo>
                  <a:pt x="26790" y="205383"/>
                </a:lnTo>
                <a:lnTo>
                  <a:pt x="44649" y="241102"/>
                </a:lnTo>
                <a:lnTo>
                  <a:pt x="71438" y="267891"/>
                </a:lnTo>
                <a:lnTo>
                  <a:pt x="98227" y="276820"/>
                </a:lnTo>
                <a:lnTo>
                  <a:pt x="125016" y="276820"/>
                </a:lnTo>
                <a:lnTo>
                  <a:pt x="151805" y="267891"/>
                </a:lnTo>
                <a:lnTo>
                  <a:pt x="187524" y="241102"/>
                </a:lnTo>
                <a:lnTo>
                  <a:pt x="214313" y="205383"/>
                </a:lnTo>
                <a:lnTo>
                  <a:pt x="232172" y="169664"/>
                </a:lnTo>
                <a:lnTo>
                  <a:pt x="232172"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1" name="Freeform 220"/>
          <p:cNvSpPr/>
          <p:nvPr/>
        </p:nvSpPr>
        <p:spPr>
          <a:xfrm>
            <a:off x="6643688" y="5277445"/>
            <a:ext cx="187524" cy="187525"/>
          </a:xfrm>
          <a:custGeom>
            <a:avLst/>
            <a:gdLst/>
            <a:ahLst/>
            <a:cxnLst/>
            <a:rect l="0" t="0" r="0" b="0"/>
            <a:pathLst>
              <a:path w="187524" h="187525">
                <a:moveTo>
                  <a:pt x="0" y="0"/>
                </a:moveTo>
                <a:lnTo>
                  <a:pt x="0" y="8930"/>
                </a:lnTo>
                <a:lnTo>
                  <a:pt x="0" y="26789"/>
                </a:lnTo>
                <a:lnTo>
                  <a:pt x="0" y="62508"/>
                </a:lnTo>
                <a:lnTo>
                  <a:pt x="0" y="98227"/>
                </a:lnTo>
                <a:lnTo>
                  <a:pt x="8929" y="133946"/>
                </a:lnTo>
                <a:lnTo>
                  <a:pt x="26789" y="160735"/>
                </a:lnTo>
                <a:lnTo>
                  <a:pt x="44648" y="187524"/>
                </a:lnTo>
                <a:lnTo>
                  <a:pt x="62507" y="187524"/>
                </a:lnTo>
                <a:lnTo>
                  <a:pt x="89296" y="187524"/>
                </a:lnTo>
                <a:lnTo>
                  <a:pt x="116085" y="178594"/>
                </a:lnTo>
                <a:lnTo>
                  <a:pt x="133945" y="160735"/>
                </a:lnTo>
                <a:lnTo>
                  <a:pt x="160734" y="133946"/>
                </a:lnTo>
                <a:lnTo>
                  <a:pt x="169664" y="107157"/>
                </a:lnTo>
                <a:lnTo>
                  <a:pt x="178593" y="80368"/>
                </a:lnTo>
                <a:lnTo>
                  <a:pt x="169664" y="53578"/>
                </a:lnTo>
                <a:lnTo>
                  <a:pt x="151804" y="35719"/>
                </a:lnTo>
                <a:lnTo>
                  <a:pt x="116085" y="17860"/>
                </a:lnTo>
                <a:lnTo>
                  <a:pt x="89296" y="17860"/>
                </a:lnTo>
                <a:lnTo>
                  <a:pt x="53578" y="35719"/>
                </a:lnTo>
                <a:lnTo>
                  <a:pt x="26789" y="53578"/>
                </a:lnTo>
                <a:lnTo>
                  <a:pt x="17859" y="89297"/>
                </a:lnTo>
                <a:lnTo>
                  <a:pt x="17859" y="116086"/>
                </a:lnTo>
                <a:lnTo>
                  <a:pt x="26789" y="133946"/>
                </a:lnTo>
                <a:lnTo>
                  <a:pt x="53578" y="151805"/>
                </a:lnTo>
                <a:lnTo>
                  <a:pt x="80367" y="160735"/>
                </a:lnTo>
                <a:lnTo>
                  <a:pt x="107156" y="151805"/>
                </a:lnTo>
                <a:lnTo>
                  <a:pt x="133945" y="142875"/>
                </a:lnTo>
                <a:lnTo>
                  <a:pt x="160734" y="125016"/>
                </a:lnTo>
                <a:lnTo>
                  <a:pt x="187523" y="107157"/>
                </a:lnTo>
                <a:lnTo>
                  <a:pt x="187523"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2" name="Freeform 221"/>
          <p:cNvSpPr/>
          <p:nvPr/>
        </p:nvSpPr>
        <p:spPr>
          <a:xfrm>
            <a:off x="6822281" y="5214938"/>
            <a:ext cx="250033" cy="169665"/>
          </a:xfrm>
          <a:custGeom>
            <a:avLst/>
            <a:gdLst/>
            <a:ahLst/>
            <a:cxnLst/>
            <a:rect l="0" t="0" r="0" b="0"/>
            <a:pathLst>
              <a:path w="250033" h="169665">
                <a:moveTo>
                  <a:pt x="0" y="0"/>
                </a:moveTo>
                <a:lnTo>
                  <a:pt x="0" y="0"/>
                </a:lnTo>
                <a:lnTo>
                  <a:pt x="8930" y="0"/>
                </a:lnTo>
                <a:lnTo>
                  <a:pt x="17860" y="8929"/>
                </a:lnTo>
                <a:lnTo>
                  <a:pt x="26789" y="17859"/>
                </a:lnTo>
                <a:lnTo>
                  <a:pt x="44649" y="44648"/>
                </a:lnTo>
                <a:lnTo>
                  <a:pt x="53578" y="62507"/>
                </a:lnTo>
                <a:lnTo>
                  <a:pt x="71438" y="89296"/>
                </a:lnTo>
                <a:lnTo>
                  <a:pt x="89297" y="116085"/>
                </a:lnTo>
                <a:lnTo>
                  <a:pt x="98227" y="142875"/>
                </a:lnTo>
                <a:lnTo>
                  <a:pt x="107157" y="151804"/>
                </a:lnTo>
                <a:lnTo>
                  <a:pt x="116086" y="160734"/>
                </a:lnTo>
                <a:lnTo>
                  <a:pt x="125016" y="169664"/>
                </a:lnTo>
                <a:lnTo>
                  <a:pt x="133946" y="151804"/>
                </a:lnTo>
                <a:lnTo>
                  <a:pt x="133946" y="142875"/>
                </a:lnTo>
                <a:lnTo>
                  <a:pt x="125016" y="107156"/>
                </a:lnTo>
                <a:lnTo>
                  <a:pt x="125016" y="80367"/>
                </a:lnTo>
                <a:lnTo>
                  <a:pt x="125016" y="53578"/>
                </a:lnTo>
                <a:lnTo>
                  <a:pt x="125016" y="26789"/>
                </a:lnTo>
                <a:lnTo>
                  <a:pt x="133946" y="17859"/>
                </a:lnTo>
                <a:lnTo>
                  <a:pt x="151805" y="26789"/>
                </a:lnTo>
                <a:lnTo>
                  <a:pt x="169664" y="44648"/>
                </a:lnTo>
                <a:lnTo>
                  <a:pt x="178594" y="71437"/>
                </a:lnTo>
                <a:lnTo>
                  <a:pt x="196453" y="98226"/>
                </a:lnTo>
                <a:lnTo>
                  <a:pt x="214313" y="125015"/>
                </a:lnTo>
                <a:lnTo>
                  <a:pt x="232172" y="142875"/>
                </a:lnTo>
                <a:lnTo>
                  <a:pt x="241102" y="151804"/>
                </a:lnTo>
                <a:lnTo>
                  <a:pt x="241102" y="142875"/>
                </a:lnTo>
                <a:lnTo>
                  <a:pt x="250032" y="125015"/>
                </a:lnTo>
                <a:lnTo>
                  <a:pt x="241102" y="89296"/>
                </a:lnTo>
                <a:lnTo>
                  <a:pt x="241102"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3" name="Freeform 222"/>
          <p:cNvSpPr/>
          <p:nvPr/>
        </p:nvSpPr>
        <p:spPr>
          <a:xfrm>
            <a:off x="7036594" y="4964906"/>
            <a:ext cx="241102" cy="294681"/>
          </a:xfrm>
          <a:custGeom>
            <a:avLst/>
            <a:gdLst/>
            <a:ahLst/>
            <a:cxnLst/>
            <a:rect l="0" t="0" r="0" b="0"/>
            <a:pathLst>
              <a:path w="241102" h="294681">
                <a:moveTo>
                  <a:pt x="0" y="0"/>
                </a:moveTo>
                <a:lnTo>
                  <a:pt x="0" y="0"/>
                </a:lnTo>
                <a:lnTo>
                  <a:pt x="0" y="8930"/>
                </a:lnTo>
                <a:lnTo>
                  <a:pt x="8929" y="26789"/>
                </a:lnTo>
                <a:lnTo>
                  <a:pt x="17859" y="53578"/>
                </a:lnTo>
                <a:lnTo>
                  <a:pt x="26789" y="89297"/>
                </a:lnTo>
                <a:lnTo>
                  <a:pt x="44648" y="125016"/>
                </a:lnTo>
                <a:lnTo>
                  <a:pt x="71437" y="169664"/>
                </a:lnTo>
                <a:lnTo>
                  <a:pt x="89297" y="214313"/>
                </a:lnTo>
                <a:lnTo>
                  <a:pt x="116086" y="241102"/>
                </a:lnTo>
                <a:lnTo>
                  <a:pt x="142875" y="267891"/>
                </a:lnTo>
                <a:lnTo>
                  <a:pt x="169664" y="285750"/>
                </a:lnTo>
                <a:lnTo>
                  <a:pt x="187523" y="294680"/>
                </a:lnTo>
                <a:lnTo>
                  <a:pt x="205383" y="285750"/>
                </a:lnTo>
                <a:lnTo>
                  <a:pt x="223242" y="276821"/>
                </a:lnTo>
                <a:lnTo>
                  <a:pt x="232172" y="258961"/>
                </a:lnTo>
                <a:lnTo>
                  <a:pt x="241101" y="232172"/>
                </a:lnTo>
                <a:lnTo>
                  <a:pt x="232172" y="205383"/>
                </a:lnTo>
                <a:lnTo>
                  <a:pt x="232172"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4" name="Freeform 223"/>
          <p:cNvSpPr/>
          <p:nvPr/>
        </p:nvSpPr>
        <p:spPr>
          <a:xfrm>
            <a:off x="6965156" y="5072063"/>
            <a:ext cx="241103" cy="133946"/>
          </a:xfrm>
          <a:custGeom>
            <a:avLst/>
            <a:gdLst/>
            <a:ahLst/>
            <a:cxnLst/>
            <a:rect l="0" t="0" r="0" b="0"/>
            <a:pathLst>
              <a:path w="241103" h="133946">
                <a:moveTo>
                  <a:pt x="0" y="133945"/>
                </a:moveTo>
                <a:lnTo>
                  <a:pt x="8930" y="133945"/>
                </a:lnTo>
                <a:lnTo>
                  <a:pt x="8930" y="133945"/>
                </a:lnTo>
                <a:lnTo>
                  <a:pt x="26789" y="125015"/>
                </a:lnTo>
                <a:lnTo>
                  <a:pt x="53578" y="107156"/>
                </a:lnTo>
                <a:lnTo>
                  <a:pt x="80367" y="89296"/>
                </a:lnTo>
                <a:lnTo>
                  <a:pt x="116086" y="62507"/>
                </a:lnTo>
                <a:lnTo>
                  <a:pt x="160735" y="35718"/>
                </a:lnTo>
                <a:lnTo>
                  <a:pt x="205383" y="17859"/>
                </a:lnTo>
                <a:lnTo>
                  <a:pt x="241102" y="0"/>
                </a:lnTo>
                <a:lnTo>
                  <a:pt x="24110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5" name="Freeform 224"/>
          <p:cNvSpPr/>
          <p:nvPr/>
        </p:nvSpPr>
        <p:spPr>
          <a:xfrm>
            <a:off x="7241977" y="5080992"/>
            <a:ext cx="89297" cy="71439"/>
          </a:xfrm>
          <a:custGeom>
            <a:avLst/>
            <a:gdLst/>
            <a:ahLst/>
            <a:cxnLst/>
            <a:rect l="0" t="0" r="0" b="0"/>
            <a:pathLst>
              <a:path w="89297" h="71439">
                <a:moveTo>
                  <a:pt x="0" y="0"/>
                </a:moveTo>
                <a:lnTo>
                  <a:pt x="0" y="0"/>
                </a:lnTo>
                <a:lnTo>
                  <a:pt x="0" y="8930"/>
                </a:lnTo>
                <a:lnTo>
                  <a:pt x="8929" y="17860"/>
                </a:lnTo>
                <a:lnTo>
                  <a:pt x="17859" y="26789"/>
                </a:lnTo>
                <a:lnTo>
                  <a:pt x="26789" y="35719"/>
                </a:lnTo>
                <a:lnTo>
                  <a:pt x="44648" y="53578"/>
                </a:lnTo>
                <a:lnTo>
                  <a:pt x="53578" y="62508"/>
                </a:lnTo>
                <a:lnTo>
                  <a:pt x="62507" y="62508"/>
                </a:lnTo>
                <a:lnTo>
                  <a:pt x="71437" y="71438"/>
                </a:lnTo>
                <a:lnTo>
                  <a:pt x="80367" y="71438"/>
                </a:lnTo>
                <a:lnTo>
                  <a:pt x="89296" y="71438"/>
                </a:lnTo>
                <a:lnTo>
                  <a:pt x="89296"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6" name="Freeform 225"/>
          <p:cNvSpPr/>
          <p:nvPr/>
        </p:nvSpPr>
        <p:spPr>
          <a:xfrm>
            <a:off x="7170539" y="4920258"/>
            <a:ext cx="17860" cy="8931"/>
          </a:xfrm>
          <a:custGeom>
            <a:avLst/>
            <a:gdLst/>
            <a:ahLst/>
            <a:cxnLst/>
            <a:rect l="0" t="0" r="0" b="0"/>
            <a:pathLst>
              <a:path w="17860" h="8931">
                <a:moveTo>
                  <a:pt x="0" y="0"/>
                </a:moveTo>
                <a:lnTo>
                  <a:pt x="0" y="0"/>
                </a:lnTo>
                <a:lnTo>
                  <a:pt x="0" y="8930"/>
                </a:lnTo>
                <a:lnTo>
                  <a:pt x="0" y="8930"/>
                </a:lnTo>
                <a:lnTo>
                  <a:pt x="8930" y="8930"/>
                </a:lnTo>
                <a:lnTo>
                  <a:pt x="17859" y="8930"/>
                </a:lnTo>
                <a:lnTo>
                  <a:pt x="1785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7" name="Freeform 226"/>
          <p:cNvSpPr/>
          <p:nvPr/>
        </p:nvSpPr>
        <p:spPr>
          <a:xfrm>
            <a:off x="7349133" y="4920258"/>
            <a:ext cx="258962" cy="214313"/>
          </a:xfrm>
          <a:custGeom>
            <a:avLst/>
            <a:gdLst/>
            <a:ahLst/>
            <a:cxnLst/>
            <a:rect l="0" t="0" r="0" b="0"/>
            <a:pathLst>
              <a:path w="258962" h="214313">
                <a:moveTo>
                  <a:pt x="0" y="62508"/>
                </a:moveTo>
                <a:lnTo>
                  <a:pt x="0" y="62508"/>
                </a:lnTo>
                <a:lnTo>
                  <a:pt x="8930" y="62508"/>
                </a:lnTo>
                <a:lnTo>
                  <a:pt x="8930" y="71437"/>
                </a:lnTo>
                <a:lnTo>
                  <a:pt x="26789" y="80367"/>
                </a:lnTo>
                <a:lnTo>
                  <a:pt x="44648" y="107156"/>
                </a:lnTo>
                <a:lnTo>
                  <a:pt x="62508" y="125015"/>
                </a:lnTo>
                <a:lnTo>
                  <a:pt x="71437" y="151805"/>
                </a:lnTo>
                <a:lnTo>
                  <a:pt x="89297" y="178594"/>
                </a:lnTo>
                <a:lnTo>
                  <a:pt x="98226" y="196453"/>
                </a:lnTo>
                <a:lnTo>
                  <a:pt x="116086" y="205383"/>
                </a:lnTo>
                <a:lnTo>
                  <a:pt x="116086" y="214312"/>
                </a:lnTo>
                <a:lnTo>
                  <a:pt x="116086" y="205383"/>
                </a:lnTo>
                <a:lnTo>
                  <a:pt x="116086" y="196453"/>
                </a:lnTo>
                <a:lnTo>
                  <a:pt x="116086" y="160734"/>
                </a:lnTo>
                <a:lnTo>
                  <a:pt x="107156" y="125015"/>
                </a:lnTo>
                <a:lnTo>
                  <a:pt x="107156" y="89297"/>
                </a:lnTo>
                <a:lnTo>
                  <a:pt x="107156" y="44648"/>
                </a:lnTo>
                <a:lnTo>
                  <a:pt x="116086" y="17859"/>
                </a:lnTo>
                <a:lnTo>
                  <a:pt x="133945" y="0"/>
                </a:lnTo>
                <a:lnTo>
                  <a:pt x="151805" y="0"/>
                </a:lnTo>
                <a:lnTo>
                  <a:pt x="169664" y="17859"/>
                </a:lnTo>
                <a:lnTo>
                  <a:pt x="196453" y="44648"/>
                </a:lnTo>
                <a:lnTo>
                  <a:pt x="214312" y="71437"/>
                </a:lnTo>
                <a:lnTo>
                  <a:pt x="232172" y="98226"/>
                </a:lnTo>
                <a:lnTo>
                  <a:pt x="241101" y="125015"/>
                </a:lnTo>
                <a:lnTo>
                  <a:pt x="250031" y="142875"/>
                </a:lnTo>
                <a:lnTo>
                  <a:pt x="258961" y="142875"/>
                </a:lnTo>
                <a:lnTo>
                  <a:pt x="258961" y="125015"/>
                </a:lnTo>
                <a:lnTo>
                  <a:pt x="258961" y="107156"/>
                </a:lnTo>
                <a:lnTo>
                  <a:pt x="258961"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8" name="Freeform 227"/>
          <p:cNvSpPr/>
          <p:nvPr/>
        </p:nvSpPr>
        <p:spPr>
          <a:xfrm>
            <a:off x="7572375" y="4795242"/>
            <a:ext cx="214314" cy="223243"/>
          </a:xfrm>
          <a:custGeom>
            <a:avLst/>
            <a:gdLst/>
            <a:ahLst/>
            <a:cxnLst/>
            <a:rect l="0" t="0" r="0" b="0"/>
            <a:pathLst>
              <a:path w="214314" h="223243">
                <a:moveTo>
                  <a:pt x="0" y="35719"/>
                </a:moveTo>
                <a:lnTo>
                  <a:pt x="0" y="53578"/>
                </a:lnTo>
                <a:lnTo>
                  <a:pt x="8930" y="71437"/>
                </a:lnTo>
                <a:lnTo>
                  <a:pt x="17859" y="107156"/>
                </a:lnTo>
                <a:lnTo>
                  <a:pt x="26789" y="142875"/>
                </a:lnTo>
                <a:lnTo>
                  <a:pt x="44648" y="178594"/>
                </a:lnTo>
                <a:lnTo>
                  <a:pt x="62508" y="196453"/>
                </a:lnTo>
                <a:lnTo>
                  <a:pt x="71438" y="214313"/>
                </a:lnTo>
                <a:lnTo>
                  <a:pt x="89297" y="223242"/>
                </a:lnTo>
                <a:lnTo>
                  <a:pt x="98227" y="214313"/>
                </a:lnTo>
                <a:lnTo>
                  <a:pt x="107156" y="196453"/>
                </a:lnTo>
                <a:lnTo>
                  <a:pt x="107156" y="169664"/>
                </a:lnTo>
                <a:lnTo>
                  <a:pt x="107156" y="133946"/>
                </a:lnTo>
                <a:lnTo>
                  <a:pt x="107156" y="98227"/>
                </a:lnTo>
                <a:lnTo>
                  <a:pt x="98227" y="62508"/>
                </a:lnTo>
                <a:lnTo>
                  <a:pt x="98227" y="26789"/>
                </a:lnTo>
                <a:lnTo>
                  <a:pt x="98227" y="8929"/>
                </a:lnTo>
                <a:lnTo>
                  <a:pt x="107156" y="8929"/>
                </a:lnTo>
                <a:lnTo>
                  <a:pt x="125016" y="26789"/>
                </a:lnTo>
                <a:lnTo>
                  <a:pt x="133945" y="53578"/>
                </a:lnTo>
                <a:lnTo>
                  <a:pt x="151805" y="80367"/>
                </a:lnTo>
                <a:lnTo>
                  <a:pt x="169664" y="98227"/>
                </a:lnTo>
                <a:lnTo>
                  <a:pt x="178594" y="125016"/>
                </a:lnTo>
                <a:lnTo>
                  <a:pt x="196453" y="133946"/>
                </a:lnTo>
                <a:lnTo>
                  <a:pt x="205383" y="142875"/>
                </a:lnTo>
                <a:lnTo>
                  <a:pt x="214313" y="133946"/>
                </a:lnTo>
                <a:lnTo>
                  <a:pt x="214313" y="116086"/>
                </a:lnTo>
                <a:lnTo>
                  <a:pt x="214313" y="80367"/>
                </a:lnTo>
                <a:lnTo>
                  <a:pt x="205383" y="44648"/>
                </a:lnTo>
                <a:lnTo>
                  <a:pt x="187523" y="0"/>
                </a:lnTo>
                <a:lnTo>
                  <a:pt x="18752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9" name="Freeform 228"/>
          <p:cNvSpPr/>
          <p:nvPr/>
        </p:nvSpPr>
        <p:spPr>
          <a:xfrm>
            <a:off x="7813477" y="4563070"/>
            <a:ext cx="339329" cy="339329"/>
          </a:xfrm>
          <a:custGeom>
            <a:avLst/>
            <a:gdLst/>
            <a:ahLst/>
            <a:cxnLst/>
            <a:rect l="0" t="0" r="0" b="0"/>
            <a:pathLst>
              <a:path w="339329" h="339329">
                <a:moveTo>
                  <a:pt x="17859" y="178594"/>
                </a:moveTo>
                <a:lnTo>
                  <a:pt x="8929" y="187523"/>
                </a:lnTo>
                <a:lnTo>
                  <a:pt x="0" y="205383"/>
                </a:lnTo>
                <a:lnTo>
                  <a:pt x="0" y="241101"/>
                </a:lnTo>
                <a:lnTo>
                  <a:pt x="0" y="276820"/>
                </a:lnTo>
                <a:lnTo>
                  <a:pt x="8929" y="303609"/>
                </a:lnTo>
                <a:lnTo>
                  <a:pt x="17859" y="321469"/>
                </a:lnTo>
                <a:lnTo>
                  <a:pt x="26789" y="339328"/>
                </a:lnTo>
                <a:lnTo>
                  <a:pt x="44648" y="339328"/>
                </a:lnTo>
                <a:lnTo>
                  <a:pt x="62507" y="330399"/>
                </a:lnTo>
                <a:lnTo>
                  <a:pt x="80367" y="312539"/>
                </a:lnTo>
                <a:lnTo>
                  <a:pt x="89296" y="294680"/>
                </a:lnTo>
                <a:lnTo>
                  <a:pt x="98226" y="267891"/>
                </a:lnTo>
                <a:lnTo>
                  <a:pt x="98226" y="232172"/>
                </a:lnTo>
                <a:lnTo>
                  <a:pt x="89296" y="205383"/>
                </a:lnTo>
                <a:lnTo>
                  <a:pt x="80367" y="169664"/>
                </a:lnTo>
                <a:lnTo>
                  <a:pt x="62507" y="151805"/>
                </a:lnTo>
                <a:lnTo>
                  <a:pt x="53578" y="133945"/>
                </a:lnTo>
                <a:lnTo>
                  <a:pt x="44648" y="125016"/>
                </a:lnTo>
                <a:lnTo>
                  <a:pt x="44648" y="116086"/>
                </a:lnTo>
                <a:lnTo>
                  <a:pt x="53578" y="107156"/>
                </a:lnTo>
                <a:lnTo>
                  <a:pt x="62507" y="107156"/>
                </a:lnTo>
                <a:lnTo>
                  <a:pt x="71437" y="116086"/>
                </a:lnTo>
                <a:lnTo>
                  <a:pt x="89296" y="125016"/>
                </a:lnTo>
                <a:lnTo>
                  <a:pt x="98226" y="142875"/>
                </a:lnTo>
                <a:lnTo>
                  <a:pt x="116086" y="169664"/>
                </a:lnTo>
                <a:lnTo>
                  <a:pt x="125015" y="196453"/>
                </a:lnTo>
                <a:lnTo>
                  <a:pt x="133945" y="223242"/>
                </a:lnTo>
                <a:lnTo>
                  <a:pt x="142875" y="258961"/>
                </a:lnTo>
                <a:lnTo>
                  <a:pt x="151804" y="276820"/>
                </a:lnTo>
                <a:lnTo>
                  <a:pt x="160734" y="285750"/>
                </a:lnTo>
                <a:lnTo>
                  <a:pt x="160734" y="285750"/>
                </a:lnTo>
                <a:lnTo>
                  <a:pt x="169664" y="276820"/>
                </a:lnTo>
                <a:lnTo>
                  <a:pt x="178593" y="258961"/>
                </a:lnTo>
                <a:lnTo>
                  <a:pt x="178593" y="232172"/>
                </a:lnTo>
                <a:lnTo>
                  <a:pt x="178593" y="196453"/>
                </a:lnTo>
                <a:lnTo>
                  <a:pt x="178593" y="160734"/>
                </a:lnTo>
                <a:lnTo>
                  <a:pt x="178593" y="142875"/>
                </a:lnTo>
                <a:lnTo>
                  <a:pt x="187523" y="125016"/>
                </a:lnTo>
                <a:lnTo>
                  <a:pt x="196453" y="125016"/>
                </a:lnTo>
                <a:lnTo>
                  <a:pt x="205382" y="142875"/>
                </a:lnTo>
                <a:lnTo>
                  <a:pt x="214312" y="160734"/>
                </a:lnTo>
                <a:lnTo>
                  <a:pt x="232171" y="187523"/>
                </a:lnTo>
                <a:lnTo>
                  <a:pt x="241101" y="205383"/>
                </a:lnTo>
                <a:lnTo>
                  <a:pt x="250031" y="214312"/>
                </a:lnTo>
                <a:lnTo>
                  <a:pt x="258961" y="223242"/>
                </a:lnTo>
                <a:lnTo>
                  <a:pt x="258961" y="214312"/>
                </a:lnTo>
                <a:lnTo>
                  <a:pt x="267890" y="205383"/>
                </a:lnTo>
                <a:lnTo>
                  <a:pt x="267890" y="178594"/>
                </a:lnTo>
                <a:lnTo>
                  <a:pt x="267890" y="142875"/>
                </a:lnTo>
                <a:lnTo>
                  <a:pt x="267890" y="98226"/>
                </a:lnTo>
                <a:lnTo>
                  <a:pt x="267890" y="62508"/>
                </a:lnTo>
                <a:lnTo>
                  <a:pt x="267890" y="26789"/>
                </a:lnTo>
                <a:lnTo>
                  <a:pt x="276820" y="0"/>
                </a:lnTo>
                <a:lnTo>
                  <a:pt x="276820" y="0"/>
                </a:lnTo>
                <a:lnTo>
                  <a:pt x="294679" y="8930"/>
                </a:lnTo>
                <a:lnTo>
                  <a:pt x="303609" y="35719"/>
                </a:lnTo>
                <a:lnTo>
                  <a:pt x="321468" y="62508"/>
                </a:lnTo>
                <a:lnTo>
                  <a:pt x="330398" y="98226"/>
                </a:lnTo>
                <a:lnTo>
                  <a:pt x="339328" y="125016"/>
                </a:lnTo>
                <a:lnTo>
                  <a:pt x="339328" y="160734"/>
                </a:lnTo>
                <a:lnTo>
                  <a:pt x="339328" y="178594"/>
                </a:lnTo>
                <a:lnTo>
                  <a:pt x="330398" y="196453"/>
                </a:lnTo>
                <a:lnTo>
                  <a:pt x="321468" y="196453"/>
                </a:lnTo>
                <a:lnTo>
                  <a:pt x="303609" y="187523"/>
                </a:lnTo>
                <a:lnTo>
                  <a:pt x="285750" y="178594"/>
                </a:lnTo>
                <a:lnTo>
                  <a:pt x="285750"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0" name="Freeform 229"/>
          <p:cNvSpPr/>
          <p:nvPr/>
        </p:nvSpPr>
        <p:spPr>
          <a:xfrm>
            <a:off x="6786563" y="5732859"/>
            <a:ext cx="116086" cy="107157"/>
          </a:xfrm>
          <a:custGeom>
            <a:avLst/>
            <a:gdLst/>
            <a:ahLst/>
            <a:cxnLst/>
            <a:rect l="0" t="0" r="0" b="0"/>
            <a:pathLst>
              <a:path w="116086" h="107157">
                <a:moveTo>
                  <a:pt x="0" y="0"/>
                </a:moveTo>
                <a:lnTo>
                  <a:pt x="0" y="0"/>
                </a:lnTo>
                <a:lnTo>
                  <a:pt x="8929" y="0"/>
                </a:lnTo>
                <a:lnTo>
                  <a:pt x="26789" y="8929"/>
                </a:lnTo>
                <a:lnTo>
                  <a:pt x="44648" y="26789"/>
                </a:lnTo>
                <a:lnTo>
                  <a:pt x="53578" y="44648"/>
                </a:lnTo>
                <a:lnTo>
                  <a:pt x="71437" y="71437"/>
                </a:lnTo>
                <a:lnTo>
                  <a:pt x="80367" y="89296"/>
                </a:lnTo>
                <a:lnTo>
                  <a:pt x="98226" y="98226"/>
                </a:lnTo>
                <a:lnTo>
                  <a:pt x="107156" y="107156"/>
                </a:lnTo>
                <a:lnTo>
                  <a:pt x="116085" y="107156"/>
                </a:lnTo>
                <a:lnTo>
                  <a:pt x="116085" y="98226"/>
                </a:lnTo>
                <a:lnTo>
                  <a:pt x="116085" y="80367"/>
                </a:lnTo>
                <a:lnTo>
                  <a:pt x="98226" y="44648"/>
                </a:lnTo>
                <a:lnTo>
                  <a:pt x="98226"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1" name="Freeform 230"/>
          <p:cNvSpPr/>
          <p:nvPr/>
        </p:nvSpPr>
        <p:spPr>
          <a:xfrm>
            <a:off x="6750844" y="5572125"/>
            <a:ext cx="26790" cy="53578"/>
          </a:xfrm>
          <a:custGeom>
            <a:avLst/>
            <a:gdLst/>
            <a:ahLst/>
            <a:cxnLst/>
            <a:rect l="0" t="0" r="0" b="0"/>
            <a:pathLst>
              <a:path w="26790" h="53578">
                <a:moveTo>
                  <a:pt x="26789" y="53577"/>
                </a:moveTo>
                <a:lnTo>
                  <a:pt x="26789" y="53577"/>
                </a:lnTo>
                <a:lnTo>
                  <a:pt x="17859" y="44648"/>
                </a:lnTo>
                <a:lnTo>
                  <a:pt x="8929" y="44648"/>
                </a:lnTo>
                <a:lnTo>
                  <a:pt x="8929" y="35718"/>
                </a:lnTo>
                <a:lnTo>
                  <a:pt x="0" y="26788"/>
                </a:lnTo>
                <a:lnTo>
                  <a:pt x="0" y="17859"/>
                </a:lnTo>
                <a:lnTo>
                  <a:pt x="0" y="17859"/>
                </a:lnTo>
                <a:lnTo>
                  <a:pt x="8929" y="8929"/>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2" name="Freeform 231"/>
          <p:cNvSpPr/>
          <p:nvPr/>
        </p:nvSpPr>
        <p:spPr>
          <a:xfrm>
            <a:off x="6965156" y="5563195"/>
            <a:ext cx="241103" cy="214313"/>
          </a:xfrm>
          <a:custGeom>
            <a:avLst/>
            <a:gdLst/>
            <a:ahLst/>
            <a:cxnLst/>
            <a:rect l="0" t="0" r="0" b="0"/>
            <a:pathLst>
              <a:path w="241103" h="214313">
                <a:moveTo>
                  <a:pt x="8930" y="44648"/>
                </a:moveTo>
                <a:lnTo>
                  <a:pt x="0" y="44648"/>
                </a:lnTo>
                <a:lnTo>
                  <a:pt x="0" y="44648"/>
                </a:lnTo>
                <a:lnTo>
                  <a:pt x="0" y="44648"/>
                </a:lnTo>
                <a:lnTo>
                  <a:pt x="0" y="53578"/>
                </a:lnTo>
                <a:lnTo>
                  <a:pt x="0" y="62507"/>
                </a:lnTo>
                <a:lnTo>
                  <a:pt x="8930" y="80367"/>
                </a:lnTo>
                <a:lnTo>
                  <a:pt x="26789" y="107156"/>
                </a:lnTo>
                <a:lnTo>
                  <a:pt x="35719" y="133945"/>
                </a:lnTo>
                <a:lnTo>
                  <a:pt x="44649" y="169664"/>
                </a:lnTo>
                <a:lnTo>
                  <a:pt x="62508" y="187523"/>
                </a:lnTo>
                <a:lnTo>
                  <a:pt x="71438" y="205382"/>
                </a:lnTo>
                <a:lnTo>
                  <a:pt x="71438" y="214312"/>
                </a:lnTo>
                <a:lnTo>
                  <a:pt x="71438" y="205382"/>
                </a:lnTo>
                <a:lnTo>
                  <a:pt x="71438" y="187523"/>
                </a:lnTo>
                <a:lnTo>
                  <a:pt x="80367" y="151804"/>
                </a:lnTo>
                <a:lnTo>
                  <a:pt x="80367" y="116085"/>
                </a:lnTo>
                <a:lnTo>
                  <a:pt x="80367" y="80367"/>
                </a:lnTo>
                <a:lnTo>
                  <a:pt x="80367" y="44648"/>
                </a:lnTo>
                <a:lnTo>
                  <a:pt x="80367" y="17859"/>
                </a:lnTo>
                <a:lnTo>
                  <a:pt x="89297" y="0"/>
                </a:lnTo>
                <a:lnTo>
                  <a:pt x="107157" y="0"/>
                </a:lnTo>
                <a:lnTo>
                  <a:pt x="116086" y="8930"/>
                </a:lnTo>
                <a:lnTo>
                  <a:pt x="142875" y="35718"/>
                </a:lnTo>
                <a:lnTo>
                  <a:pt x="160735" y="71437"/>
                </a:lnTo>
                <a:lnTo>
                  <a:pt x="178594" y="107156"/>
                </a:lnTo>
                <a:lnTo>
                  <a:pt x="196453" y="133945"/>
                </a:lnTo>
                <a:lnTo>
                  <a:pt x="214313" y="160734"/>
                </a:lnTo>
                <a:lnTo>
                  <a:pt x="223242" y="169664"/>
                </a:lnTo>
                <a:lnTo>
                  <a:pt x="232172" y="169664"/>
                </a:lnTo>
                <a:lnTo>
                  <a:pt x="241102" y="151804"/>
                </a:lnTo>
                <a:lnTo>
                  <a:pt x="241102" y="125015"/>
                </a:lnTo>
                <a:lnTo>
                  <a:pt x="241102" y="89296"/>
                </a:lnTo>
                <a:lnTo>
                  <a:pt x="232172" y="53578"/>
                </a:lnTo>
                <a:lnTo>
                  <a:pt x="232172"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3" name="Freeform 232"/>
          <p:cNvSpPr/>
          <p:nvPr/>
        </p:nvSpPr>
        <p:spPr>
          <a:xfrm>
            <a:off x="7152680" y="5375672"/>
            <a:ext cx="169665" cy="223242"/>
          </a:xfrm>
          <a:custGeom>
            <a:avLst/>
            <a:gdLst/>
            <a:ahLst/>
            <a:cxnLst/>
            <a:rect l="0" t="0" r="0" b="0"/>
            <a:pathLst>
              <a:path w="169665" h="223242">
                <a:moveTo>
                  <a:pt x="26789" y="0"/>
                </a:moveTo>
                <a:lnTo>
                  <a:pt x="17859" y="0"/>
                </a:lnTo>
                <a:lnTo>
                  <a:pt x="17859" y="0"/>
                </a:lnTo>
                <a:lnTo>
                  <a:pt x="8929" y="0"/>
                </a:lnTo>
                <a:lnTo>
                  <a:pt x="0" y="0"/>
                </a:lnTo>
                <a:lnTo>
                  <a:pt x="0" y="8930"/>
                </a:lnTo>
                <a:lnTo>
                  <a:pt x="0" y="17859"/>
                </a:lnTo>
                <a:lnTo>
                  <a:pt x="8929" y="26789"/>
                </a:lnTo>
                <a:lnTo>
                  <a:pt x="17859" y="44648"/>
                </a:lnTo>
                <a:lnTo>
                  <a:pt x="35718" y="62508"/>
                </a:lnTo>
                <a:lnTo>
                  <a:pt x="53578" y="89297"/>
                </a:lnTo>
                <a:lnTo>
                  <a:pt x="80367" y="116086"/>
                </a:lnTo>
                <a:lnTo>
                  <a:pt x="107156" y="142875"/>
                </a:lnTo>
                <a:lnTo>
                  <a:pt x="125015" y="160734"/>
                </a:lnTo>
                <a:lnTo>
                  <a:pt x="142875" y="178594"/>
                </a:lnTo>
                <a:lnTo>
                  <a:pt x="160734" y="196453"/>
                </a:lnTo>
                <a:lnTo>
                  <a:pt x="169664" y="205382"/>
                </a:lnTo>
                <a:lnTo>
                  <a:pt x="169664" y="214312"/>
                </a:lnTo>
                <a:lnTo>
                  <a:pt x="169664" y="223241"/>
                </a:lnTo>
                <a:lnTo>
                  <a:pt x="151804" y="223241"/>
                </a:lnTo>
                <a:lnTo>
                  <a:pt x="151804" y="22324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4" name="Freeform 233"/>
          <p:cNvSpPr/>
          <p:nvPr/>
        </p:nvSpPr>
        <p:spPr>
          <a:xfrm>
            <a:off x="7152680" y="5420320"/>
            <a:ext cx="169665" cy="116087"/>
          </a:xfrm>
          <a:custGeom>
            <a:avLst/>
            <a:gdLst/>
            <a:ahLst/>
            <a:cxnLst/>
            <a:rect l="0" t="0" r="0" b="0"/>
            <a:pathLst>
              <a:path w="169665" h="116087">
                <a:moveTo>
                  <a:pt x="0" y="116086"/>
                </a:moveTo>
                <a:lnTo>
                  <a:pt x="8929" y="107157"/>
                </a:lnTo>
                <a:lnTo>
                  <a:pt x="26789" y="98227"/>
                </a:lnTo>
                <a:lnTo>
                  <a:pt x="53578" y="80368"/>
                </a:lnTo>
                <a:lnTo>
                  <a:pt x="80367" y="62508"/>
                </a:lnTo>
                <a:lnTo>
                  <a:pt x="107156" y="44649"/>
                </a:lnTo>
                <a:lnTo>
                  <a:pt x="133945" y="26789"/>
                </a:lnTo>
                <a:lnTo>
                  <a:pt x="151804" y="8930"/>
                </a:lnTo>
                <a:lnTo>
                  <a:pt x="160734" y="0"/>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5" name="Freeform 234"/>
          <p:cNvSpPr/>
          <p:nvPr/>
        </p:nvSpPr>
        <p:spPr>
          <a:xfrm>
            <a:off x="7366992" y="5366742"/>
            <a:ext cx="232173" cy="178595"/>
          </a:xfrm>
          <a:custGeom>
            <a:avLst/>
            <a:gdLst/>
            <a:ahLst/>
            <a:cxnLst/>
            <a:rect l="0" t="0" r="0" b="0"/>
            <a:pathLst>
              <a:path w="232173" h="178595">
                <a:moveTo>
                  <a:pt x="8930" y="107156"/>
                </a:moveTo>
                <a:lnTo>
                  <a:pt x="8930" y="107156"/>
                </a:lnTo>
                <a:lnTo>
                  <a:pt x="17860" y="98227"/>
                </a:lnTo>
                <a:lnTo>
                  <a:pt x="17860" y="98227"/>
                </a:lnTo>
                <a:lnTo>
                  <a:pt x="26789" y="89297"/>
                </a:lnTo>
                <a:lnTo>
                  <a:pt x="35719" y="71438"/>
                </a:lnTo>
                <a:lnTo>
                  <a:pt x="44649" y="62508"/>
                </a:lnTo>
                <a:lnTo>
                  <a:pt x="53578" y="44649"/>
                </a:lnTo>
                <a:lnTo>
                  <a:pt x="53578" y="26789"/>
                </a:lnTo>
                <a:lnTo>
                  <a:pt x="53578" y="17860"/>
                </a:lnTo>
                <a:lnTo>
                  <a:pt x="44649" y="8930"/>
                </a:lnTo>
                <a:lnTo>
                  <a:pt x="35719" y="0"/>
                </a:lnTo>
                <a:lnTo>
                  <a:pt x="26789" y="8930"/>
                </a:lnTo>
                <a:lnTo>
                  <a:pt x="17860" y="17860"/>
                </a:lnTo>
                <a:lnTo>
                  <a:pt x="8930" y="35719"/>
                </a:lnTo>
                <a:lnTo>
                  <a:pt x="0" y="71438"/>
                </a:lnTo>
                <a:lnTo>
                  <a:pt x="8930" y="98227"/>
                </a:lnTo>
                <a:lnTo>
                  <a:pt x="8930" y="125016"/>
                </a:lnTo>
                <a:lnTo>
                  <a:pt x="35719" y="151805"/>
                </a:lnTo>
                <a:lnTo>
                  <a:pt x="53578" y="169664"/>
                </a:lnTo>
                <a:lnTo>
                  <a:pt x="80367" y="178594"/>
                </a:lnTo>
                <a:lnTo>
                  <a:pt x="116086" y="178594"/>
                </a:lnTo>
                <a:lnTo>
                  <a:pt x="151805" y="160735"/>
                </a:lnTo>
                <a:lnTo>
                  <a:pt x="178594" y="142875"/>
                </a:lnTo>
                <a:lnTo>
                  <a:pt x="214313" y="116086"/>
                </a:lnTo>
                <a:lnTo>
                  <a:pt x="232172" y="89297"/>
                </a:lnTo>
                <a:lnTo>
                  <a:pt x="232172"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6" name="Freeform 235"/>
          <p:cNvSpPr/>
          <p:nvPr/>
        </p:nvSpPr>
        <p:spPr>
          <a:xfrm>
            <a:off x="7527727" y="5143500"/>
            <a:ext cx="383977" cy="553641"/>
          </a:xfrm>
          <a:custGeom>
            <a:avLst/>
            <a:gdLst/>
            <a:ahLst/>
            <a:cxnLst/>
            <a:rect l="0" t="0" r="0" b="0"/>
            <a:pathLst>
              <a:path w="383977" h="553641">
                <a:moveTo>
                  <a:pt x="0" y="187523"/>
                </a:moveTo>
                <a:lnTo>
                  <a:pt x="0" y="187523"/>
                </a:lnTo>
                <a:lnTo>
                  <a:pt x="0" y="205383"/>
                </a:lnTo>
                <a:lnTo>
                  <a:pt x="0" y="223242"/>
                </a:lnTo>
                <a:lnTo>
                  <a:pt x="0" y="241102"/>
                </a:lnTo>
                <a:lnTo>
                  <a:pt x="8929" y="267891"/>
                </a:lnTo>
                <a:lnTo>
                  <a:pt x="17859" y="285750"/>
                </a:lnTo>
                <a:lnTo>
                  <a:pt x="26789" y="303609"/>
                </a:lnTo>
                <a:lnTo>
                  <a:pt x="35718" y="312539"/>
                </a:lnTo>
                <a:lnTo>
                  <a:pt x="44648" y="312539"/>
                </a:lnTo>
                <a:lnTo>
                  <a:pt x="53578" y="294680"/>
                </a:lnTo>
                <a:lnTo>
                  <a:pt x="62507" y="276820"/>
                </a:lnTo>
                <a:lnTo>
                  <a:pt x="71437" y="250031"/>
                </a:lnTo>
                <a:lnTo>
                  <a:pt x="80367" y="223242"/>
                </a:lnTo>
                <a:lnTo>
                  <a:pt x="89296" y="187523"/>
                </a:lnTo>
                <a:lnTo>
                  <a:pt x="89296" y="160734"/>
                </a:lnTo>
                <a:lnTo>
                  <a:pt x="89296" y="151805"/>
                </a:lnTo>
                <a:lnTo>
                  <a:pt x="98226" y="151805"/>
                </a:lnTo>
                <a:lnTo>
                  <a:pt x="116086" y="169664"/>
                </a:lnTo>
                <a:lnTo>
                  <a:pt x="133945" y="205383"/>
                </a:lnTo>
                <a:lnTo>
                  <a:pt x="151804" y="258961"/>
                </a:lnTo>
                <a:lnTo>
                  <a:pt x="169664" y="312539"/>
                </a:lnTo>
                <a:lnTo>
                  <a:pt x="196453" y="375047"/>
                </a:lnTo>
                <a:lnTo>
                  <a:pt x="223242" y="428625"/>
                </a:lnTo>
                <a:lnTo>
                  <a:pt x="241101" y="482202"/>
                </a:lnTo>
                <a:lnTo>
                  <a:pt x="250031" y="517921"/>
                </a:lnTo>
                <a:lnTo>
                  <a:pt x="258961" y="544710"/>
                </a:lnTo>
                <a:lnTo>
                  <a:pt x="258961" y="553640"/>
                </a:lnTo>
                <a:lnTo>
                  <a:pt x="250031" y="544710"/>
                </a:lnTo>
                <a:lnTo>
                  <a:pt x="232171" y="535780"/>
                </a:lnTo>
                <a:lnTo>
                  <a:pt x="205382" y="500062"/>
                </a:lnTo>
                <a:lnTo>
                  <a:pt x="178593" y="473273"/>
                </a:lnTo>
                <a:lnTo>
                  <a:pt x="160734" y="437554"/>
                </a:lnTo>
                <a:lnTo>
                  <a:pt x="142875" y="401836"/>
                </a:lnTo>
                <a:lnTo>
                  <a:pt x="142875" y="366117"/>
                </a:lnTo>
                <a:lnTo>
                  <a:pt x="142875" y="339328"/>
                </a:lnTo>
                <a:lnTo>
                  <a:pt x="151804" y="303609"/>
                </a:lnTo>
                <a:lnTo>
                  <a:pt x="169664" y="276820"/>
                </a:lnTo>
                <a:lnTo>
                  <a:pt x="178593" y="241102"/>
                </a:lnTo>
                <a:lnTo>
                  <a:pt x="187523" y="214313"/>
                </a:lnTo>
                <a:lnTo>
                  <a:pt x="196453" y="187523"/>
                </a:lnTo>
                <a:lnTo>
                  <a:pt x="196453" y="160734"/>
                </a:lnTo>
                <a:lnTo>
                  <a:pt x="196453" y="142875"/>
                </a:lnTo>
                <a:lnTo>
                  <a:pt x="196453" y="125016"/>
                </a:lnTo>
                <a:lnTo>
                  <a:pt x="196453" y="116086"/>
                </a:lnTo>
                <a:lnTo>
                  <a:pt x="196453" y="116086"/>
                </a:lnTo>
                <a:lnTo>
                  <a:pt x="205382" y="125016"/>
                </a:lnTo>
                <a:lnTo>
                  <a:pt x="214312" y="142875"/>
                </a:lnTo>
                <a:lnTo>
                  <a:pt x="232171" y="160734"/>
                </a:lnTo>
                <a:lnTo>
                  <a:pt x="250031" y="187523"/>
                </a:lnTo>
                <a:lnTo>
                  <a:pt x="267890" y="205383"/>
                </a:lnTo>
                <a:lnTo>
                  <a:pt x="294679" y="232172"/>
                </a:lnTo>
                <a:lnTo>
                  <a:pt x="303609" y="250031"/>
                </a:lnTo>
                <a:lnTo>
                  <a:pt x="312539" y="267891"/>
                </a:lnTo>
                <a:lnTo>
                  <a:pt x="321468" y="276820"/>
                </a:lnTo>
                <a:lnTo>
                  <a:pt x="321468" y="267891"/>
                </a:lnTo>
                <a:lnTo>
                  <a:pt x="321468" y="258961"/>
                </a:lnTo>
                <a:lnTo>
                  <a:pt x="312539" y="232172"/>
                </a:lnTo>
                <a:lnTo>
                  <a:pt x="294679" y="196453"/>
                </a:lnTo>
                <a:lnTo>
                  <a:pt x="285750" y="151805"/>
                </a:lnTo>
                <a:lnTo>
                  <a:pt x="285750" y="107156"/>
                </a:lnTo>
                <a:lnTo>
                  <a:pt x="276820" y="71438"/>
                </a:lnTo>
                <a:lnTo>
                  <a:pt x="285750" y="44648"/>
                </a:lnTo>
                <a:lnTo>
                  <a:pt x="303609" y="26789"/>
                </a:lnTo>
                <a:lnTo>
                  <a:pt x="321468" y="17859"/>
                </a:lnTo>
                <a:lnTo>
                  <a:pt x="339328" y="8930"/>
                </a:lnTo>
                <a:lnTo>
                  <a:pt x="357187" y="8930"/>
                </a:lnTo>
                <a:lnTo>
                  <a:pt x="383976" y="0"/>
                </a:lnTo>
                <a:lnTo>
                  <a:pt x="38397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7" name="Freeform 236"/>
          <p:cNvSpPr/>
          <p:nvPr/>
        </p:nvSpPr>
        <p:spPr>
          <a:xfrm>
            <a:off x="7974211" y="4848820"/>
            <a:ext cx="330399" cy="473275"/>
          </a:xfrm>
          <a:custGeom>
            <a:avLst/>
            <a:gdLst/>
            <a:ahLst/>
            <a:cxnLst/>
            <a:rect l="0" t="0" r="0" b="0"/>
            <a:pathLst>
              <a:path w="330399" h="473275">
                <a:moveTo>
                  <a:pt x="35719" y="312539"/>
                </a:moveTo>
                <a:lnTo>
                  <a:pt x="26789" y="321469"/>
                </a:lnTo>
                <a:lnTo>
                  <a:pt x="26789" y="321469"/>
                </a:lnTo>
                <a:lnTo>
                  <a:pt x="17859" y="321469"/>
                </a:lnTo>
                <a:lnTo>
                  <a:pt x="8930" y="330399"/>
                </a:lnTo>
                <a:lnTo>
                  <a:pt x="0" y="330399"/>
                </a:lnTo>
                <a:lnTo>
                  <a:pt x="0" y="348258"/>
                </a:lnTo>
                <a:lnTo>
                  <a:pt x="0" y="366118"/>
                </a:lnTo>
                <a:lnTo>
                  <a:pt x="0" y="383977"/>
                </a:lnTo>
                <a:lnTo>
                  <a:pt x="0" y="410766"/>
                </a:lnTo>
                <a:lnTo>
                  <a:pt x="8930" y="428625"/>
                </a:lnTo>
                <a:lnTo>
                  <a:pt x="26789" y="455414"/>
                </a:lnTo>
                <a:lnTo>
                  <a:pt x="35719" y="464344"/>
                </a:lnTo>
                <a:lnTo>
                  <a:pt x="53578" y="473274"/>
                </a:lnTo>
                <a:lnTo>
                  <a:pt x="71437" y="464344"/>
                </a:lnTo>
                <a:lnTo>
                  <a:pt x="80367" y="455414"/>
                </a:lnTo>
                <a:lnTo>
                  <a:pt x="89297" y="428625"/>
                </a:lnTo>
                <a:lnTo>
                  <a:pt x="98227" y="401836"/>
                </a:lnTo>
                <a:lnTo>
                  <a:pt x="98227" y="366118"/>
                </a:lnTo>
                <a:lnTo>
                  <a:pt x="98227" y="339328"/>
                </a:lnTo>
                <a:lnTo>
                  <a:pt x="107156" y="312539"/>
                </a:lnTo>
                <a:lnTo>
                  <a:pt x="107156" y="294680"/>
                </a:lnTo>
                <a:lnTo>
                  <a:pt x="125016" y="294680"/>
                </a:lnTo>
                <a:lnTo>
                  <a:pt x="142875" y="303610"/>
                </a:lnTo>
                <a:lnTo>
                  <a:pt x="160734" y="321469"/>
                </a:lnTo>
                <a:lnTo>
                  <a:pt x="178594" y="339328"/>
                </a:lnTo>
                <a:lnTo>
                  <a:pt x="196453" y="348258"/>
                </a:lnTo>
                <a:lnTo>
                  <a:pt x="214312" y="366118"/>
                </a:lnTo>
                <a:lnTo>
                  <a:pt x="223241" y="366118"/>
                </a:lnTo>
                <a:lnTo>
                  <a:pt x="223241" y="366118"/>
                </a:lnTo>
                <a:lnTo>
                  <a:pt x="232171" y="357188"/>
                </a:lnTo>
                <a:lnTo>
                  <a:pt x="223241" y="339328"/>
                </a:lnTo>
                <a:lnTo>
                  <a:pt x="223241" y="312539"/>
                </a:lnTo>
                <a:lnTo>
                  <a:pt x="214312" y="276821"/>
                </a:lnTo>
                <a:lnTo>
                  <a:pt x="196453" y="232172"/>
                </a:lnTo>
                <a:lnTo>
                  <a:pt x="178594" y="178594"/>
                </a:lnTo>
                <a:lnTo>
                  <a:pt x="160734" y="125016"/>
                </a:lnTo>
                <a:lnTo>
                  <a:pt x="142875" y="71438"/>
                </a:lnTo>
                <a:lnTo>
                  <a:pt x="133945" y="35719"/>
                </a:lnTo>
                <a:lnTo>
                  <a:pt x="116086" y="8930"/>
                </a:lnTo>
                <a:lnTo>
                  <a:pt x="116086" y="0"/>
                </a:lnTo>
                <a:lnTo>
                  <a:pt x="116086" y="17859"/>
                </a:lnTo>
                <a:lnTo>
                  <a:pt x="116086" y="35719"/>
                </a:lnTo>
                <a:lnTo>
                  <a:pt x="125016" y="62508"/>
                </a:lnTo>
                <a:lnTo>
                  <a:pt x="133945" y="98227"/>
                </a:lnTo>
                <a:lnTo>
                  <a:pt x="160734" y="142875"/>
                </a:lnTo>
                <a:lnTo>
                  <a:pt x="178594" y="187524"/>
                </a:lnTo>
                <a:lnTo>
                  <a:pt x="214312" y="223243"/>
                </a:lnTo>
                <a:lnTo>
                  <a:pt x="241101" y="267891"/>
                </a:lnTo>
                <a:lnTo>
                  <a:pt x="267890" y="294680"/>
                </a:lnTo>
                <a:lnTo>
                  <a:pt x="294679" y="321469"/>
                </a:lnTo>
                <a:lnTo>
                  <a:pt x="321468" y="330399"/>
                </a:lnTo>
                <a:lnTo>
                  <a:pt x="330398" y="339328"/>
                </a:lnTo>
                <a:lnTo>
                  <a:pt x="330398" y="330399"/>
                </a:lnTo>
                <a:lnTo>
                  <a:pt x="321468" y="321469"/>
                </a:lnTo>
                <a:lnTo>
                  <a:pt x="303609" y="312539"/>
                </a:lnTo>
                <a:lnTo>
                  <a:pt x="267890" y="294680"/>
                </a:lnTo>
                <a:lnTo>
                  <a:pt x="223241" y="267891"/>
                </a:lnTo>
                <a:lnTo>
                  <a:pt x="178594" y="241102"/>
                </a:lnTo>
                <a:lnTo>
                  <a:pt x="125016" y="214313"/>
                </a:lnTo>
                <a:lnTo>
                  <a:pt x="125016"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8" name="Freeform 237"/>
          <p:cNvSpPr/>
          <p:nvPr/>
        </p:nvSpPr>
        <p:spPr>
          <a:xfrm>
            <a:off x="8001000" y="4920258"/>
            <a:ext cx="366117" cy="196454"/>
          </a:xfrm>
          <a:custGeom>
            <a:avLst/>
            <a:gdLst/>
            <a:ahLst/>
            <a:cxnLst/>
            <a:rect l="0" t="0" r="0" b="0"/>
            <a:pathLst>
              <a:path w="366117" h="196454">
                <a:moveTo>
                  <a:pt x="0" y="89297"/>
                </a:moveTo>
                <a:lnTo>
                  <a:pt x="8930" y="89297"/>
                </a:lnTo>
                <a:lnTo>
                  <a:pt x="17859" y="89297"/>
                </a:lnTo>
                <a:lnTo>
                  <a:pt x="44648" y="89297"/>
                </a:lnTo>
                <a:lnTo>
                  <a:pt x="71438" y="89297"/>
                </a:lnTo>
                <a:lnTo>
                  <a:pt x="98227" y="80367"/>
                </a:lnTo>
                <a:lnTo>
                  <a:pt x="133945" y="62508"/>
                </a:lnTo>
                <a:lnTo>
                  <a:pt x="169664" y="53578"/>
                </a:lnTo>
                <a:lnTo>
                  <a:pt x="196452" y="44648"/>
                </a:lnTo>
                <a:lnTo>
                  <a:pt x="223241" y="26789"/>
                </a:lnTo>
                <a:lnTo>
                  <a:pt x="241101" y="17859"/>
                </a:lnTo>
                <a:lnTo>
                  <a:pt x="250030" y="8930"/>
                </a:lnTo>
                <a:lnTo>
                  <a:pt x="258960" y="0"/>
                </a:lnTo>
                <a:lnTo>
                  <a:pt x="258960" y="0"/>
                </a:lnTo>
                <a:lnTo>
                  <a:pt x="258960" y="8930"/>
                </a:lnTo>
                <a:lnTo>
                  <a:pt x="258960" y="26789"/>
                </a:lnTo>
                <a:lnTo>
                  <a:pt x="267890" y="44648"/>
                </a:lnTo>
                <a:lnTo>
                  <a:pt x="276820" y="71437"/>
                </a:lnTo>
                <a:lnTo>
                  <a:pt x="285749" y="107156"/>
                </a:lnTo>
                <a:lnTo>
                  <a:pt x="303609" y="133945"/>
                </a:lnTo>
                <a:lnTo>
                  <a:pt x="312538" y="160734"/>
                </a:lnTo>
                <a:lnTo>
                  <a:pt x="330398" y="178594"/>
                </a:lnTo>
                <a:lnTo>
                  <a:pt x="348257" y="196453"/>
                </a:lnTo>
                <a:lnTo>
                  <a:pt x="357187" y="196453"/>
                </a:lnTo>
                <a:lnTo>
                  <a:pt x="357187" y="196453"/>
                </a:lnTo>
                <a:lnTo>
                  <a:pt x="366116" y="187523"/>
                </a:lnTo>
                <a:lnTo>
                  <a:pt x="357187" y="178594"/>
                </a:lnTo>
                <a:lnTo>
                  <a:pt x="348257" y="151805"/>
                </a:lnTo>
                <a:lnTo>
                  <a:pt x="330398" y="125015"/>
                </a:lnTo>
                <a:lnTo>
                  <a:pt x="303609" y="98226"/>
                </a:lnTo>
                <a:lnTo>
                  <a:pt x="303609"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9" name="Freeform 238"/>
          <p:cNvSpPr/>
          <p:nvPr/>
        </p:nvSpPr>
        <p:spPr>
          <a:xfrm>
            <a:off x="8215312" y="4902398"/>
            <a:ext cx="53579" cy="17861"/>
          </a:xfrm>
          <a:custGeom>
            <a:avLst/>
            <a:gdLst/>
            <a:ahLst/>
            <a:cxnLst/>
            <a:rect l="0" t="0" r="0" b="0"/>
            <a:pathLst>
              <a:path w="53579" h="17861">
                <a:moveTo>
                  <a:pt x="0" y="0"/>
                </a:moveTo>
                <a:lnTo>
                  <a:pt x="0" y="0"/>
                </a:lnTo>
                <a:lnTo>
                  <a:pt x="0" y="0"/>
                </a:lnTo>
                <a:lnTo>
                  <a:pt x="0" y="8930"/>
                </a:lnTo>
                <a:lnTo>
                  <a:pt x="0" y="17860"/>
                </a:lnTo>
                <a:lnTo>
                  <a:pt x="8929" y="17860"/>
                </a:lnTo>
                <a:lnTo>
                  <a:pt x="8929" y="17860"/>
                </a:lnTo>
                <a:lnTo>
                  <a:pt x="17859" y="17860"/>
                </a:lnTo>
                <a:lnTo>
                  <a:pt x="35718" y="8930"/>
                </a:lnTo>
                <a:lnTo>
                  <a:pt x="53578" y="0"/>
                </a:lnTo>
                <a:lnTo>
                  <a:pt x="5357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0" name="Freeform 239"/>
          <p:cNvSpPr/>
          <p:nvPr/>
        </p:nvSpPr>
        <p:spPr>
          <a:xfrm>
            <a:off x="8331398" y="4732734"/>
            <a:ext cx="276821" cy="267892"/>
          </a:xfrm>
          <a:custGeom>
            <a:avLst/>
            <a:gdLst/>
            <a:ahLst/>
            <a:cxnLst/>
            <a:rect l="0" t="0" r="0" b="0"/>
            <a:pathLst>
              <a:path w="276821" h="267892">
                <a:moveTo>
                  <a:pt x="0" y="178594"/>
                </a:moveTo>
                <a:lnTo>
                  <a:pt x="0" y="178594"/>
                </a:lnTo>
                <a:lnTo>
                  <a:pt x="0" y="187524"/>
                </a:lnTo>
                <a:lnTo>
                  <a:pt x="8929" y="196454"/>
                </a:lnTo>
                <a:lnTo>
                  <a:pt x="8929" y="205383"/>
                </a:lnTo>
                <a:lnTo>
                  <a:pt x="17859" y="214313"/>
                </a:lnTo>
                <a:lnTo>
                  <a:pt x="35718" y="232172"/>
                </a:lnTo>
                <a:lnTo>
                  <a:pt x="44648" y="250032"/>
                </a:lnTo>
                <a:lnTo>
                  <a:pt x="53578" y="258961"/>
                </a:lnTo>
                <a:lnTo>
                  <a:pt x="62507" y="267891"/>
                </a:lnTo>
                <a:lnTo>
                  <a:pt x="71437" y="267891"/>
                </a:lnTo>
                <a:lnTo>
                  <a:pt x="80367" y="267891"/>
                </a:lnTo>
                <a:lnTo>
                  <a:pt x="89297" y="258961"/>
                </a:lnTo>
                <a:lnTo>
                  <a:pt x="98226" y="241102"/>
                </a:lnTo>
                <a:lnTo>
                  <a:pt x="98226" y="223243"/>
                </a:lnTo>
                <a:lnTo>
                  <a:pt x="98226" y="196454"/>
                </a:lnTo>
                <a:lnTo>
                  <a:pt x="89297" y="178594"/>
                </a:lnTo>
                <a:lnTo>
                  <a:pt x="80367" y="151805"/>
                </a:lnTo>
                <a:lnTo>
                  <a:pt x="80367" y="133945"/>
                </a:lnTo>
                <a:lnTo>
                  <a:pt x="71437" y="125016"/>
                </a:lnTo>
                <a:lnTo>
                  <a:pt x="71437" y="116086"/>
                </a:lnTo>
                <a:lnTo>
                  <a:pt x="80367" y="116086"/>
                </a:lnTo>
                <a:lnTo>
                  <a:pt x="80367" y="116086"/>
                </a:lnTo>
                <a:lnTo>
                  <a:pt x="89297" y="133945"/>
                </a:lnTo>
                <a:lnTo>
                  <a:pt x="98226" y="142875"/>
                </a:lnTo>
                <a:lnTo>
                  <a:pt x="107156" y="160735"/>
                </a:lnTo>
                <a:lnTo>
                  <a:pt x="116086" y="187524"/>
                </a:lnTo>
                <a:lnTo>
                  <a:pt x="125015" y="196454"/>
                </a:lnTo>
                <a:lnTo>
                  <a:pt x="133945" y="214313"/>
                </a:lnTo>
                <a:lnTo>
                  <a:pt x="142875" y="214313"/>
                </a:lnTo>
                <a:lnTo>
                  <a:pt x="151804" y="214313"/>
                </a:lnTo>
                <a:lnTo>
                  <a:pt x="151804" y="205383"/>
                </a:lnTo>
                <a:lnTo>
                  <a:pt x="151804" y="187524"/>
                </a:lnTo>
                <a:lnTo>
                  <a:pt x="151804" y="160735"/>
                </a:lnTo>
                <a:lnTo>
                  <a:pt x="151804" y="133945"/>
                </a:lnTo>
                <a:lnTo>
                  <a:pt x="151804" y="107156"/>
                </a:lnTo>
                <a:lnTo>
                  <a:pt x="151804" y="80367"/>
                </a:lnTo>
                <a:lnTo>
                  <a:pt x="151804" y="62508"/>
                </a:lnTo>
                <a:lnTo>
                  <a:pt x="160734" y="62508"/>
                </a:lnTo>
                <a:lnTo>
                  <a:pt x="178593" y="80367"/>
                </a:lnTo>
                <a:lnTo>
                  <a:pt x="196453" y="107156"/>
                </a:lnTo>
                <a:lnTo>
                  <a:pt x="214312" y="133945"/>
                </a:lnTo>
                <a:lnTo>
                  <a:pt x="232172" y="151805"/>
                </a:lnTo>
                <a:lnTo>
                  <a:pt x="250031" y="169664"/>
                </a:lnTo>
                <a:lnTo>
                  <a:pt x="267890" y="178594"/>
                </a:lnTo>
                <a:lnTo>
                  <a:pt x="276820" y="178594"/>
                </a:lnTo>
                <a:lnTo>
                  <a:pt x="276820" y="169664"/>
                </a:lnTo>
                <a:lnTo>
                  <a:pt x="276820" y="160735"/>
                </a:lnTo>
                <a:lnTo>
                  <a:pt x="267890" y="125016"/>
                </a:lnTo>
                <a:lnTo>
                  <a:pt x="250031" y="89297"/>
                </a:lnTo>
                <a:lnTo>
                  <a:pt x="250031" y="44648"/>
                </a:lnTo>
                <a:lnTo>
                  <a:pt x="241101" y="0"/>
                </a:lnTo>
                <a:lnTo>
                  <a:pt x="24110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263810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Jenkins</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Jenkins </a:t>
            </a:r>
            <a:r>
              <a:rPr lang="en-US" dirty="0"/>
              <a:t>is an </a:t>
            </a:r>
            <a:r>
              <a:rPr lang="en-US" dirty="0">
                <a:hlinkClick r:id="rId2" tooltip="Awards"/>
              </a:rPr>
              <a:t>award-winning</a:t>
            </a:r>
            <a:r>
              <a:rPr lang="en-US" dirty="0"/>
              <a:t> application that monitors executions of repeated jobs, such as building a software project or jobs run by </a:t>
            </a:r>
            <a:r>
              <a:rPr lang="en-US" dirty="0" err="1"/>
              <a:t>cron</a:t>
            </a:r>
            <a:r>
              <a:rPr lang="en-US" dirty="0" smtClean="0"/>
              <a:t>.</a:t>
            </a:r>
          </a:p>
          <a:p>
            <a:r>
              <a:rPr lang="en-US" dirty="0" smtClean="0"/>
              <a:t>Among </a:t>
            </a:r>
            <a:r>
              <a:rPr lang="en-US" dirty="0"/>
              <a:t>those things, current Jenkins focuses on the following two jobs:</a:t>
            </a:r>
          </a:p>
          <a:p>
            <a:pPr lvl="1"/>
            <a:r>
              <a:rPr lang="en-US" dirty="0"/>
              <a:t>Building/testing software projects continuously, </a:t>
            </a:r>
            <a:endParaRPr lang="en-US" dirty="0" smtClean="0"/>
          </a:p>
          <a:p>
            <a:pPr lvl="1"/>
            <a:r>
              <a:rPr lang="en-US" dirty="0" smtClean="0"/>
              <a:t>Monitoring </a:t>
            </a:r>
            <a:r>
              <a:rPr lang="en-US" dirty="0"/>
              <a:t>executions of externally-run </a:t>
            </a:r>
            <a:r>
              <a:rPr lang="en-US" dirty="0" smtClean="0"/>
              <a:t>jobs</a:t>
            </a:r>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991195" y="3589734"/>
            <a:ext cx="303611" cy="53579"/>
          </a:xfrm>
          <a:custGeom>
            <a:avLst/>
            <a:gdLst/>
            <a:ahLst/>
            <a:cxnLst/>
            <a:rect l="0" t="0" r="0" b="0"/>
            <a:pathLst>
              <a:path w="303611" h="53579">
                <a:moveTo>
                  <a:pt x="8930" y="17859"/>
                </a:moveTo>
                <a:lnTo>
                  <a:pt x="8930" y="8930"/>
                </a:lnTo>
                <a:lnTo>
                  <a:pt x="8930" y="8930"/>
                </a:lnTo>
                <a:lnTo>
                  <a:pt x="8930" y="0"/>
                </a:lnTo>
                <a:lnTo>
                  <a:pt x="0" y="0"/>
                </a:lnTo>
                <a:lnTo>
                  <a:pt x="0" y="0"/>
                </a:lnTo>
                <a:lnTo>
                  <a:pt x="0" y="0"/>
                </a:lnTo>
                <a:lnTo>
                  <a:pt x="0" y="0"/>
                </a:lnTo>
                <a:lnTo>
                  <a:pt x="0" y="8930"/>
                </a:lnTo>
                <a:lnTo>
                  <a:pt x="0" y="8930"/>
                </a:lnTo>
                <a:lnTo>
                  <a:pt x="0" y="8930"/>
                </a:lnTo>
                <a:lnTo>
                  <a:pt x="8930" y="17859"/>
                </a:lnTo>
                <a:lnTo>
                  <a:pt x="8930" y="17859"/>
                </a:lnTo>
                <a:lnTo>
                  <a:pt x="17860" y="17859"/>
                </a:lnTo>
                <a:lnTo>
                  <a:pt x="17860" y="26789"/>
                </a:lnTo>
                <a:lnTo>
                  <a:pt x="26789" y="26789"/>
                </a:lnTo>
                <a:lnTo>
                  <a:pt x="35719" y="26789"/>
                </a:lnTo>
                <a:lnTo>
                  <a:pt x="44649" y="35719"/>
                </a:lnTo>
                <a:lnTo>
                  <a:pt x="53579" y="35719"/>
                </a:lnTo>
                <a:lnTo>
                  <a:pt x="71438" y="44648"/>
                </a:lnTo>
                <a:lnTo>
                  <a:pt x="89297" y="44648"/>
                </a:lnTo>
                <a:lnTo>
                  <a:pt x="107157" y="53578"/>
                </a:lnTo>
                <a:lnTo>
                  <a:pt x="125016" y="53578"/>
                </a:lnTo>
                <a:lnTo>
                  <a:pt x="151805" y="53578"/>
                </a:lnTo>
                <a:lnTo>
                  <a:pt x="178594" y="53578"/>
                </a:lnTo>
                <a:lnTo>
                  <a:pt x="214313" y="53578"/>
                </a:lnTo>
                <a:lnTo>
                  <a:pt x="241102" y="53578"/>
                </a:lnTo>
                <a:lnTo>
                  <a:pt x="276821" y="53578"/>
                </a:lnTo>
                <a:lnTo>
                  <a:pt x="303610" y="53578"/>
                </a:lnTo>
                <a:lnTo>
                  <a:pt x="303610"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1357313" y="3625453"/>
            <a:ext cx="348258" cy="17860"/>
          </a:xfrm>
          <a:custGeom>
            <a:avLst/>
            <a:gdLst/>
            <a:ahLst/>
            <a:cxnLst/>
            <a:rect l="0" t="0" r="0" b="0"/>
            <a:pathLst>
              <a:path w="348258" h="17860">
                <a:moveTo>
                  <a:pt x="0" y="17859"/>
                </a:moveTo>
                <a:lnTo>
                  <a:pt x="35718" y="8929"/>
                </a:lnTo>
                <a:lnTo>
                  <a:pt x="71437" y="8929"/>
                </a:lnTo>
                <a:lnTo>
                  <a:pt x="98226" y="8929"/>
                </a:lnTo>
                <a:lnTo>
                  <a:pt x="133945" y="8929"/>
                </a:lnTo>
                <a:lnTo>
                  <a:pt x="160734" y="8929"/>
                </a:lnTo>
                <a:lnTo>
                  <a:pt x="196453" y="8929"/>
                </a:lnTo>
                <a:lnTo>
                  <a:pt x="223242" y="0"/>
                </a:lnTo>
                <a:lnTo>
                  <a:pt x="258960" y="0"/>
                </a:lnTo>
                <a:lnTo>
                  <a:pt x="276820" y="0"/>
                </a:lnTo>
                <a:lnTo>
                  <a:pt x="303609" y="0"/>
                </a:lnTo>
                <a:lnTo>
                  <a:pt x="321468" y="0"/>
                </a:lnTo>
                <a:lnTo>
                  <a:pt x="330398" y="0"/>
                </a:lnTo>
                <a:lnTo>
                  <a:pt x="339328" y="0"/>
                </a:lnTo>
                <a:lnTo>
                  <a:pt x="348257" y="8929"/>
                </a:lnTo>
                <a:lnTo>
                  <a:pt x="348257" y="8929"/>
                </a:lnTo>
                <a:lnTo>
                  <a:pt x="348257" y="8929"/>
                </a:lnTo>
                <a:lnTo>
                  <a:pt x="339328" y="8929"/>
                </a:lnTo>
                <a:lnTo>
                  <a:pt x="339328"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6491883" y="44648"/>
            <a:ext cx="35720" cy="1589486"/>
          </a:xfrm>
          <a:custGeom>
            <a:avLst/>
            <a:gdLst/>
            <a:ahLst/>
            <a:cxnLst/>
            <a:rect l="0" t="0" r="0" b="0"/>
            <a:pathLst>
              <a:path w="35720" h="1589486">
                <a:moveTo>
                  <a:pt x="35719" y="0"/>
                </a:moveTo>
                <a:lnTo>
                  <a:pt x="35719" y="0"/>
                </a:lnTo>
                <a:lnTo>
                  <a:pt x="26789" y="0"/>
                </a:lnTo>
                <a:lnTo>
                  <a:pt x="26789" y="0"/>
                </a:lnTo>
                <a:lnTo>
                  <a:pt x="26789" y="0"/>
                </a:lnTo>
                <a:lnTo>
                  <a:pt x="26789" y="0"/>
                </a:lnTo>
                <a:lnTo>
                  <a:pt x="26789" y="0"/>
                </a:lnTo>
                <a:lnTo>
                  <a:pt x="26789" y="0"/>
                </a:lnTo>
                <a:lnTo>
                  <a:pt x="26789" y="0"/>
                </a:lnTo>
                <a:lnTo>
                  <a:pt x="26789" y="0"/>
                </a:lnTo>
                <a:lnTo>
                  <a:pt x="26789" y="0"/>
                </a:lnTo>
                <a:lnTo>
                  <a:pt x="26789" y="0"/>
                </a:lnTo>
                <a:lnTo>
                  <a:pt x="26789" y="8930"/>
                </a:lnTo>
                <a:lnTo>
                  <a:pt x="26789" y="17860"/>
                </a:lnTo>
                <a:lnTo>
                  <a:pt x="35719" y="26789"/>
                </a:lnTo>
                <a:lnTo>
                  <a:pt x="35719" y="35719"/>
                </a:lnTo>
                <a:lnTo>
                  <a:pt x="35719" y="44649"/>
                </a:lnTo>
                <a:lnTo>
                  <a:pt x="35719" y="62508"/>
                </a:lnTo>
                <a:lnTo>
                  <a:pt x="35719" y="80368"/>
                </a:lnTo>
                <a:lnTo>
                  <a:pt x="35719" y="98227"/>
                </a:lnTo>
                <a:lnTo>
                  <a:pt x="35719" y="151805"/>
                </a:lnTo>
                <a:lnTo>
                  <a:pt x="35719" y="196454"/>
                </a:lnTo>
                <a:lnTo>
                  <a:pt x="35719" y="232172"/>
                </a:lnTo>
                <a:lnTo>
                  <a:pt x="26789" y="276821"/>
                </a:lnTo>
                <a:lnTo>
                  <a:pt x="26789" y="312539"/>
                </a:lnTo>
                <a:lnTo>
                  <a:pt x="26789" y="339329"/>
                </a:lnTo>
                <a:lnTo>
                  <a:pt x="26789" y="375047"/>
                </a:lnTo>
                <a:lnTo>
                  <a:pt x="26789" y="401836"/>
                </a:lnTo>
                <a:lnTo>
                  <a:pt x="26789" y="437555"/>
                </a:lnTo>
                <a:lnTo>
                  <a:pt x="26789" y="473274"/>
                </a:lnTo>
                <a:lnTo>
                  <a:pt x="26789" y="508993"/>
                </a:lnTo>
                <a:lnTo>
                  <a:pt x="26789" y="544711"/>
                </a:lnTo>
                <a:lnTo>
                  <a:pt x="35719" y="580430"/>
                </a:lnTo>
                <a:lnTo>
                  <a:pt x="35719" y="616149"/>
                </a:lnTo>
                <a:lnTo>
                  <a:pt x="35719" y="651868"/>
                </a:lnTo>
                <a:lnTo>
                  <a:pt x="35719" y="687586"/>
                </a:lnTo>
                <a:lnTo>
                  <a:pt x="35719" y="732235"/>
                </a:lnTo>
                <a:lnTo>
                  <a:pt x="35719" y="767953"/>
                </a:lnTo>
                <a:lnTo>
                  <a:pt x="35719" y="803672"/>
                </a:lnTo>
                <a:lnTo>
                  <a:pt x="35719" y="839391"/>
                </a:lnTo>
                <a:lnTo>
                  <a:pt x="35719" y="884039"/>
                </a:lnTo>
                <a:lnTo>
                  <a:pt x="26789" y="919758"/>
                </a:lnTo>
                <a:lnTo>
                  <a:pt x="26789" y="955477"/>
                </a:lnTo>
                <a:lnTo>
                  <a:pt x="26789" y="1000125"/>
                </a:lnTo>
                <a:lnTo>
                  <a:pt x="17859" y="1044774"/>
                </a:lnTo>
                <a:lnTo>
                  <a:pt x="17859" y="1080493"/>
                </a:lnTo>
                <a:lnTo>
                  <a:pt x="17859" y="1116211"/>
                </a:lnTo>
                <a:lnTo>
                  <a:pt x="17859" y="1151930"/>
                </a:lnTo>
                <a:lnTo>
                  <a:pt x="8930" y="1187649"/>
                </a:lnTo>
                <a:lnTo>
                  <a:pt x="17859" y="1214438"/>
                </a:lnTo>
                <a:lnTo>
                  <a:pt x="17859" y="1241227"/>
                </a:lnTo>
                <a:lnTo>
                  <a:pt x="17859" y="1268016"/>
                </a:lnTo>
                <a:lnTo>
                  <a:pt x="17859" y="1294805"/>
                </a:lnTo>
                <a:lnTo>
                  <a:pt x="17859" y="1321594"/>
                </a:lnTo>
                <a:lnTo>
                  <a:pt x="17859" y="1339454"/>
                </a:lnTo>
                <a:lnTo>
                  <a:pt x="17859" y="1366242"/>
                </a:lnTo>
                <a:lnTo>
                  <a:pt x="17859" y="1384102"/>
                </a:lnTo>
                <a:lnTo>
                  <a:pt x="17859" y="1401961"/>
                </a:lnTo>
                <a:lnTo>
                  <a:pt x="17859" y="1419821"/>
                </a:lnTo>
                <a:lnTo>
                  <a:pt x="17859" y="1437680"/>
                </a:lnTo>
                <a:lnTo>
                  <a:pt x="17859" y="1446610"/>
                </a:lnTo>
                <a:lnTo>
                  <a:pt x="17859" y="1455539"/>
                </a:lnTo>
                <a:lnTo>
                  <a:pt x="17859" y="1473399"/>
                </a:lnTo>
                <a:lnTo>
                  <a:pt x="17859" y="1482328"/>
                </a:lnTo>
                <a:lnTo>
                  <a:pt x="17859" y="1482328"/>
                </a:lnTo>
                <a:lnTo>
                  <a:pt x="26789" y="1491258"/>
                </a:lnTo>
                <a:lnTo>
                  <a:pt x="26789" y="1500188"/>
                </a:lnTo>
                <a:lnTo>
                  <a:pt x="26789" y="1509117"/>
                </a:lnTo>
                <a:lnTo>
                  <a:pt x="26789" y="1526977"/>
                </a:lnTo>
                <a:lnTo>
                  <a:pt x="17859" y="1535906"/>
                </a:lnTo>
                <a:lnTo>
                  <a:pt x="17859" y="1544836"/>
                </a:lnTo>
                <a:lnTo>
                  <a:pt x="17859" y="1562696"/>
                </a:lnTo>
                <a:lnTo>
                  <a:pt x="17859" y="1571625"/>
                </a:lnTo>
                <a:lnTo>
                  <a:pt x="8930" y="1580555"/>
                </a:lnTo>
                <a:lnTo>
                  <a:pt x="8930" y="1580555"/>
                </a:lnTo>
                <a:lnTo>
                  <a:pt x="17859" y="1589485"/>
                </a:lnTo>
                <a:lnTo>
                  <a:pt x="17859" y="1589485"/>
                </a:lnTo>
                <a:lnTo>
                  <a:pt x="17859" y="1589485"/>
                </a:lnTo>
                <a:lnTo>
                  <a:pt x="8930" y="1589485"/>
                </a:lnTo>
                <a:lnTo>
                  <a:pt x="0" y="1589485"/>
                </a:lnTo>
                <a:lnTo>
                  <a:pt x="0" y="158948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732984" y="142875"/>
            <a:ext cx="160736" cy="178595"/>
          </a:xfrm>
          <a:custGeom>
            <a:avLst/>
            <a:gdLst/>
            <a:ahLst/>
            <a:cxnLst/>
            <a:rect l="0" t="0" r="0" b="0"/>
            <a:pathLst>
              <a:path w="160736" h="178595">
                <a:moveTo>
                  <a:pt x="107157" y="44648"/>
                </a:moveTo>
                <a:lnTo>
                  <a:pt x="107157" y="53578"/>
                </a:lnTo>
                <a:lnTo>
                  <a:pt x="107157" y="53578"/>
                </a:lnTo>
                <a:lnTo>
                  <a:pt x="107157" y="53578"/>
                </a:lnTo>
                <a:lnTo>
                  <a:pt x="107157" y="44648"/>
                </a:lnTo>
                <a:lnTo>
                  <a:pt x="107157" y="44648"/>
                </a:lnTo>
                <a:lnTo>
                  <a:pt x="107157" y="44648"/>
                </a:lnTo>
                <a:lnTo>
                  <a:pt x="107157" y="35719"/>
                </a:lnTo>
                <a:lnTo>
                  <a:pt x="107157" y="35719"/>
                </a:lnTo>
                <a:lnTo>
                  <a:pt x="107157" y="26789"/>
                </a:lnTo>
                <a:lnTo>
                  <a:pt x="98227" y="26789"/>
                </a:lnTo>
                <a:lnTo>
                  <a:pt x="98227" y="17859"/>
                </a:lnTo>
                <a:lnTo>
                  <a:pt x="98227" y="17859"/>
                </a:lnTo>
                <a:lnTo>
                  <a:pt x="89297" y="17859"/>
                </a:lnTo>
                <a:lnTo>
                  <a:pt x="89297" y="8930"/>
                </a:lnTo>
                <a:lnTo>
                  <a:pt x="89297" y="8930"/>
                </a:lnTo>
                <a:lnTo>
                  <a:pt x="80368" y="0"/>
                </a:lnTo>
                <a:lnTo>
                  <a:pt x="80368" y="0"/>
                </a:lnTo>
                <a:lnTo>
                  <a:pt x="71438" y="0"/>
                </a:lnTo>
                <a:lnTo>
                  <a:pt x="62508" y="0"/>
                </a:lnTo>
                <a:lnTo>
                  <a:pt x="53579" y="0"/>
                </a:lnTo>
                <a:lnTo>
                  <a:pt x="44649" y="0"/>
                </a:lnTo>
                <a:lnTo>
                  <a:pt x="44649" y="0"/>
                </a:lnTo>
                <a:lnTo>
                  <a:pt x="26789" y="8930"/>
                </a:lnTo>
                <a:lnTo>
                  <a:pt x="17860" y="17859"/>
                </a:lnTo>
                <a:lnTo>
                  <a:pt x="17860" y="26789"/>
                </a:lnTo>
                <a:lnTo>
                  <a:pt x="8930" y="44648"/>
                </a:lnTo>
                <a:lnTo>
                  <a:pt x="0" y="53578"/>
                </a:lnTo>
                <a:lnTo>
                  <a:pt x="0" y="89297"/>
                </a:lnTo>
                <a:lnTo>
                  <a:pt x="17860" y="125016"/>
                </a:lnTo>
                <a:lnTo>
                  <a:pt x="35719" y="142875"/>
                </a:lnTo>
                <a:lnTo>
                  <a:pt x="71438" y="160734"/>
                </a:lnTo>
                <a:lnTo>
                  <a:pt x="98227" y="169664"/>
                </a:lnTo>
                <a:lnTo>
                  <a:pt x="133946" y="178594"/>
                </a:lnTo>
                <a:lnTo>
                  <a:pt x="151805" y="178594"/>
                </a:lnTo>
                <a:lnTo>
                  <a:pt x="160735" y="178594"/>
                </a:lnTo>
                <a:lnTo>
                  <a:pt x="160735"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902648" y="160734"/>
            <a:ext cx="116087" cy="151806"/>
          </a:xfrm>
          <a:custGeom>
            <a:avLst/>
            <a:gdLst/>
            <a:ahLst/>
            <a:cxnLst/>
            <a:rect l="0" t="0" r="0" b="0"/>
            <a:pathLst>
              <a:path w="116087" h="151806">
                <a:moveTo>
                  <a:pt x="26790" y="0"/>
                </a:moveTo>
                <a:lnTo>
                  <a:pt x="26790" y="0"/>
                </a:lnTo>
                <a:lnTo>
                  <a:pt x="26790" y="0"/>
                </a:lnTo>
                <a:lnTo>
                  <a:pt x="26790" y="0"/>
                </a:lnTo>
                <a:lnTo>
                  <a:pt x="26790" y="0"/>
                </a:lnTo>
                <a:lnTo>
                  <a:pt x="26790" y="0"/>
                </a:lnTo>
                <a:lnTo>
                  <a:pt x="26790" y="8930"/>
                </a:lnTo>
                <a:lnTo>
                  <a:pt x="26790" y="8930"/>
                </a:lnTo>
                <a:lnTo>
                  <a:pt x="26790" y="8930"/>
                </a:lnTo>
                <a:lnTo>
                  <a:pt x="26790" y="17860"/>
                </a:lnTo>
                <a:lnTo>
                  <a:pt x="26790" y="17860"/>
                </a:lnTo>
                <a:lnTo>
                  <a:pt x="26790" y="26789"/>
                </a:lnTo>
                <a:lnTo>
                  <a:pt x="26790" y="26789"/>
                </a:lnTo>
                <a:lnTo>
                  <a:pt x="26790" y="26789"/>
                </a:lnTo>
                <a:lnTo>
                  <a:pt x="26790" y="35719"/>
                </a:lnTo>
                <a:lnTo>
                  <a:pt x="26790" y="35719"/>
                </a:lnTo>
                <a:lnTo>
                  <a:pt x="26790" y="26789"/>
                </a:lnTo>
                <a:lnTo>
                  <a:pt x="26790" y="26789"/>
                </a:lnTo>
                <a:lnTo>
                  <a:pt x="26790" y="26789"/>
                </a:lnTo>
                <a:lnTo>
                  <a:pt x="26790" y="26789"/>
                </a:lnTo>
                <a:lnTo>
                  <a:pt x="17860" y="26789"/>
                </a:lnTo>
                <a:lnTo>
                  <a:pt x="17860" y="17860"/>
                </a:lnTo>
                <a:lnTo>
                  <a:pt x="17860" y="17860"/>
                </a:lnTo>
                <a:lnTo>
                  <a:pt x="17860" y="17860"/>
                </a:lnTo>
                <a:lnTo>
                  <a:pt x="17860" y="17860"/>
                </a:lnTo>
                <a:lnTo>
                  <a:pt x="17860" y="17860"/>
                </a:lnTo>
                <a:lnTo>
                  <a:pt x="8930" y="17860"/>
                </a:lnTo>
                <a:lnTo>
                  <a:pt x="8930" y="17860"/>
                </a:lnTo>
                <a:lnTo>
                  <a:pt x="8930" y="17860"/>
                </a:lnTo>
                <a:lnTo>
                  <a:pt x="8930" y="17860"/>
                </a:lnTo>
                <a:lnTo>
                  <a:pt x="8930" y="17860"/>
                </a:lnTo>
                <a:lnTo>
                  <a:pt x="8930" y="17860"/>
                </a:lnTo>
                <a:lnTo>
                  <a:pt x="0" y="17860"/>
                </a:lnTo>
                <a:lnTo>
                  <a:pt x="0" y="17860"/>
                </a:lnTo>
                <a:lnTo>
                  <a:pt x="0" y="17860"/>
                </a:lnTo>
                <a:lnTo>
                  <a:pt x="0" y="17860"/>
                </a:lnTo>
                <a:lnTo>
                  <a:pt x="0" y="17860"/>
                </a:lnTo>
                <a:lnTo>
                  <a:pt x="0" y="17860"/>
                </a:lnTo>
                <a:lnTo>
                  <a:pt x="8930" y="26789"/>
                </a:lnTo>
                <a:lnTo>
                  <a:pt x="8930" y="35719"/>
                </a:lnTo>
                <a:lnTo>
                  <a:pt x="8930" y="44649"/>
                </a:lnTo>
                <a:lnTo>
                  <a:pt x="8930" y="53578"/>
                </a:lnTo>
                <a:lnTo>
                  <a:pt x="17860" y="62508"/>
                </a:lnTo>
                <a:lnTo>
                  <a:pt x="26790" y="89297"/>
                </a:lnTo>
                <a:lnTo>
                  <a:pt x="35719" y="116086"/>
                </a:lnTo>
                <a:lnTo>
                  <a:pt x="44649" y="133946"/>
                </a:lnTo>
                <a:lnTo>
                  <a:pt x="44649" y="142875"/>
                </a:lnTo>
                <a:lnTo>
                  <a:pt x="44649" y="151805"/>
                </a:lnTo>
                <a:lnTo>
                  <a:pt x="44649" y="151805"/>
                </a:lnTo>
                <a:lnTo>
                  <a:pt x="44649" y="151805"/>
                </a:lnTo>
                <a:lnTo>
                  <a:pt x="44649" y="151805"/>
                </a:lnTo>
                <a:lnTo>
                  <a:pt x="44649" y="151805"/>
                </a:lnTo>
                <a:lnTo>
                  <a:pt x="44649" y="142875"/>
                </a:lnTo>
                <a:lnTo>
                  <a:pt x="35719" y="142875"/>
                </a:lnTo>
                <a:lnTo>
                  <a:pt x="35719" y="133946"/>
                </a:lnTo>
                <a:lnTo>
                  <a:pt x="35719" y="125016"/>
                </a:lnTo>
                <a:lnTo>
                  <a:pt x="26790" y="116086"/>
                </a:lnTo>
                <a:lnTo>
                  <a:pt x="26790" y="107157"/>
                </a:lnTo>
                <a:lnTo>
                  <a:pt x="26790" y="89297"/>
                </a:lnTo>
                <a:lnTo>
                  <a:pt x="26790" y="80368"/>
                </a:lnTo>
                <a:lnTo>
                  <a:pt x="35719" y="71438"/>
                </a:lnTo>
                <a:lnTo>
                  <a:pt x="35719" y="53578"/>
                </a:lnTo>
                <a:lnTo>
                  <a:pt x="44649" y="44649"/>
                </a:lnTo>
                <a:lnTo>
                  <a:pt x="53579" y="35719"/>
                </a:lnTo>
                <a:lnTo>
                  <a:pt x="62508" y="17860"/>
                </a:lnTo>
                <a:lnTo>
                  <a:pt x="71438" y="8930"/>
                </a:lnTo>
                <a:lnTo>
                  <a:pt x="80368" y="8930"/>
                </a:lnTo>
                <a:lnTo>
                  <a:pt x="98227" y="8930"/>
                </a:lnTo>
                <a:lnTo>
                  <a:pt x="98227" y="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7054453" y="196453"/>
            <a:ext cx="80368" cy="89298"/>
          </a:xfrm>
          <a:custGeom>
            <a:avLst/>
            <a:gdLst/>
            <a:ahLst/>
            <a:cxnLst/>
            <a:rect l="0" t="0" r="0" b="0"/>
            <a:pathLst>
              <a:path w="80368" h="89298">
                <a:moveTo>
                  <a:pt x="17860" y="0"/>
                </a:moveTo>
                <a:lnTo>
                  <a:pt x="8930" y="8930"/>
                </a:lnTo>
                <a:lnTo>
                  <a:pt x="8930" y="17859"/>
                </a:lnTo>
                <a:lnTo>
                  <a:pt x="8930" y="35719"/>
                </a:lnTo>
                <a:lnTo>
                  <a:pt x="0" y="44649"/>
                </a:lnTo>
                <a:lnTo>
                  <a:pt x="8930" y="62508"/>
                </a:lnTo>
                <a:lnTo>
                  <a:pt x="8930" y="71438"/>
                </a:lnTo>
                <a:lnTo>
                  <a:pt x="17860" y="80367"/>
                </a:lnTo>
                <a:lnTo>
                  <a:pt x="26789" y="89297"/>
                </a:lnTo>
                <a:lnTo>
                  <a:pt x="35719" y="89297"/>
                </a:lnTo>
                <a:lnTo>
                  <a:pt x="53578" y="89297"/>
                </a:lnTo>
                <a:lnTo>
                  <a:pt x="62508" y="89297"/>
                </a:lnTo>
                <a:lnTo>
                  <a:pt x="71438" y="80367"/>
                </a:lnTo>
                <a:lnTo>
                  <a:pt x="71438" y="80367"/>
                </a:lnTo>
                <a:lnTo>
                  <a:pt x="71438" y="71438"/>
                </a:lnTo>
                <a:lnTo>
                  <a:pt x="80367" y="71438"/>
                </a:lnTo>
                <a:lnTo>
                  <a:pt x="71438" y="62508"/>
                </a:lnTo>
                <a:lnTo>
                  <a:pt x="71438" y="53578"/>
                </a:lnTo>
                <a:lnTo>
                  <a:pt x="62508" y="44649"/>
                </a:lnTo>
                <a:lnTo>
                  <a:pt x="62508" y="44649"/>
                </a:lnTo>
                <a:lnTo>
                  <a:pt x="53578" y="35719"/>
                </a:lnTo>
                <a:lnTo>
                  <a:pt x="44649" y="26789"/>
                </a:lnTo>
                <a:lnTo>
                  <a:pt x="4464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7206258" y="169664"/>
            <a:ext cx="142876" cy="169665"/>
          </a:xfrm>
          <a:custGeom>
            <a:avLst/>
            <a:gdLst/>
            <a:ahLst/>
            <a:cxnLst/>
            <a:rect l="0" t="0" r="0" b="0"/>
            <a:pathLst>
              <a:path w="142876" h="169665">
                <a:moveTo>
                  <a:pt x="8930" y="0"/>
                </a:moveTo>
                <a:lnTo>
                  <a:pt x="8930" y="8930"/>
                </a:lnTo>
                <a:lnTo>
                  <a:pt x="8930" y="17859"/>
                </a:lnTo>
                <a:lnTo>
                  <a:pt x="8930" y="17859"/>
                </a:lnTo>
                <a:lnTo>
                  <a:pt x="8930" y="26789"/>
                </a:lnTo>
                <a:lnTo>
                  <a:pt x="8930" y="35719"/>
                </a:lnTo>
                <a:lnTo>
                  <a:pt x="8930" y="62508"/>
                </a:lnTo>
                <a:lnTo>
                  <a:pt x="0" y="80367"/>
                </a:lnTo>
                <a:lnTo>
                  <a:pt x="0" y="98227"/>
                </a:lnTo>
                <a:lnTo>
                  <a:pt x="0" y="107156"/>
                </a:lnTo>
                <a:lnTo>
                  <a:pt x="0" y="116086"/>
                </a:lnTo>
                <a:lnTo>
                  <a:pt x="8930" y="116086"/>
                </a:lnTo>
                <a:lnTo>
                  <a:pt x="8930" y="116086"/>
                </a:lnTo>
                <a:lnTo>
                  <a:pt x="17859" y="107156"/>
                </a:lnTo>
                <a:lnTo>
                  <a:pt x="17859" y="98227"/>
                </a:lnTo>
                <a:lnTo>
                  <a:pt x="17859" y="89297"/>
                </a:lnTo>
                <a:lnTo>
                  <a:pt x="26789" y="80367"/>
                </a:lnTo>
                <a:lnTo>
                  <a:pt x="35719" y="71438"/>
                </a:lnTo>
                <a:lnTo>
                  <a:pt x="35719" y="53578"/>
                </a:lnTo>
                <a:lnTo>
                  <a:pt x="44648" y="44648"/>
                </a:lnTo>
                <a:lnTo>
                  <a:pt x="53578" y="35719"/>
                </a:lnTo>
                <a:lnTo>
                  <a:pt x="62508" y="26789"/>
                </a:lnTo>
                <a:lnTo>
                  <a:pt x="71437" y="26789"/>
                </a:lnTo>
                <a:lnTo>
                  <a:pt x="89297" y="44648"/>
                </a:lnTo>
                <a:lnTo>
                  <a:pt x="89297" y="71438"/>
                </a:lnTo>
                <a:lnTo>
                  <a:pt x="98226" y="107156"/>
                </a:lnTo>
                <a:lnTo>
                  <a:pt x="107156" y="133945"/>
                </a:lnTo>
                <a:lnTo>
                  <a:pt x="116086" y="151805"/>
                </a:lnTo>
                <a:lnTo>
                  <a:pt x="116086" y="160734"/>
                </a:lnTo>
                <a:lnTo>
                  <a:pt x="125015" y="169664"/>
                </a:lnTo>
                <a:lnTo>
                  <a:pt x="133945" y="160734"/>
                </a:lnTo>
                <a:lnTo>
                  <a:pt x="142875" y="151805"/>
                </a:lnTo>
                <a:lnTo>
                  <a:pt x="142875"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7420570" y="241102"/>
            <a:ext cx="107158" cy="17860"/>
          </a:xfrm>
          <a:custGeom>
            <a:avLst/>
            <a:gdLst/>
            <a:ahLst/>
            <a:cxnLst/>
            <a:rect l="0" t="0" r="0" b="0"/>
            <a:pathLst>
              <a:path w="107158" h="17860">
                <a:moveTo>
                  <a:pt x="26789" y="17859"/>
                </a:moveTo>
                <a:lnTo>
                  <a:pt x="17860" y="17859"/>
                </a:lnTo>
                <a:lnTo>
                  <a:pt x="8930" y="17859"/>
                </a:lnTo>
                <a:lnTo>
                  <a:pt x="0" y="8929"/>
                </a:lnTo>
                <a:lnTo>
                  <a:pt x="8930" y="8929"/>
                </a:lnTo>
                <a:lnTo>
                  <a:pt x="8930" y="8929"/>
                </a:lnTo>
                <a:lnTo>
                  <a:pt x="26789" y="8929"/>
                </a:lnTo>
                <a:lnTo>
                  <a:pt x="35719" y="0"/>
                </a:lnTo>
                <a:lnTo>
                  <a:pt x="53578" y="0"/>
                </a:lnTo>
                <a:lnTo>
                  <a:pt x="71438" y="0"/>
                </a:lnTo>
                <a:lnTo>
                  <a:pt x="89297" y="0"/>
                </a:lnTo>
                <a:lnTo>
                  <a:pt x="107157" y="0"/>
                </a:lnTo>
                <a:lnTo>
                  <a:pt x="10715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7831336" y="116086"/>
            <a:ext cx="196454" cy="223243"/>
          </a:xfrm>
          <a:custGeom>
            <a:avLst/>
            <a:gdLst/>
            <a:ahLst/>
            <a:cxnLst/>
            <a:rect l="0" t="0" r="0" b="0"/>
            <a:pathLst>
              <a:path w="196454" h="223243">
                <a:moveTo>
                  <a:pt x="0" y="0"/>
                </a:moveTo>
                <a:lnTo>
                  <a:pt x="0" y="8930"/>
                </a:lnTo>
                <a:lnTo>
                  <a:pt x="0" y="8930"/>
                </a:lnTo>
                <a:lnTo>
                  <a:pt x="0" y="17859"/>
                </a:lnTo>
                <a:lnTo>
                  <a:pt x="0" y="26789"/>
                </a:lnTo>
                <a:lnTo>
                  <a:pt x="0" y="35719"/>
                </a:lnTo>
                <a:lnTo>
                  <a:pt x="8930" y="71437"/>
                </a:lnTo>
                <a:lnTo>
                  <a:pt x="8930" y="116086"/>
                </a:lnTo>
                <a:lnTo>
                  <a:pt x="26789" y="151805"/>
                </a:lnTo>
                <a:lnTo>
                  <a:pt x="35719" y="187523"/>
                </a:lnTo>
                <a:lnTo>
                  <a:pt x="44648" y="205383"/>
                </a:lnTo>
                <a:lnTo>
                  <a:pt x="53578" y="214312"/>
                </a:lnTo>
                <a:lnTo>
                  <a:pt x="62508" y="214312"/>
                </a:lnTo>
                <a:lnTo>
                  <a:pt x="71437" y="205383"/>
                </a:lnTo>
                <a:lnTo>
                  <a:pt x="71437" y="196453"/>
                </a:lnTo>
                <a:lnTo>
                  <a:pt x="80367" y="196453"/>
                </a:lnTo>
                <a:lnTo>
                  <a:pt x="80367" y="187523"/>
                </a:lnTo>
                <a:lnTo>
                  <a:pt x="89297" y="169664"/>
                </a:lnTo>
                <a:lnTo>
                  <a:pt x="89297" y="142875"/>
                </a:lnTo>
                <a:lnTo>
                  <a:pt x="98227" y="116086"/>
                </a:lnTo>
                <a:lnTo>
                  <a:pt x="98227" y="89297"/>
                </a:lnTo>
                <a:lnTo>
                  <a:pt x="107156" y="62508"/>
                </a:lnTo>
                <a:lnTo>
                  <a:pt x="107156" y="44648"/>
                </a:lnTo>
                <a:lnTo>
                  <a:pt x="107156" y="35719"/>
                </a:lnTo>
                <a:lnTo>
                  <a:pt x="107156" y="26789"/>
                </a:lnTo>
                <a:lnTo>
                  <a:pt x="107156" y="26789"/>
                </a:lnTo>
                <a:lnTo>
                  <a:pt x="107156" y="35719"/>
                </a:lnTo>
                <a:lnTo>
                  <a:pt x="116086" y="62508"/>
                </a:lnTo>
                <a:lnTo>
                  <a:pt x="116086" y="98226"/>
                </a:lnTo>
                <a:lnTo>
                  <a:pt x="125016" y="142875"/>
                </a:lnTo>
                <a:lnTo>
                  <a:pt x="133945" y="178594"/>
                </a:lnTo>
                <a:lnTo>
                  <a:pt x="151805" y="205383"/>
                </a:lnTo>
                <a:lnTo>
                  <a:pt x="160734" y="214312"/>
                </a:lnTo>
                <a:lnTo>
                  <a:pt x="169664" y="223242"/>
                </a:lnTo>
                <a:lnTo>
                  <a:pt x="187523" y="223242"/>
                </a:lnTo>
                <a:lnTo>
                  <a:pt x="196453" y="214312"/>
                </a:lnTo>
                <a:lnTo>
                  <a:pt x="196453"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8054578" y="205383"/>
            <a:ext cx="151805" cy="142876"/>
          </a:xfrm>
          <a:custGeom>
            <a:avLst/>
            <a:gdLst/>
            <a:ahLst/>
            <a:cxnLst/>
            <a:rect l="0" t="0" r="0" b="0"/>
            <a:pathLst>
              <a:path w="151805" h="142876">
                <a:moveTo>
                  <a:pt x="0" y="0"/>
                </a:moveTo>
                <a:lnTo>
                  <a:pt x="0" y="0"/>
                </a:lnTo>
                <a:lnTo>
                  <a:pt x="0" y="0"/>
                </a:lnTo>
                <a:lnTo>
                  <a:pt x="0" y="8929"/>
                </a:lnTo>
                <a:lnTo>
                  <a:pt x="0" y="8929"/>
                </a:lnTo>
                <a:lnTo>
                  <a:pt x="8930" y="26789"/>
                </a:lnTo>
                <a:lnTo>
                  <a:pt x="8930" y="53578"/>
                </a:lnTo>
                <a:lnTo>
                  <a:pt x="8930" y="71437"/>
                </a:lnTo>
                <a:lnTo>
                  <a:pt x="8930" y="98226"/>
                </a:lnTo>
                <a:lnTo>
                  <a:pt x="17860" y="107156"/>
                </a:lnTo>
                <a:lnTo>
                  <a:pt x="17860" y="116086"/>
                </a:lnTo>
                <a:lnTo>
                  <a:pt x="17860" y="116086"/>
                </a:lnTo>
                <a:lnTo>
                  <a:pt x="17860" y="116086"/>
                </a:lnTo>
                <a:lnTo>
                  <a:pt x="26789" y="107156"/>
                </a:lnTo>
                <a:lnTo>
                  <a:pt x="26789" y="98226"/>
                </a:lnTo>
                <a:lnTo>
                  <a:pt x="35719" y="89297"/>
                </a:lnTo>
                <a:lnTo>
                  <a:pt x="35719" y="89297"/>
                </a:lnTo>
                <a:lnTo>
                  <a:pt x="44649" y="80367"/>
                </a:lnTo>
                <a:lnTo>
                  <a:pt x="53578" y="62508"/>
                </a:lnTo>
                <a:lnTo>
                  <a:pt x="62508" y="53578"/>
                </a:lnTo>
                <a:lnTo>
                  <a:pt x="71438" y="53578"/>
                </a:lnTo>
                <a:lnTo>
                  <a:pt x="80367" y="44648"/>
                </a:lnTo>
                <a:lnTo>
                  <a:pt x="89297" y="62508"/>
                </a:lnTo>
                <a:lnTo>
                  <a:pt x="98227" y="80367"/>
                </a:lnTo>
                <a:lnTo>
                  <a:pt x="107156" y="98226"/>
                </a:lnTo>
                <a:lnTo>
                  <a:pt x="107156" y="125015"/>
                </a:lnTo>
                <a:lnTo>
                  <a:pt x="116086" y="133945"/>
                </a:lnTo>
                <a:lnTo>
                  <a:pt x="125016" y="142875"/>
                </a:lnTo>
                <a:lnTo>
                  <a:pt x="133945" y="142875"/>
                </a:lnTo>
                <a:lnTo>
                  <a:pt x="142874" y="133945"/>
                </a:lnTo>
                <a:lnTo>
                  <a:pt x="142874" y="125015"/>
                </a:lnTo>
                <a:lnTo>
                  <a:pt x="151804" y="116086"/>
                </a:lnTo>
                <a:lnTo>
                  <a:pt x="151804"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8242101" y="258961"/>
            <a:ext cx="26790" cy="71438"/>
          </a:xfrm>
          <a:custGeom>
            <a:avLst/>
            <a:gdLst/>
            <a:ahLst/>
            <a:cxnLst/>
            <a:rect l="0" t="0" r="0" b="0"/>
            <a:pathLst>
              <a:path w="26790" h="71438">
                <a:moveTo>
                  <a:pt x="8929" y="0"/>
                </a:moveTo>
                <a:lnTo>
                  <a:pt x="8929" y="0"/>
                </a:lnTo>
                <a:lnTo>
                  <a:pt x="8929" y="0"/>
                </a:lnTo>
                <a:lnTo>
                  <a:pt x="8929" y="8930"/>
                </a:lnTo>
                <a:lnTo>
                  <a:pt x="0" y="17859"/>
                </a:lnTo>
                <a:lnTo>
                  <a:pt x="0" y="35719"/>
                </a:lnTo>
                <a:lnTo>
                  <a:pt x="0" y="53578"/>
                </a:lnTo>
                <a:lnTo>
                  <a:pt x="0" y="62508"/>
                </a:lnTo>
                <a:lnTo>
                  <a:pt x="0" y="62508"/>
                </a:lnTo>
                <a:lnTo>
                  <a:pt x="8929" y="71437"/>
                </a:lnTo>
                <a:lnTo>
                  <a:pt x="8929" y="71437"/>
                </a:lnTo>
                <a:lnTo>
                  <a:pt x="17859" y="62508"/>
                </a:lnTo>
                <a:lnTo>
                  <a:pt x="26789" y="62508"/>
                </a:lnTo>
                <a:lnTo>
                  <a:pt x="26789" y="44648"/>
                </a:lnTo>
                <a:lnTo>
                  <a:pt x="26789"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224241" y="116086"/>
            <a:ext cx="17861" cy="26790"/>
          </a:xfrm>
          <a:custGeom>
            <a:avLst/>
            <a:gdLst/>
            <a:ahLst/>
            <a:cxnLst/>
            <a:rect l="0" t="0" r="0" b="0"/>
            <a:pathLst>
              <a:path w="17861" h="26790">
                <a:moveTo>
                  <a:pt x="8930" y="17859"/>
                </a:moveTo>
                <a:lnTo>
                  <a:pt x="8930" y="8930"/>
                </a:lnTo>
                <a:lnTo>
                  <a:pt x="0" y="0"/>
                </a:lnTo>
                <a:lnTo>
                  <a:pt x="0" y="0"/>
                </a:lnTo>
                <a:lnTo>
                  <a:pt x="0" y="0"/>
                </a:lnTo>
                <a:lnTo>
                  <a:pt x="0" y="8930"/>
                </a:lnTo>
                <a:lnTo>
                  <a:pt x="8930" y="17859"/>
                </a:lnTo>
                <a:lnTo>
                  <a:pt x="17860" y="26789"/>
                </a:lnTo>
                <a:lnTo>
                  <a:pt x="17860"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8340327" y="241102"/>
            <a:ext cx="125017" cy="107157"/>
          </a:xfrm>
          <a:custGeom>
            <a:avLst/>
            <a:gdLst/>
            <a:ahLst/>
            <a:cxnLst/>
            <a:rect l="0" t="0" r="0" b="0"/>
            <a:pathLst>
              <a:path w="125017" h="107157">
                <a:moveTo>
                  <a:pt x="8930" y="0"/>
                </a:moveTo>
                <a:lnTo>
                  <a:pt x="8930" y="8929"/>
                </a:lnTo>
                <a:lnTo>
                  <a:pt x="8930" y="8929"/>
                </a:lnTo>
                <a:lnTo>
                  <a:pt x="0" y="17859"/>
                </a:lnTo>
                <a:lnTo>
                  <a:pt x="0" y="26789"/>
                </a:lnTo>
                <a:lnTo>
                  <a:pt x="0" y="35718"/>
                </a:lnTo>
                <a:lnTo>
                  <a:pt x="8930" y="53578"/>
                </a:lnTo>
                <a:lnTo>
                  <a:pt x="17860" y="62507"/>
                </a:lnTo>
                <a:lnTo>
                  <a:pt x="35719" y="80367"/>
                </a:lnTo>
                <a:lnTo>
                  <a:pt x="44649" y="89296"/>
                </a:lnTo>
                <a:lnTo>
                  <a:pt x="62508" y="98226"/>
                </a:lnTo>
                <a:lnTo>
                  <a:pt x="71438" y="107156"/>
                </a:lnTo>
                <a:lnTo>
                  <a:pt x="89297" y="107156"/>
                </a:lnTo>
                <a:lnTo>
                  <a:pt x="107157" y="107156"/>
                </a:lnTo>
                <a:lnTo>
                  <a:pt x="107157" y="98226"/>
                </a:lnTo>
                <a:lnTo>
                  <a:pt x="125016" y="89296"/>
                </a:lnTo>
                <a:lnTo>
                  <a:pt x="125016" y="80367"/>
                </a:lnTo>
                <a:lnTo>
                  <a:pt x="125016" y="62507"/>
                </a:lnTo>
                <a:lnTo>
                  <a:pt x="125016"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8376046" y="214312"/>
            <a:ext cx="98228" cy="160736"/>
          </a:xfrm>
          <a:custGeom>
            <a:avLst/>
            <a:gdLst/>
            <a:ahLst/>
            <a:cxnLst/>
            <a:rect l="0" t="0" r="0" b="0"/>
            <a:pathLst>
              <a:path w="98228" h="160736">
                <a:moveTo>
                  <a:pt x="98227" y="8930"/>
                </a:moveTo>
                <a:lnTo>
                  <a:pt x="98227" y="0"/>
                </a:lnTo>
                <a:lnTo>
                  <a:pt x="89297" y="0"/>
                </a:lnTo>
                <a:lnTo>
                  <a:pt x="71438" y="17860"/>
                </a:lnTo>
                <a:lnTo>
                  <a:pt x="53578" y="44649"/>
                </a:lnTo>
                <a:lnTo>
                  <a:pt x="26789" y="71438"/>
                </a:lnTo>
                <a:lnTo>
                  <a:pt x="8930" y="107157"/>
                </a:lnTo>
                <a:lnTo>
                  <a:pt x="0" y="133946"/>
                </a:lnTo>
                <a:lnTo>
                  <a:pt x="0" y="151805"/>
                </a:lnTo>
                <a:lnTo>
                  <a:pt x="8930" y="160735"/>
                </a:lnTo>
                <a:lnTo>
                  <a:pt x="8930"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7295555" y="455414"/>
            <a:ext cx="178594" cy="232173"/>
          </a:xfrm>
          <a:custGeom>
            <a:avLst/>
            <a:gdLst/>
            <a:ahLst/>
            <a:cxnLst/>
            <a:rect l="0" t="0" r="0" b="0"/>
            <a:pathLst>
              <a:path w="178594" h="232173">
                <a:moveTo>
                  <a:pt x="107156" y="80367"/>
                </a:moveTo>
                <a:lnTo>
                  <a:pt x="107156" y="71438"/>
                </a:lnTo>
                <a:lnTo>
                  <a:pt x="107156" y="71438"/>
                </a:lnTo>
                <a:lnTo>
                  <a:pt x="107156" y="53578"/>
                </a:lnTo>
                <a:lnTo>
                  <a:pt x="98226" y="44648"/>
                </a:lnTo>
                <a:lnTo>
                  <a:pt x="98226" y="35719"/>
                </a:lnTo>
                <a:lnTo>
                  <a:pt x="89297" y="26789"/>
                </a:lnTo>
                <a:lnTo>
                  <a:pt x="80367" y="17859"/>
                </a:lnTo>
                <a:lnTo>
                  <a:pt x="71437" y="8930"/>
                </a:lnTo>
                <a:lnTo>
                  <a:pt x="62508" y="0"/>
                </a:lnTo>
                <a:lnTo>
                  <a:pt x="53578" y="0"/>
                </a:lnTo>
                <a:lnTo>
                  <a:pt x="35718" y="0"/>
                </a:lnTo>
                <a:lnTo>
                  <a:pt x="26789" y="17859"/>
                </a:lnTo>
                <a:lnTo>
                  <a:pt x="8929" y="35719"/>
                </a:lnTo>
                <a:lnTo>
                  <a:pt x="0" y="71438"/>
                </a:lnTo>
                <a:lnTo>
                  <a:pt x="0" y="98227"/>
                </a:lnTo>
                <a:lnTo>
                  <a:pt x="0" y="133945"/>
                </a:lnTo>
                <a:lnTo>
                  <a:pt x="8929" y="169664"/>
                </a:lnTo>
                <a:lnTo>
                  <a:pt x="17859" y="196453"/>
                </a:lnTo>
                <a:lnTo>
                  <a:pt x="44648" y="214313"/>
                </a:lnTo>
                <a:lnTo>
                  <a:pt x="71437" y="232172"/>
                </a:lnTo>
                <a:lnTo>
                  <a:pt x="98226" y="232172"/>
                </a:lnTo>
                <a:lnTo>
                  <a:pt x="125015" y="223242"/>
                </a:lnTo>
                <a:lnTo>
                  <a:pt x="151804" y="214313"/>
                </a:lnTo>
                <a:lnTo>
                  <a:pt x="169664" y="187524"/>
                </a:lnTo>
                <a:lnTo>
                  <a:pt x="178593" y="160734"/>
                </a:lnTo>
                <a:lnTo>
                  <a:pt x="178593"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7438430" y="491133"/>
            <a:ext cx="133946" cy="125016"/>
          </a:xfrm>
          <a:custGeom>
            <a:avLst/>
            <a:gdLst/>
            <a:ahLst/>
            <a:cxnLst/>
            <a:rect l="0" t="0" r="0" b="0"/>
            <a:pathLst>
              <a:path w="133946" h="125016">
                <a:moveTo>
                  <a:pt x="8929" y="26789"/>
                </a:moveTo>
                <a:lnTo>
                  <a:pt x="8929" y="35719"/>
                </a:lnTo>
                <a:lnTo>
                  <a:pt x="8929" y="44648"/>
                </a:lnTo>
                <a:lnTo>
                  <a:pt x="0" y="71437"/>
                </a:lnTo>
                <a:lnTo>
                  <a:pt x="8929" y="89297"/>
                </a:lnTo>
                <a:lnTo>
                  <a:pt x="17859" y="107156"/>
                </a:lnTo>
                <a:lnTo>
                  <a:pt x="35718" y="116086"/>
                </a:lnTo>
                <a:lnTo>
                  <a:pt x="53578" y="125015"/>
                </a:lnTo>
                <a:lnTo>
                  <a:pt x="71437" y="125015"/>
                </a:lnTo>
                <a:lnTo>
                  <a:pt x="98226" y="116086"/>
                </a:lnTo>
                <a:lnTo>
                  <a:pt x="116086" y="107156"/>
                </a:lnTo>
                <a:lnTo>
                  <a:pt x="125015" y="89297"/>
                </a:lnTo>
                <a:lnTo>
                  <a:pt x="133945" y="71437"/>
                </a:lnTo>
                <a:lnTo>
                  <a:pt x="133945" y="53578"/>
                </a:lnTo>
                <a:lnTo>
                  <a:pt x="125015" y="26789"/>
                </a:lnTo>
                <a:lnTo>
                  <a:pt x="116086" y="17859"/>
                </a:lnTo>
                <a:lnTo>
                  <a:pt x="89297" y="0"/>
                </a:lnTo>
                <a:lnTo>
                  <a:pt x="71437" y="0"/>
                </a:lnTo>
                <a:lnTo>
                  <a:pt x="53578" y="17859"/>
                </a:lnTo>
                <a:lnTo>
                  <a:pt x="35718" y="26789"/>
                </a:lnTo>
                <a:lnTo>
                  <a:pt x="26789" y="53578"/>
                </a:lnTo>
                <a:lnTo>
                  <a:pt x="26789" y="71437"/>
                </a:lnTo>
                <a:lnTo>
                  <a:pt x="35718" y="89297"/>
                </a:lnTo>
                <a:lnTo>
                  <a:pt x="53578" y="98226"/>
                </a:lnTo>
                <a:lnTo>
                  <a:pt x="71437" y="107156"/>
                </a:lnTo>
                <a:lnTo>
                  <a:pt x="98226" y="98226"/>
                </a:lnTo>
                <a:lnTo>
                  <a:pt x="98226"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7652742" y="508992"/>
            <a:ext cx="294681" cy="169665"/>
          </a:xfrm>
          <a:custGeom>
            <a:avLst/>
            <a:gdLst/>
            <a:ahLst/>
            <a:cxnLst/>
            <a:rect l="0" t="0" r="0" b="0"/>
            <a:pathLst>
              <a:path w="294681" h="169665">
                <a:moveTo>
                  <a:pt x="8930" y="0"/>
                </a:moveTo>
                <a:lnTo>
                  <a:pt x="8930" y="0"/>
                </a:lnTo>
                <a:lnTo>
                  <a:pt x="8930" y="8930"/>
                </a:lnTo>
                <a:lnTo>
                  <a:pt x="0" y="17860"/>
                </a:lnTo>
                <a:lnTo>
                  <a:pt x="0" y="35719"/>
                </a:lnTo>
                <a:lnTo>
                  <a:pt x="0" y="53578"/>
                </a:lnTo>
                <a:lnTo>
                  <a:pt x="8930" y="71438"/>
                </a:lnTo>
                <a:lnTo>
                  <a:pt x="8930" y="98227"/>
                </a:lnTo>
                <a:lnTo>
                  <a:pt x="17860" y="116086"/>
                </a:lnTo>
                <a:lnTo>
                  <a:pt x="26789" y="133946"/>
                </a:lnTo>
                <a:lnTo>
                  <a:pt x="35719" y="151805"/>
                </a:lnTo>
                <a:lnTo>
                  <a:pt x="35719" y="160735"/>
                </a:lnTo>
                <a:lnTo>
                  <a:pt x="44649" y="169664"/>
                </a:lnTo>
                <a:lnTo>
                  <a:pt x="44649" y="160735"/>
                </a:lnTo>
                <a:lnTo>
                  <a:pt x="44649" y="151805"/>
                </a:lnTo>
                <a:lnTo>
                  <a:pt x="35719" y="133946"/>
                </a:lnTo>
                <a:lnTo>
                  <a:pt x="35719" y="107156"/>
                </a:lnTo>
                <a:lnTo>
                  <a:pt x="35719" y="80367"/>
                </a:lnTo>
                <a:lnTo>
                  <a:pt x="35719" y="53578"/>
                </a:lnTo>
                <a:lnTo>
                  <a:pt x="26789" y="26789"/>
                </a:lnTo>
                <a:lnTo>
                  <a:pt x="35719" y="8930"/>
                </a:lnTo>
                <a:lnTo>
                  <a:pt x="35719" y="0"/>
                </a:lnTo>
                <a:lnTo>
                  <a:pt x="35719" y="0"/>
                </a:lnTo>
                <a:lnTo>
                  <a:pt x="53578" y="17860"/>
                </a:lnTo>
                <a:lnTo>
                  <a:pt x="62508" y="26789"/>
                </a:lnTo>
                <a:lnTo>
                  <a:pt x="71438" y="53578"/>
                </a:lnTo>
                <a:lnTo>
                  <a:pt x="80367" y="80367"/>
                </a:lnTo>
                <a:lnTo>
                  <a:pt x="89297" y="98227"/>
                </a:lnTo>
                <a:lnTo>
                  <a:pt x="98227" y="116086"/>
                </a:lnTo>
                <a:lnTo>
                  <a:pt x="107156" y="133946"/>
                </a:lnTo>
                <a:lnTo>
                  <a:pt x="116086" y="142875"/>
                </a:lnTo>
                <a:lnTo>
                  <a:pt x="116086" y="151805"/>
                </a:lnTo>
                <a:lnTo>
                  <a:pt x="116086" y="151805"/>
                </a:lnTo>
                <a:lnTo>
                  <a:pt x="125016" y="142875"/>
                </a:lnTo>
                <a:lnTo>
                  <a:pt x="116086" y="125016"/>
                </a:lnTo>
                <a:lnTo>
                  <a:pt x="125016" y="107156"/>
                </a:lnTo>
                <a:lnTo>
                  <a:pt x="125016" y="80367"/>
                </a:lnTo>
                <a:lnTo>
                  <a:pt x="125016" y="53578"/>
                </a:lnTo>
                <a:lnTo>
                  <a:pt x="125016" y="26789"/>
                </a:lnTo>
                <a:lnTo>
                  <a:pt x="133946" y="8930"/>
                </a:lnTo>
                <a:lnTo>
                  <a:pt x="142875" y="0"/>
                </a:lnTo>
                <a:lnTo>
                  <a:pt x="151805" y="8930"/>
                </a:lnTo>
                <a:lnTo>
                  <a:pt x="160735" y="17860"/>
                </a:lnTo>
                <a:lnTo>
                  <a:pt x="160735" y="35719"/>
                </a:lnTo>
                <a:lnTo>
                  <a:pt x="169664" y="62508"/>
                </a:lnTo>
                <a:lnTo>
                  <a:pt x="178594" y="80367"/>
                </a:lnTo>
                <a:lnTo>
                  <a:pt x="178594" y="107156"/>
                </a:lnTo>
                <a:lnTo>
                  <a:pt x="187524" y="116086"/>
                </a:lnTo>
                <a:lnTo>
                  <a:pt x="187524" y="133946"/>
                </a:lnTo>
                <a:lnTo>
                  <a:pt x="187524" y="133946"/>
                </a:lnTo>
                <a:lnTo>
                  <a:pt x="187524" y="133946"/>
                </a:lnTo>
                <a:lnTo>
                  <a:pt x="196453" y="125016"/>
                </a:lnTo>
                <a:lnTo>
                  <a:pt x="196453" y="107156"/>
                </a:lnTo>
                <a:lnTo>
                  <a:pt x="196453" y="80367"/>
                </a:lnTo>
                <a:lnTo>
                  <a:pt x="196453" y="62508"/>
                </a:lnTo>
                <a:lnTo>
                  <a:pt x="196453" y="35719"/>
                </a:lnTo>
                <a:lnTo>
                  <a:pt x="205383" y="26789"/>
                </a:lnTo>
                <a:lnTo>
                  <a:pt x="205383" y="26789"/>
                </a:lnTo>
                <a:lnTo>
                  <a:pt x="214313" y="26789"/>
                </a:lnTo>
                <a:lnTo>
                  <a:pt x="223242" y="44649"/>
                </a:lnTo>
                <a:lnTo>
                  <a:pt x="232172" y="62508"/>
                </a:lnTo>
                <a:lnTo>
                  <a:pt x="241102" y="80367"/>
                </a:lnTo>
                <a:lnTo>
                  <a:pt x="258961" y="107156"/>
                </a:lnTo>
                <a:lnTo>
                  <a:pt x="258961" y="125016"/>
                </a:lnTo>
                <a:lnTo>
                  <a:pt x="276821" y="142875"/>
                </a:lnTo>
                <a:lnTo>
                  <a:pt x="285750" y="160735"/>
                </a:lnTo>
                <a:lnTo>
                  <a:pt x="285750" y="160735"/>
                </a:lnTo>
                <a:lnTo>
                  <a:pt x="294680" y="160735"/>
                </a:lnTo>
                <a:lnTo>
                  <a:pt x="294680" y="133946"/>
                </a:lnTo>
                <a:lnTo>
                  <a:pt x="294680" y="107156"/>
                </a:lnTo>
                <a:lnTo>
                  <a:pt x="294680"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7920633" y="482203"/>
            <a:ext cx="116087" cy="187525"/>
          </a:xfrm>
          <a:custGeom>
            <a:avLst/>
            <a:gdLst/>
            <a:ahLst/>
            <a:cxnLst/>
            <a:rect l="0" t="0" r="0" b="0"/>
            <a:pathLst>
              <a:path w="116087" h="187525">
                <a:moveTo>
                  <a:pt x="8930" y="133945"/>
                </a:moveTo>
                <a:lnTo>
                  <a:pt x="8930" y="133945"/>
                </a:lnTo>
                <a:lnTo>
                  <a:pt x="8930" y="133945"/>
                </a:lnTo>
                <a:lnTo>
                  <a:pt x="0" y="125016"/>
                </a:lnTo>
                <a:lnTo>
                  <a:pt x="8930" y="116086"/>
                </a:lnTo>
                <a:lnTo>
                  <a:pt x="8930" y="107156"/>
                </a:lnTo>
                <a:lnTo>
                  <a:pt x="8930" y="98227"/>
                </a:lnTo>
                <a:lnTo>
                  <a:pt x="17859" y="80367"/>
                </a:lnTo>
                <a:lnTo>
                  <a:pt x="17859" y="62508"/>
                </a:lnTo>
                <a:lnTo>
                  <a:pt x="26789" y="44649"/>
                </a:lnTo>
                <a:lnTo>
                  <a:pt x="35719" y="26789"/>
                </a:lnTo>
                <a:lnTo>
                  <a:pt x="44648" y="8930"/>
                </a:lnTo>
                <a:lnTo>
                  <a:pt x="44648" y="0"/>
                </a:lnTo>
                <a:lnTo>
                  <a:pt x="53578" y="0"/>
                </a:lnTo>
                <a:lnTo>
                  <a:pt x="53578" y="0"/>
                </a:lnTo>
                <a:lnTo>
                  <a:pt x="53578" y="17859"/>
                </a:lnTo>
                <a:lnTo>
                  <a:pt x="53578" y="44649"/>
                </a:lnTo>
                <a:lnTo>
                  <a:pt x="62508" y="71438"/>
                </a:lnTo>
                <a:lnTo>
                  <a:pt x="71437" y="107156"/>
                </a:lnTo>
                <a:lnTo>
                  <a:pt x="80367" y="133945"/>
                </a:lnTo>
                <a:lnTo>
                  <a:pt x="89297" y="160735"/>
                </a:lnTo>
                <a:lnTo>
                  <a:pt x="89297" y="178594"/>
                </a:lnTo>
                <a:lnTo>
                  <a:pt x="98226" y="187524"/>
                </a:lnTo>
                <a:lnTo>
                  <a:pt x="98226" y="187524"/>
                </a:lnTo>
                <a:lnTo>
                  <a:pt x="107156" y="187524"/>
                </a:lnTo>
                <a:lnTo>
                  <a:pt x="107156" y="178594"/>
                </a:lnTo>
                <a:lnTo>
                  <a:pt x="116086" y="151805"/>
                </a:lnTo>
                <a:lnTo>
                  <a:pt x="116086" y="125016"/>
                </a:lnTo>
                <a:lnTo>
                  <a:pt x="116086"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7965281" y="473273"/>
            <a:ext cx="214314" cy="187525"/>
          </a:xfrm>
          <a:custGeom>
            <a:avLst/>
            <a:gdLst/>
            <a:ahLst/>
            <a:cxnLst/>
            <a:rect l="0" t="0" r="0" b="0"/>
            <a:pathLst>
              <a:path w="214314" h="187525">
                <a:moveTo>
                  <a:pt x="0" y="169665"/>
                </a:moveTo>
                <a:lnTo>
                  <a:pt x="0" y="169665"/>
                </a:lnTo>
                <a:lnTo>
                  <a:pt x="0" y="160735"/>
                </a:lnTo>
                <a:lnTo>
                  <a:pt x="8930" y="151805"/>
                </a:lnTo>
                <a:lnTo>
                  <a:pt x="8930" y="133946"/>
                </a:lnTo>
                <a:lnTo>
                  <a:pt x="26789" y="116086"/>
                </a:lnTo>
                <a:lnTo>
                  <a:pt x="35719" y="98227"/>
                </a:lnTo>
                <a:lnTo>
                  <a:pt x="53578" y="71438"/>
                </a:lnTo>
                <a:lnTo>
                  <a:pt x="71438" y="53579"/>
                </a:lnTo>
                <a:lnTo>
                  <a:pt x="80367" y="26789"/>
                </a:lnTo>
                <a:lnTo>
                  <a:pt x="98227" y="8930"/>
                </a:lnTo>
                <a:lnTo>
                  <a:pt x="98227" y="0"/>
                </a:lnTo>
                <a:lnTo>
                  <a:pt x="98227" y="0"/>
                </a:lnTo>
                <a:lnTo>
                  <a:pt x="98227" y="8930"/>
                </a:lnTo>
                <a:lnTo>
                  <a:pt x="98227" y="26789"/>
                </a:lnTo>
                <a:lnTo>
                  <a:pt x="89297" y="53579"/>
                </a:lnTo>
                <a:lnTo>
                  <a:pt x="89297" y="80368"/>
                </a:lnTo>
                <a:lnTo>
                  <a:pt x="98227" y="116086"/>
                </a:lnTo>
                <a:lnTo>
                  <a:pt x="98227" y="142875"/>
                </a:lnTo>
                <a:lnTo>
                  <a:pt x="107157" y="160735"/>
                </a:lnTo>
                <a:lnTo>
                  <a:pt x="116086" y="178594"/>
                </a:lnTo>
                <a:lnTo>
                  <a:pt x="133946" y="187524"/>
                </a:lnTo>
                <a:lnTo>
                  <a:pt x="151805" y="187524"/>
                </a:lnTo>
                <a:lnTo>
                  <a:pt x="178594" y="178594"/>
                </a:lnTo>
                <a:lnTo>
                  <a:pt x="196453" y="169665"/>
                </a:lnTo>
                <a:lnTo>
                  <a:pt x="214313" y="142875"/>
                </a:lnTo>
                <a:lnTo>
                  <a:pt x="214313"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8134945" y="410766"/>
            <a:ext cx="437555" cy="267891"/>
          </a:xfrm>
          <a:custGeom>
            <a:avLst/>
            <a:gdLst/>
            <a:ahLst/>
            <a:cxnLst/>
            <a:rect l="0" t="0" r="0" b="0"/>
            <a:pathLst>
              <a:path w="437555" h="267891">
                <a:moveTo>
                  <a:pt x="80367" y="151804"/>
                </a:moveTo>
                <a:lnTo>
                  <a:pt x="80367" y="151804"/>
                </a:lnTo>
                <a:lnTo>
                  <a:pt x="71437" y="142875"/>
                </a:lnTo>
                <a:lnTo>
                  <a:pt x="71437" y="133945"/>
                </a:lnTo>
                <a:lnTo>
                  <a:pt x="62507" y="125015"/>
                </a:lnTo>
                <a:lnTo>
                  <a:pt x="53578" y="116086"/>
                </a:lnTo>
                <a:lnTo>
                  <a:pt x="44649" y="116086"/>
                </a:lnTo>
                <a:lnTo>
                  <a:pt x="26789" y="116086"/>
                </a:lnTo>
                <a:lnTo>
                  <a:pt x="17860" y="125015"/>
                </a:lnTo>
                <a:lnTo>
                  <a:pt x="8930" y="133945"/>
                </a:lnTo>
                <a:lnTo>
                  <a:pt x="8930" y="151804"/>
                </a:lnTo>
                <a:lnTo>
                  <a:pt x="0" y="169664"/>
                </a:lnTo>
                <a:lnTo>
                  <a:pt x="8930" y="187523"/>
                </a:lnTo>
                <a:lnTo>
                  <a:pt x="17860" y="205382"/>
                </a:lnTo>
                <a:lnTo>
                  <a:pt x="26789" y="223242"/>
                </a:lnTo>
                <a:lnTo>
                  <a:pt x="35719" y="232172"/>
                </a:lnTo>
                <a:lnTo>
                  <a:pt x="44649" y="232172"/>
                </a:lnTo>
                <a:lnTo>
                  <a:pt x="53578" y="232172"/>
                </a:lnTo>
                <a:lnTo>
                  <a:pt x="62507" y="223242"/>
                </a:lnTo>
                <a:lnTo>
                  <a:pt x="71437" y="205382"/>
                </a:lnTo>
                <a:lnTo>
                  <a:pt x="71437" y="196453"/>
                </a:lnTo>
                <a:lnTo>
                  <a:pt x="80367" y="178593"/>
                </a:lnTo>
                <a:lnTo>
                  <a:pt x="80367" y="151804"/>
                </a:lnTo>
                <a:lnTo>
                  <a:pt x="80367" y="142875"/>
                </a:lnTo>
                <a:lnTo>
                  <a:pt x="80367" y="133945"/>
                </a:lnTo>
                <a:lnTo>
                  <a:pt x="80367" y="133945"/>
                </a:lnTo>
                <a:lnTo>
                  <a:pt x="80367" y="142875"/>
                </a:lnTo>
                <a:lnTo>
                  <a:pt x="80367" y="160734"/>
                </a:lnTo>
                <a:lnTo>
                  <a:pt x="80367" y="169664"/>
                </a:lnTo>
                <a:lnTo>
                  <a:pt x="80367" y="187523"/>
                </a:lnTo>
                <a:lnTo>
                  <a:pt x="80367" y="205382"/>
                </a:lnTo>
                <a:lnTo>
                  <a:pt x="89296" y="214312"/>
                </a:lnTo>
                <a:lnTo>
                  <a:pt x="89296" y="223242"/>
                </a:lnTo>
                <a:lnTo>
                  <a:pt x="89296" y="223242"/>
                </a:lnTo>
                <a:lnTo>
                  <a:pt x="98226" y="214312"/>
                </a:lnTo>
                <a:lnTo>
                  <a:pt x="107156" y="205382"/>
                </a:lnTo>
                <a:lnTo>
                  <a:pt x="116085" y="196453"/>
                </a:lnTo>
                <a:lnTo>
                  <a:pt x="125015" y="178593"/>
                </a:lnTo>
                <a:lnTo>
                  <a:pt x="133945" y="151804"/>
                </a:lnTo>
                <a:lnTo>
                  <a:pt x="142875" y="133945"/>
                </a:lnTo>
                <a:lnTo>
                  <a:pt x="151804" y="125015"/>
                </a:lnTo>
                <a:lnTo>
                  <a:pt x="151804" y="125015"/>
                </a:lnTo>
                <a:lnTo>
                  <a:pt x="151804" y="133945"/>
                </a:lnTo>
                <a:lnTo>
                  <a:pt x="151804" y="142875"/>
                </a:lnTo>
                <a:lnTo>
                  <a:pt x="151804" y="160734"/>
                </a:lnTo>
                <a:lnTo>
                  <a:pt x="151804" y="178593"/>
                </a:lnTo>
                <a:lnTo>
                  <a:pt x="151804" y="196453"/>
                </a:lnTo>
                <a:lnTo>
                  <a:pt x="151804" y="205382"/>
                </a:lnTo>
                <a:lnTo>
                  <a:pt x="160734" y="205382"/>
                </a:lnTo>
                <a:lnTo>
                  <a:pt x="169664" y="214312"/>
                </a:lnTo>
                <a:lnTo>
                  <a:pt x="178593" y="205382"/>
                </a:lnTo>
                <a:lnTo>
                  <a:pt x="187523" y="196453"/>
                </a:lnTo>
                <a:lnTo>
                  <a:pt x="205382" y="178593"/>
                </a:lnTo>
                <a:lnTo>
                  <a:pt x="214312" y="169664"/>
                </a:lnTo>
                <a:lnTo>
                  <a:pt x="223242" y="160734"/>
                </a:lnTo>
                <a:lnTo>
                  <a:pt x="232171" y="151804"/>
                </a:lnTo>
                <a:lnTo>
                  <a:pt x="241101" y="151804"/>
                </a:lnTo>
                <a:lnTo>
                  <a:pt x="241101" y="160734"/>
                </a:lnTo>
                <a:lnTo>
                  <a:pt x="241101" y="169664"/>
                </a:lnTo>
                <a:lnTo>
                  <a:pt x="241101" y="178593"/>
                </a:lnTo>
                <a:lnTo>
                  <a:pt x="241101" y="196453"/>
                </a:lnTo>
                <a:lnTo>
                  <a:pt x="250031" y="205382"/>
                </a:lnTo>
                <a:lnTo>
                  <a:pt x="258960" y="214312"/>
                </a:lnTo>
                <a:lnTo>
                  <a:pt x="267890" y="223242"/>
                </a:lnTo>
                <a:lnTo>
                  <a:pt x="276820" y="223242"/>
                </a:lnTo>
                <a:lnTo>
                  <a:pt x="285750" y="214312"/>
                </a:lnTo>
                <a:lnTo>
                  <a:pt x="303609" y="205382"/>
                </a:lnTo>
                <a:lnTo>
                  <a:pt x="312539" y="205382"/>
                </a:lnTo>
                <a:lnTo>
                  <a:pt x="321468" y="196453"/>
                </a:lnTo>
                <a:lnTo>
                  <a:pt x="330398" y="187523"/>
                </a:lnTo>
                <a:lnTo>
                  <a:pt x="330398" y="187523"/>
                </a:lnTo>
                <a:lnTo>
                  <a:pt x="339328" y="196453"/>
                </a:lnTo>
                <a:lnTo>
                  <a:pt x="339328" y="205382"/>
                </a:lnTo>
                <a:lnTo>
                  <a:pt x="339328" y="214312"/>
                </a:lnTo>
                <a:lnTo>
                  <a:pt x="339328" y="223242"/>
                </a:lnTo>
                <a:lnTo>
                  <a:pt x="339328" y="232172"/>
                </a:lnTo>
                <a:lnTo>
                  <a:pt x="348257" y="232172"/>
                </a:lnTo>
                <a:lnTo>
                  <a:pt x="357187" y="232172"/>
                </a:lnTo>
                <a:lnTo>
                  <a:pt x="357187" y="232172"/>
                </a:lnTo>
                <a:lnTo>
                  <a:pt x="366117" y="223242"/>
                </a:lnTo>
                <a:lnTo>
                  <a:pt x="366117" y="214312"/>
                </a:lnTo>
                <a:lnTo>
                  <a:pt x="375046" y="196453"/>
                </a:lnTo>
                <a:lnTo>
                  <a:pt x="375046" y="178593"/>
                </a:lnTo>
                <a:lnTo>
                  <a:pt x="375046" y="169664"/>
                </a:lnTo>
                <a:lnTo>
                  <a:pt x="375046" y="151804"/>
                </a:lnTo>
                <a:lnTo>
                  <a:pt x="366117" y="151804"/>
                </a:lnTo>
                <a:lnTo>
                  <a:pt x="357187" y="151804"/>
                </a:lnTo>
                <a:lnTo>
                  <a:pt x="348257" y="160734"/>
                </a:lnTo>
                <a:lnTo>
                  <a:pt x="339328" y="178593"/>
                </a:lnTo>
                <a:lnTo>
                  <a:pt x="330398" y="205382"/>
                </a:lnTo>
                <a:lnTo>
                  <a:pt x="321468" y="223242"/>
                </a:lnTo>
                <a:lnTo>
                  <a:pt x="312539" y="241101"/>
                </a:lnTo>
                <a:lnTo>
                  <a:pt x="303609" y="258961"/>
                </a:lnTo>
                <a:lnTo>
                  <a:pt x="303609" y="267890"/>
                </a:lnTo>
                <a:lnTo>
                  <a:pt x="312539" y="267890"/>
                </a:lnTo>
                <a:lnTo>
                  <a:pt x="321468" y="267890"/>
                </a:lnTo>
                <a:lnTo>
                  <a:pt x="339328" y="258961"/>
                </a:lnTo>
                <a:lnTo>
                  <a:pt x="357187" y="241101"/>
                </a:lnTo>
                <a:lnTo>
                  <a:pt x="375046" y="223242"/>
                </a:lnTo>
                <a:lnTo>
                  <a:pt x="392906" y="205382"/>
                </a:lnTo>
                <a:lnTo>
                  <a:pt x="410765" y="169664"/>
                </a:lnTo>
                <a:lnTo>
                  <a:pt x="419695" y="133945"/>
                </a:lnTo>
                <a:lnTo>
                  <a:pt x="428625" y="98226"/>
                </a:lnTo>
                <a:lnTo>
                  <a:pt x="437554" y="62507"/>
                </a:lnTo>
                <a:lnTo>
                  <a:pt x="437554" y="35718"/>
                </a:lnTo>
                <a:lnTo>
                  <a:pt x="437554" y="8929"/>
                </a:lnTo>
                <a:lnTo>
                  <a:pt x="437554" y="0"/>
                </a:lnTo>
                <a:lnTo>
                  <a:pt x="437554" y="8929"/>
                </a:lnTo>
                <a:lnTo>
                  <a:pt x="428625" y="35718"/>
                </a:lnTo>
                <a:lnTo>
                  <a:pt x="419695" y="62507"/>
                </a:lnTo>
                <a:lnTo>
                  <a:pt x="410765" y="107156"/>
                </a:lnTo>
                <a:lnTo>
                  <a:pt x="410765" y="151804"/>
                </a:lnTo>
                <a:lnTo>
                  <a:pt x="401835" y="187523"/>
                </a:lnTo>
                <a:lnTo>
                  <a:pt x="401835" y="223242"/>
                </a:lnTo>
                <a:lnTo>
                  <a:pt x="401835" y="250031"/>
                </a:lnTo>
                <a:lnTo>
                  <a:pt x="410765" y="258961"/>
                </a:lnTo>
                <a:lnTo>
                  <a:pt x="410765" y="267890"/>
                </a:lnTo>
                <a:lnTo>
                  <a:pt x="419695" y="267890"/>
                </a:lnTo>
                <a:lnTo>
                  <a:pt x="428625" y="258961"/>
                </a:lnTo>
                <a:lnTo>
                  <a:pt x="437554" y="232172"/>
                </a:lnTo>
                <a:lnTo>
                  <a:pt x="437554"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6616898" y="1187648"/>
            <a:ext cx="133947" cy="214314"/>
          </a:xfrm>
          <a:custGeom>
            <a:avLst/>
            <a:gdLst/>
            <a:ahLst/>
            <a:cxnLst/>
            <a:rect l="0" t="0" r="0" b="0"/>
            <a:pathLst>
              <a:path w="133947" h="214314">
                <a:moveTo>
                  <a:pt x="98227" y="80368"/>
                </a:moveTo>
                <a:lnTo>
                  <a:pt x="98227" y="80368"/>
                </a:lnTo>
                <a:lnTo>
                  <a:pt x="98227" y="80368"/>
                </a:lnTo>
                <a:lnTo>
                  <a:pt x="98227" y="80368"/>
                </a:lnTo>
                <a:lnTo>
                  <a:pt x="98227" y="71438"/>
                </a:lnTo>
                <a:lnTo>
                  <a:pt x="98227" y="71438"/>
                </a:lnTo>
                <a:lnTo>
                  <a:pt x="98227" y="62508"/>
                </a:lnTo>
                <a:lnTo>
                  <a:pt x="89297" y="53579"/>
                </a:lnTo>
                <a:lnTo>
                  <a:pt x="89297" y="44649"/>
                </a:lnTo>
                <a:lnTo>
                  <a:pt x="89297" y="35719"/>
                </a:lnTo>
                <a:lnTo>
                  <a:pt x="80368" y="26789"/>
                </a:lnTo>
                <a:lnTo>
                  <a:pt x="80368" y="17860"/>
                </a:lnTo>
                <a:lnTo>
                  <a:pt x="80368" y="8930"/>
                </a:lnTo>
                <a:lnTo>
                  <a:pt x="71438" y="0"/>
                </a:lnTo>
                <a:lnTo>
                  <a:pt x="71438" y="0"/>
                </a:lnTo>
                <a:lnTo>
                  <a:pt x="62508" y="0"/>
                </a:lnTo>
                <a:lnTo>
                  <a:pt x="53579" y="0"/>
                </a:lnTo>
                <a:lnTo>
                  <a:pt x="44649" y="8930"/>
                </a:lnTo>
                <a:lnTo>
                  <a:pt x="35719" y="26789"/>
                </a:lnTo>
                <a:lnTo>
                  <a:pt x="26790" y="44649"/>
                </a:lnTo>
                <a:lnTo>
                  <a:pt x="8930" y="71438"/>
                </a:lnTo>
                <a:lnTo>
                  <a:pt x="8930" y="98227"/>
                </a:lnTo>
                <a:lnTo>
                  <a:pt x="0" y="133946"/>
                </a:lnTo>
                <a:lnTo>
                  <a:pt x="0" y="160735"/>
                </a:lnTo>
                <a:lnTo>
                  <a:pt x="8930" y="187524"/>
                </a:lnTo>
                <a:lnTo>
                  <a:pt x="17860" y="205383"/>
                </a:lnTo>
                <a:lnTo>
                  <a:pt x="44649" y="214313"/>
                </a:lnTo>
                <a:lnTo>
                  <a:pt x="62508" y="214313"/>
                </a:lnTo>
                <a:lnTo>
                  <a:pt x="80368" y="214313"/>
                </a:lnTo>
                <a:lnTo>
                  <a:pt x="107157" y="214313"/>
                </a:lnTo>
                <a:lnTo>
                  <a:pt x="116086" y="205383"/>
                </a:lnTo>
                <a:lnTo>
                  <a:pt x="133946" y="187524"/>
                </a:lnTo>
                <a:lnTo>
                  <a:pt x="133946"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6777633" y="1214437"/>
            <a:ext cx="125016" cy="169666"/>
          </a:xfrm>
          <a:custGeom>
            <a:avLst/>
            <a:gdLst/>
            <a:ahLst/>
            <a:cxnLst/>
            <a:rect l="0" t="0" r="0" b="0"/>
            <a:pathLst>
              <a:path w="125016" h="169666">
                <a:moveTo>
                  <a:pt x="0" y="0"/>
                </a:moveTo>
                <a:lnTo>
                  <a:pt x="0" y="0"/>
                </a:lnTo>
                <a:lnTo>
                  <a:pt x="0" y="0"/>
                </a:lnTo>
                <a:lnTo>
                  <a:pt x="0" y="0"/>
                </a:lnTo>
                <a:lnTo>
                  <a:pt x="0" y="0"/>
                </a:lnTo>
                <a:lnTo>
                  <a:pt x="0" y="8930"/>
                </a:lnTo>
                <a:lnTo>
                  <a:pt x="8930" y="17860"/>
                </a:lnTo>
                <a:lnTo>
                  <a:pt x="8930" y="35719"/>
                </a:lnTo>
                <a:lnTo>
                  <a:pt x="17859" y="53579"/>
                </a:lnTo>
                <a:lnTo>
                  <a:pt x="26789" y="71438"/>
                </a:lnTo>
                <a:lnTo>
                  <a:pt x="26789" y="98227"/>
                </a:lnTo>
                <a:lnTo>
                  <a:pt x="35719" y="116086"/>
                </a:lnTo>
                <a:lnTo>
                  <a:pt x="35719" y="133946"/>
                </a:lnTo>
                <a:lnTo>
                  <a:pt x="35719" y="151805"/>
                </a:lnTo>
                <a:lnTo>
                  <a:pt x="35719" y="160735"/>
                </a:lnTo>
                <a:lnTo>
                  <a:pt x="35719" y="169665"/>
                </a:lnTo>
                <a:lnTo>
                  <a:pt x="35719" y="169665"/>
                </a:lnTo>
                <a:lnTo>
                  <a:pt x="35719" y="160735"/>
                </a:lnTo>
                <a:lnTo>
                  <a:pt x="35719" y="151805"/>
                </a:lnTo>
                <a:lnTo>
                  <a:pt x="35719" y="125016"/>
                </a:lnTo>
                <a:lnTo>
                  <a:pt x="35719" y="98227"/>
                </a:lnTo>
                <a:lnTo>
                  <a:pt x="44648" y="80368"/>
                </a:lnTo>
                <a:lnTo>
                  <a:pt x="53578" y="53579"/>
                </a:lnTo>
                <a:lnTo>
                  <a:pt x="62508" y="35719"/>
                </a:lnTo>
                <a:lnTo>
                  <a:pt x="80367" y="26790"/>
                </a:lnTo>
                <a:lnTo>
                  <a:pt x="98226" y="17860"/>
                </a:lnTo>
                <a:lnTo>
                  <a:pt x="107156" y="8930"/>
                </a:lnTo>
                <a:lnTo>
                  <a:pt x="125015" y="8930"/>
                </a:lnTo>
                <a:lnTo>
                  <a:pt x="125015"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6902648" y="1241227"/>
            <a:ext cx="116087" cy="133946"/>
          </a:xfrm>
          <a:custGeom>
            <a:avLst/>
            <a:gdLst/>
            <a:ahLst/>
            <a:cxnLst/>
            <a:rect l="0" t="0" r="0" b="0"/>
            <a:pathLst>
              <a:path w="116087" h="133946">
                <a:moveTo>
                  <a:pt x="17860" y="0"/>
                </a:moveTo>
                <a:lnTo>
                  <a:pt x="17860" y="8929"/>
                </a:lnTo>
                <a:lnTo>
                  <a:pt x="8930" y="17859"/>
                </a:lnTo>
                <a:lnTo>
                  <a:pt x="8930" y="26789"/>
                </a:lnTo>
                <a:lnTo>
                  <a:pt x="8930" y="53578"/>
                </a:lnTo>
                <a:lnTo>
                  <a:pt x="8930" y="71437"/>
                </a:lnTo>
                <a:lnTo>
                  <a:pt x="17860" y="89296"/>
                </a:lnTo>
                <a:lnTo>
                  <a:pt x="17860" y="107156"/>
                </a:lnTo>
                <a:lnTo>
                  <a:pt x="35719" y="125015"/>
                </a:lnTo>
                <a:lnTo>
                  <a:pt x="44649" y="133945"/>
                </a:lnTo>
                <a:lnTo>
                  <a:pt x="53579" y="133945"/>
                </a:lnTo>
                <a:lnTo>
                  <a:pt x="71438" y="133945"/>
                </a:lnTo>
                <a:lnTo>
                  <a:pt x="89297" y="125015"/>
                </a:lnTo>
                <a:lnTo>
                  <a:pt x="107157" y="116086"/>
                </a:lnTo>
                <a:lnTo>
                  <a:pt x="116086" y="107156"/>
                </a:lnTo>
                <a:lnTo>
                  <a:pt x="116086" y="89296"/>
                </a:lnTo>
                <a:lnTo>
                  <a:pt x="116086" y="71437"/>
                </a:lnTo>
                <a:lnTo>
                  <a:pt x="98227" y="53578"/>
                </a:lnTo>
                <a:lnTo>
                  <a:pt x="80368" y="35718"/>
                </a:lnTo>
                <a:lnTo>
                  <a:pt x="62508" y="26789"/>
                </a:lnTo>
                <a:lnTo>
                  <a:pt x="35719" y="17859"/>
                </a:lnTo>
                <a:lnTo>
                  <a:pt x="17860" y="17859"/>
                </a:lnTo>
                <a:lnTo>
                  <a:pt x="8930" y="17859"/>
                </a:lnTo>
                <a:lnTo>
                  <a:pt x="0" y="26789"/>
                </a:lnTo>
                <a:lnTo>
                  <a:pt x="0" y="35718"/>
                </a:lnTo>
                <a:lnTo>
                  <a:pt x="8930" y="44648"/>
                </a:lnTo>
                <a:lnTo>
                  <a:pt x="26790" y="44648"/>
                </a:lnTo>
                <a:lnTo>
                  <a:pt x="44649" y="44648"/>
                </a:lnTo>
                <a:lnTo>
                  <a:pt x="71438" y="44648"/>
                </a:lnTo>
                <a:lnTo>
                  <a:pt x="89297" y="44648"/>
                </a:lnTo>
                <a:lnTo>
                  <a:pt x="89297"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7063383" y="1214437"/>
            <a:ext cx="133946" cy="196454"/>
          </a:xfrm>
          <a:custGeom>
            <a:avLst/>
            <a:gdLst/>
            <a:ahLst/>
            <a:cxnLst/>
            <a:rect l="0" t="0" r="0" b="0"/>
            <a:pathLst>
              <a:path w="133946" h="196454">
                <a:moveTo>
                  <a:pt x="0" y="0"/>
                </a:moveTo>
                <a:lnTo>
                  <a:pt x="0" y="0"/>
                </a:lnTo>
                <a:lnTo>
                  <a:pt x="0" y="0"/>
                </a:lnTo>
                <a:lnTo>
                  <a:pt x="0" y="8930"/>
                </a:lnTo>
                <a:lnTo>
                  <a:pt x="0" y="17860"/>
                </a:lnTo>
                <a:lnTo>
                  <a:pt x="0" y="35719"/>
                </a:lnTo>
                <a:lnTo>
                  <a:pt x="0" y="53579"/>
                </a:lnTo>
                <a:lnTo>
                  <a:pt x="0" y="80368"/>
                </a:lnTo>
                <a:lnTo>
                  <a:pt x="0" y="98227"/>
                </a:lnTo>
                <a:lnTo>
                  <a:pt x="0" y="125016"/>
                </a:lnTo>
                <a:lnTo>
                  <a:pt x="0" y="142876"/>
                </a:lnTo>
                <a:lnTo>
                  <a:pt x="0" y="160735"/>
                </a:lnTo>
                <a:lnTo>
                  <a:pt x="0" y="169665"/>
                </a:lnTo>
                <a:lnTo>
                  <a:pt x="8930" y="169665"/>
                </a:lnTo>
                <a:lnTo>
                  <a:pt x="8930" y="169665"/>
                </a:lnTo>
                <a:lnTo>
                  <a:pt x="17859" y="160735"/>
                </a:lnTo>
                <a:lnTo>
                  <a:pt x="26789" y="142876"/>
                </a:lnTo>
                <a:lnTo>
                  <a:pt x="35719" y="125016"/>
                </a:lnTo>
                <a:lnTo>
                  <a:pt x="44648" y="98227"/>
                </a:lnTo>
                <a:lnTo>
                  <a:pt x="53578" y="71438"/>
                </a:lnTo>
                <a:lnTo>
                  <a:pt x="62508" y="44649"/>
                </a:lnTo>
                <a:lnTo>
                  <a:pt x="71437" y="35719"/>
                </a:lnTo>
                <a:lnTo>
                  <a:pt x="89297" y="26790"/>
                </a:lnTo>
                <a:lnTo>
                  <a:pt x="89297" y="26790"/>
                </a:lnTo>
                <a:lnTo>
                  <a:pt x="98226" y="44649"/>
                </a:lnTo>
                <a:lnTo>
                  <a:pt x="107156" y="62508"/>
                </a:lnTo>
                <a:lnTo>
                  <a:pt x="107156" y="89297"/>
                </a:lnTo>
                <a:lnTo>
                  <a:pt x="107156" y="116086"/>
                </a:lnTo>
                <a:lnTo>
                  <a:pt x="107156" y="142876"/>
                </a:lnTo>
                <a:lnTo>
                  <a:pt x="107156" y="169665"/>
                </a:lnTo>
                <a:lnTo>
                  <a:pt x="98226" y="187524"/>
                </a:lnTo>
                <a:lnTo>
                  <a:pt x="107156" y="196453"/>
                </a:lnTo>
                <a:lnTo>
                  <a:pt x="107156" y="196453"/>
                </a:lnTo>
                <a:lnTo>
                  <a:pt x="116086" y="196453"/>
                </a:lnTo>
                <a:lnTo>
                  <a:pt x="125015" y="178594"/>
                </a:lnTo>
                <a:lnTo>
                  <a:pt x="133945" y="151805"/>
                </a:lnTo>
                <a:lnTo>
                  <a:pt x="133945"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7483078" y="1134070"/>
            <a:ext cx="71439" cy="241103"/>
          </a:xfrm>
          <a:custGeom>
            <a:avLst/>
            <a:gdLst/>
            <a:ahLst/>
            <a:cxnLst/>
            <a:rect l="0" t="0" r="0" b="0"/>
            <a:pathLst>
              <a:path w="71439" h="241103">
                <a:moveTo>
                  <a:pt x="0" y="8930"/>
                </a:moveTo>
                <a:lnTo>
                  <a:pt x="0" y="0"/>
                </a:lnTo>
                <a:lnTo>
                  <a:pt x="0" y="0"/>
                </a:lnTo>
                <a:lnTo>
                  <a:pt x="8930" y="0"/>
                </a:lnTo>
                <a:lnTo>
                  <a:pt x="8930" y="0"/>
                </a:lnTo>
                <a:lnTo>
                  <a:pt x="8930" y="0"/>
                </a:lnTo>
                <a:lnTo>
                  <a:pt x="8930" y="0"/>
                </a:lnTo>
                <a:lnTo>
                  <a:pt x="17860" y="17860"/>
                </a:lnTo>
                <a:lnTo>
                  <a:pt x="17860" y="26789"/>
                </a:lnTo>
                <a:lnTo>
                  <a:pt x="17860" y="44649"/>
                </a:lnTo>
                <a:lnTo>
                  <a:pt x="17860" y="71438"/>
                </a:lnTo>
                <a:lnTo>
                  <a:pt x="17860" y="107157"/>
                </a:lnTo>
                <a:lnTo>
                  <a:pt x="17860" y="133946"/>
                </a:lnTo>
                <a:lnTo>
                  <a:pt x="17860" y="169664"/>
                </a:lnTo>
                <a:lnTo>
                  <a:pt x="26789" y="196453"/>
                </a:lnTo>
                <a:lnTo>
                  <a:pt x="26789" y="214313"/>
                </a:lnTo>
                <a:lnTo>
                  <a:pt x="35719" y="232172"/>
                </a:lnTo>
                <a:lnTo>
                  <a:pt x="44649" y="241102"/>
                </a:lnTo>
                <a:lnTo>
                  <a:pt x="53578" y="241102"/>
                </a:lnTo>
                <a:lnTo>
                  <a:pt x="53578" y="241102"/>
                </a:lnTo>
                <a:lnTo>
                  <a:pt x="62508" y="241102"/>
                </a:lnTo>
                <a:lnTo>
                  <a:pt x="71438" y="232172"/>
                </a:lnTo>
                <a:lnTo>
                  <a:pt x="71438" y="223243"/>
                </a:lnTo>
                <a:lnTo>
                  <a:pt x="71438" y="214313"/>
                </a:lnTo>
                <a:lnTo>
                  <a:pt x="62508" y="205383"/>
                </a:lnTo>
                <a:lnTo>
                  <a:pt x="53578" y="187524"/>
                </a:lnTo>
                <a:lnTo>
                  <a:pt x="53578"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7375922" y="1259086"/>
            <a:ext cx="214313" cy="17860"/>
          </a:xfrm>
          <a:custGeom>
            <a:avLst/>
            <a:gdLst/>
            <a:ahLst/>
            <a:cxnLst/>
            <a:rect l="0" t="0" r="0" b="0"/>
            <a:pathLst>
              <a:path w="214313" h="17860">
                <a:moveTo>
                  <a:pt x="0" y="17859"/>
                </a:moveTo>
                <a:lnTo>
                  <a:pt x="8930" y="17859"/>
                </a:lnTo>
                <a:lnTo>
                  <a:pt x="17859" y="17859"/>
                </a:lnTo>
                <a:lnTo>
                  <a:pt x="35719" y="17859"/>
                </a:lnTo>
                <a:lnTo>
                  <a:pt x="62508" y="8930"/>
                </a:lnTo>
                <a:lnTo>
                  <a:pt x="98226" y="8930"/>
                </a:lnTo>
                <a:lnTo>
                  <a:pt x="133945" y="0"/>
                </a:lnTo>
                <a:lnTo>
                  <a:pt x="160734" y="0"/>
                </a:lnTo>
                <a:lnTo>
                  <a:pt x="178594" y="0"/>
                </a:lnTo>
                <a:lnTo>
                  <a:pt x="196453" y="8930"/>
                </a:lnTo>
                <a:lnTo>
                  <a:pt x="205383" y="8930"/>
                </a:lnTo>
                <a:lnTo>
                  <a:pt x="214312" y="8930"/>
                </a:lnTo>
                <a:lnTo>
                  <a:pt x="214312"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7643813" y="1259086"/>
            <a:ext cx="26790" cy="80368"/>
          </a:xfrm>
          <a:custGeom>
            <a:avLst/>
            <a:gdLst/>
            <a:ahLst/>
            <a:cxnLst/>
            <a:rect l="0" t="0" r="0" b="0"/>
            <a:pathLst>
              <a:path w="26790" h="80368">
                <a:moveTo>
                  <a:pt x="8929" y="0"/>
                </a:moveTo>
                <a:lnTo>
                  <a:pt x="8929" y="0"/>
                </a:lnTo>
                <a:lnTo>
                  <a:pt x="0" y="0"/>
                </a:lnTo>
                <a:lnTo>
                  <a:pt x="0" y="8930"/>
                </a:lnTo>
                <a:lnTo>
                  <a:pt x="0" y="17859"/>
                </a:lnTo>
                <a:lnTo>
                  <a:pt x="0" y="26789"/>
                </a:lnTo>
                <a:lnTo>
                  <a:pt x="0" y="44648"/>
                </a:lnTo>
                <a:lnTo>
                  <a:pt x="8929" y="53578"/>
                </a:lnTo>
                <a:lnTo>
                  <a:pt x="17859" y="62508"/>
                </a:lnTo>
                <a:lnTo>
                  <a:pt x="17859" y="71437"/>
                </a:lnTo>
                <a:lnTo>
                  <a:pt x="26789" y="71437"/>
                </a:lnTo>
                <a:lnTo>
                  <a:pt x="26789" y="80367"/>
                </a:lnTo>
                <a:lnTo>
                  <a:pt x="26789" y="80367"/>
                </a:lnTo>
                <a:lnTo>
                  <a:pt x="17859" y="80367"/>
                </a:lnTo>
                <a:lnTo>
                  <a:pt x="1785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7634883" y="1169789"/>
            <a:ext cx="44649" cy="17860"/>
          </a:xfrm>
          <a:custGeom>
            <a:avLst/>
            <a:gdLst/>
            <a:ahLst/>
            <a:cxnLst/>
            <a:rect l="0" t="0" r="0" b="0"/>
            <a:pathLst>
              <a:path w="44649" h="17860">
                <a:moveTo>
                  <a:pt x="0" y="0"/>
                </a:moveTo>
                <a:lnTo>
                  <a:pt x="0" y="0"/>
                </a:lnTo>
                <a:lnTo>
                  <a:pt x="0" y="0"/>
                </a:lnTo>
                <a:lnTo>
                  <a:pt x="0" y="0"/>
                </a:lnTo>
                <a:lnTo>
                  <a:pt x="0" y="0"/>
                </a:lnTo>
                <a:lnTo>
                  <a:pt x="0" y="0"/>
                </a:lnTo>
                <a:lnTo>
                  <a:pt x="8930" y="8930"/>
                </a:lnTo>
                <a:lnTo>
                  <a:pt x="17859" y="8930"/>
                </a:lnTo>
                <a:lnTo>
                  <a:pt x="26789" y="17859"/>
                </a:lnTo>
                <a:lnTo>
                  <a:pt x="44648" y="17859"/>
                </a:lnTo>
                <a:lnTo>
                  <a:pt x="44648"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7759898" y="1241227"/>
            <a:ext cx="196455" cy="151805"/>
          </a:xfrm>
          <a:custGeom>
            <a:avLst/>
            <a:gdLst/>
            <a:ahLst/>
            <a:cxnLst/>
            <a:rect l="0" t="0" r="0" b="0"/>
            <a:pathLst>
              <a:path w="196455" h="151805">
                <a:moveTo>
                  <a:pt x="0" y="0"/>
                </a:moveTo>
                <a:lnTo>
                  <a:pt x="0" y="0"/>
                </a:lnTo>
                <a:lnTo>
                  <a:pt x="0" y="0"/>
                </a:lnTo>
                <a:lnTo>
                  <a:pt x="0" y="0"/>
                </a:lnTo>
                <a:lnTo>
                  <a:pt x="0" y="8929"/>
                </a:lnTo>
                <a:lnTo>
                  <a:pt x="0" y="17859"/>
                </a:lnTo>
                <a:lnTo>
                  <a:pt x="0" y="26789"/>
                </a:lnTo>
                <a:lnTo>
                  <a:pt x="0" y="44648"/>
                </a:lnTo>
                <a:lnTo>
                  <a:pt x="0" y="62507"/>
                </a:lnTo>
                <a:lnTo>
                  <a:pt x="0" y="80367"/>
                </a:lnTo>
                <a:lnTo>
                  <a:pt x="0" y="98226"/>
                </a:lnTo>
                <a:lnTo>
                  <a:pt x="0" y="107156"/>
                </a:lnTo>
                <a:lnTo>
                  <a:pt x="0" y="116086"/>
                </a:lnTo>
                <a:lnTo>
                  <a:pt x="0" y="116086"/>
                </a:lnTo>
                <a:lnTo>
                  <a:pt x="0" y="116086"/>
                </a:lnTo>
                <a:lnTo>
                  <a:pt x="8930" y="107156"/>
                </a:lnTo>
                <a:lnTo>
                  <a:pt x="8930" y="89296"/>
                </a:lnTo>
                <a:lnTo>
                  <a:pt x="17860" y="80367"/>
                </a:lnTo>
                <a:lnTo>
                  <a:pt x="26790" y="62507"/>
                </a:lnTo>
                <a:lnTo>
                  <a:pt x="35719" y="35718"/>
                </a:lnTo>
                <a:lnTo>
                  <a:pt x="35719" y="26789"/>
                </a:lnTo>
                <a:lnTo>
                  <a:pt x="44649" y="17859"/>
                </a:lnTo>
                <a:lnTo>
                  <a:pt x="53579" y="8929"/>
                </a:lnTo>
                <a:lnTo>
                  <a:pt x="53579" y="8929"/>
                </a:lnTo>
                <a:lnTo>
                  <a:pt x="53579" y="17859"/>
                </a:lnTo>
                <a:lnTo>
                  <a:pt x="62508" y="35718"/>
                </a:lnTo>
                <a:lnTo>
                  <a:pt x="62508" y="53578"/>
                </a:lnTo>
                <a:lnTo>
                  <a:pt x="62508" y="71437"/>
                </a:lnTo>
                <a:lnTo>
                  <a:pt x="71438" y="98226"/>
                </a:lnTo>
                <a:lnTo>
                  <a:pt x="71438" y="116086"/>
                </a:lnTo>
                <a:lnTo>
                  <a:pt x="71438" y="125015"/>
                </a:lnTo>
                <a:lnTo>
                  <a:pt x="71438" y="133945"/>
                </a:lnTo>
                <a:lnTo>
                  <a:pt x="71438" y="133945"/>
                </a:lnTo>
                <a:lnTo>
                  <a:pt x="80368" y="125015"/>
                </a:lnTo>
                <a:lnTo>
                  <a:pt x="80368" y="116086"/>
                </a:lnTo>
                <a:lnTo>
                  <a:pt x="89297" y="98226"/>
                </a:lnTo>
                <a:lnTo>
                  <a:pt x="98227" y="71437"/>
                </a:lnTo>
                <a:lnTo>
                  <a:pt x="107157" y="53578"/>
                </a:lnTo>
                <a:lnTo>
                  <a:pt x="107157" y="35718"/>
                </a:lnTo>
                <a:lnTo>
                  <a:pt x="116086" y="17859"/>
                </a:lnTo>
                <a:lnTo>
                  <a:pt x="125016" y="17859"/>
                </a:lnTo>
                <a:lnTo>
                  <a:pt x="125016" y="17859"/>
                </a:lnTo>
                <a:lnTo>
                  <a:pt x="133946" y="26789"/>
                </a:lnTo>
                <a:lnTo>
                  <a:pt x="133946" y="53578"/>
                </a:lnTo>
                <a:lnTo>
                  <a:pt x="142875" y="71437"/>
                </a:lnTo>
                <a:lnTo>
                  <a:pt x="142875" y="98226"/>
                </a:lnTo>
                <a:lnTo>
                  <a:pt x="142875" y="125015"/>
                </a:lnTo>
                <a:lnTo>
                  <a:pt x="151805" y="142875"/>
                </a:lnTo>
                <a:lnTo>
                  <a:pt x="160735" y="151804"/>
                </a:lnTo>
                <a:lnTo>
                  <a:pt x="169665" y="151804"/>
                </a:lnTo>
                <a:lnTo>
                  <a:pt x="178594" y="142875"/>
                </a:lnTo>
                <a:lnTo>
                  <a:pt x="178594" y="133945"/>
                </a:lnTo>
                <a:lnTo>
                  <a:pt x="187524" y="116086"/>
                </a:lnTo>
                <a:lnTo>
                  <a:pt x="196454" y="89296"/>
                </a:lnTo>
                <a:lnTo>
                  <a:pt x="196454"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7938492" y="1285875"/>
            <a:ext cx="107157" cy="125016"/>
          </a:xfrm>
          <a:custGeom>
            <a:avLst/>
            <a:gdLst/>
            <a:ahLst/>
            <a:cxnLst/>
            <a:rect l="0" t="0" r="0" b="0"/>
            <a:pathLst>
              <a:path w="107157" h="125016">
                <a:moveTo>
                  <a:pt x="0" y="53578"/>
                </a:moveTo>
                <a:lnTo>
                  <a:pt x="0" y="53578"/>
                </a:lnTo>
                <a:lnTo>
                  <a:pt x="8930" y="53578"/>
                </a:lnTo>
                <a:lnTo>
                  <a:pt x="17860" y="53578"/>
                </a:lnTo>
                <a:lnTo>
                  <a:pt x="26789" y="53578"/>
                </a:lnTo>
                <a:lnTo>
                  <a:pt x="44649" y="53578"/>
                </a:lnTo>
                <a:lnTo>
                  <a:pt x="53578" y="53578"/>
                </a:lnTo>
                <a:lnTo>
                  <a:pt x="71438" y="44648"/>
                </a:lnTo>
                <a:lnTo>
                  <a:pt x="89297" y="44648"/>
                </a:lnTo>
                <a:lnTo>
                  <a:pt x="98227" y="44648"/>
                </a:lnTo>
                <a:lnTo>
                  <a:pt x="98227" y="35719"/>
                </a:lnTo>
                <a:lnTo>
                  <a:pt x="107156" y="35719"/>
                </a:lnTo>
                <a:lnTo>
                  <a:pt x="98227" y="26789"/>
                </a:lnTo>
                <a:lnTo>
                  <a:pt x="89297" y="17859"/>
                </a:lnTo>
                <a:lnTo>
                  <a:pt x="89297" y="8930"/>
                </a:lnTo>
                <a:lnTo>
                  <a:pt x="80367" y="0"/>
                </a:lnTo>
                <a:lnTo>
                  <a:pt x="71438" y="0"/>
                </a:lnTo>
                <a:lnTo>
                  <a:pt x="62508" y="8930"/>
                </a:lnTo>
                <a:lnTo>
                  <a:pt x="53578" y="17859"/>
                </a:lnTo>
                <a:lnTo>
                  <a:pt x="53578" y="35719"/>
                </a:lnTo>
                <a:lnTo>
                  <a:pt x="53578" y="53578"/>
                </a:lnTo>
                <a:lnTo>
                  <a:pt x="62508" y="71438"/>
                </a:lnTo>
                <a:lnTo>
                  <a:pt x="71438" y="89297"/>
                </a:lnTo>
                <a:lnTo>
                  <a:pt x="80367" y="107156"/>
                </a:lnTo>
                <a:lnTo>
                  <a:pt x="89297" y="116086"/>
                </a:lnTo>
                <a:lnTo>
                  <a:pt x="98227" y="125015"/>
                </a:lnTo>
                <a:lnTo>
                  <a:pt x="98227"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8063508" y="1393031"/>
            <a:ext cx="8931" cy="8931"/>
          </a:xfrm>
          <a:custGeom>
            <a:avLst/>
            <a:gdLst/>
            <a:ahLst/>
            <a:cxnLst/>
            <a:rect l="0" t="0" r="0" b="0"/>
            <a:pathLst>
              <a:path w="8931" h="8931">
                <a:moveTo>
                  <a:pt x="0" y="8930"/>
                </a:move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8304609" y="1259086"/>
            <a:ext cx="125016" cy="142876"/>
          </a:xfrm>
          <a:custGeom>
            <a:avLst/>
            <a:gdLst/>
            <a:ahLst/>
            <a:cxnLst/>
            <a:rect l="0" t="0" r="0" b="0"/>
            <a:pathLst>
              <a:path w="125016" h="142876">
                <a:moveTo>
                  <a:pt x="98226" y="62508"/>
                </a:moveTo>
                <a:lnTo>
                  <a:pt x="89296" y="62508"/>
                </a:lnTo>
                <a:lnTo>
                  <a:pt x="89296" y="62508"/>
                </a:lnTo>
                <a:lnTo>
                  <a:pt x="80367" y="62508"/>
                </a:lnTo>
                <a:lnTo>
                  <a:pt x="80367" y="62508"/>
                </a:lnTo>
                <a:lnTo>
                  <a:pt x="80367" y="53578"/>
                </a:lnTo>
                <a:lnTo>
                  <a:pt x="71437" y="53578"/>
                </a:lnTo>
                <a:lnTo>
                  <a:pt x="71437" y="44648"/>
                </a:lnTo>
                <a:lnTo>
                  <a:pt x="71437" y="35719"/>
                </a:lnTo>
                <a:lnTo>
                  <a:pt x="71437" y="26789"/>
                </a:lnTo>
                <a:lnTo>
                  <a:pt x="62507" y="17859"/>
                </a:lnTo>
                <a:lnTo>
                  <a:pt x="53578" y="8930"/>
                </a:lnTo>
                <a:lnTo>
                  <a:pt x="44648" y="0"/>
                </a:lnTo>
                <a:lnTo>
                  <a:pt x="35718" y="0"/>
                </a:lnTo>
                <a:lnTo>
                  <a:pt x="26789" y="0"/>
                </a:lnTo>
                <a:lnTo>
                  <a:pt x="17859" y="17859"/>
                </a:lnTo>
                <a:lnTo>
                  <a:pt x="8929" y="35719"/>
                </a:lnTo>
                <a:lnTo>
                  <a:pt x="0" y="53578"/>
                </a:lnTo>
                <a:lnTo>
                  <a:pt x="0" y="80367"/>
                </a:lnTo>
                <a:lnTo>
                  <a:pt x="8929" y="98227"/>
                </a:lnTo>
                <a:lnTo>
                  <a:pt x="8929" y="116086"/>
                </a:lnTo>
                <a:lnTo>
                  <a:pt x="26789" y="133945"/>
                </a:lnTo>
                <a:lnTo>
                  <a:pt x="35718" y="133945"/>
                </a:lnTo>
                <a:lnTo>
                  <a:pt x="53578" y="142875"/>
                </a:lnTo>
                <a:lnTo>
                  <a:pt x="71437" y="142875"/>
                </a:lnTo>
                <a:lnTo>
                  <a:pt x="89296" y="133945"/>
                </a:lnTo>
                <a:lnTo>
                  <a:pt x="107156" y="125016"/>
                </a:lnTo>
                <a:lnTo>
                  <a:pt x="125015" y="116086"/>
                </a:lnTo>
                <a:lnTo>
                  <a:pt x="125015"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8438554" y="1259086"/>
            <a:ext cx="169665" cy="160735"/>
          </a:xfrm>
          <a:custGeom>
            <a:avLst/>
            <a:gdLst/>
            <a:ahLst/>
            <a:cxnLst/>
            <a:rect l="0" t="0" r="0" b="0"/>
            <a:pathLst>
              <a:path w="169665" h="160735">
                <a:moveTo>
                  <a:pt x="8930" y="17859"/>
                </a:moveTo>
                <a:lnTo>
                  <a:pt x="0" y="17859"/>
                </a:lnTo>
                <a:lnTo>
                  <a:pt x="0" y="26789"/>
                </a:lnTo>
                <a:lnTo>
                  <a:pt x="0" y="26789"/>
                </a:lnTo>
                <a:lnTo>
                  <a:pt x="0" y="44648"/>
                </a:lnTo>
                <a:lnTo>
                  <a:pt x="0" y="62508"/>
                </a:lnTo>
                <a:lnTo>
                  <a:pt x="0" y="80367"/>
                </a:lnTo>
                <a:lnTo>
                  <a:pt x="0" y="98227"/>
                </a:lnTo>
                <a:lnTo>
                  <a:pt x="0" y="116086"/>
                </a:lnTo>
                <a:lnTo>
                  <a:pt x="0" y="125016"/>
                </a:lnTo>
                <a:lnTo>
                  <a:pt x="0" y="133945"/>
                </a:lnTo>
                <a:lnTo>
                  <a:pt x="0" y="142875"/>
                </a:lnTo>
                <a:lnTo>
                  <a:pt x="0" y="142875"/>
                </a:lnTo>
                <a:lnTo>
                  <a:pt x="0" y="133945"/>
                </a:lnTo>
                <a:lnTo>
                  <a:pt x="8930" y="125016"/>
                </a:lnTo>
                <a:lnTo>
                  <a:pt x="8930" y="107156"/>
                </a:lnTo>
                <a:lnTo>
                  <a:pt x="8930" y="89297"/>
                </a:lnTo>
                <a:lnTo>
                  <a:pt x="8930" y="71437"/>
                </a:lnTo>
                <a:lnTo>
                  <a:pt x="17859" y="53578"/>
                </a:lnTo>
                <a:lnTo>
                  <a:pt x="17859" y="26789"/>
                </a:lnTo>
                <a:lnTo>
                  <a:pt x="26789" y="17859"/>
                </a:lnTo>
                <a:lnTo>
                  <a:pt x="35719" y="17859"/>
                </a:lnTo>
                <a:lnTo>
                  <a:pt x="35719" y="26789"/>
                </a:lnTo>
                <a:lnTo>
                  <a:pt x="44648" y="35719"/>
                </a:lnTo>
                <a:lnTo>
                  <a:pt x="44648" y="53578"/>
                </a:lnTo>
                <a:lnTo>
                  <a:pt x="44648" y="80367"/>
                </a:lnTo>
                <a:lnTo>
                  <a:pt x="53578" y="107156"/>
                </a:lnTo>
                <a:lnTo>
                  <a:pt x="53578" y="125016"/>
                </a:lnTo>
                <a:lnTo>
                  <a:pt x="53578" y="142875"/>
                </a:lnTo>
                <a:lnTo>
                  <a:pt x="53578" y="151804"/>
                </a:lnTo>
                <a:lnTo>
                  <a:pt x="53578" y="160734"/>
                </a:lnTo>
                <a:lnTo>
                  <a:pt x="62508" y="160734"/>
                </a:lnTo>
                <a:lnTo>
                  <a:pt x="62508" y="151804"/>
                </a:lnTo>
                <a:lnTo>
                  <a:pt x="71437" y="133945"/>
                </a:lnTo>
                <a:lnTo>
                  <a:pt x="80367" y="107156"/>
                </a:lnTo>
                <a:lnTo>
                  <a:pt x="89297" y="80367"/>
                </a:lnTo>
                <a:lnTo>
                  <a:pt x="98226" y="53578"/>
                </a:lnTo>
                <a:lnTo>
                  <a:pt x="107156" y="26789"/>
                </a:lnTo>
                <a:lnTo>
                  <a:pt x="116086" y="8930"/>
                </a:lnTo>
                <a:lnTo>
                  <a:pt x="125016" y="0"/>
                </a:lnTo>
                <a:lnTo>
                  <a:pt x="125016" y="8930"/>
                </a:lnTo>
                <a:lnTo>
                  <a:pt x="133945" y="26789"/>
                </a:lnTo>
                <a:lnTo>
                  <a:pt x="133945" y="44648"/>
                </a:lnTo>
                <a:lnTo>
                  <a:pt x="133945" y="62508"/>
                </a:lnTo>
                <a:lnTo>
                  <a:pt x="142875" y="89297"/>
                </a:lnTo>
                <a:lnTo>
                  <a:pt x="142875" y="116086"/>
                </a:lnTo>
                <a:lnTo>
                  <a:pt x="142875" y="125016"/>
                </a:lnTo>
                <a:lnTo>
                  <a:pt x="142875" y="142875"/>
                </a:lnTo>
                <a:lnTo>
                  <a:pt x="142875" y="142875"/>
                </a:lnTo>
                <a:lnTo>
                  <a:pt x="142875" y="142875"/>
                </a:lnTo>
                <a:lnTo>
                  <a:pt x="151805" y="133945"/>
                </a:lnTo>
                <a:lnTo>
                  <a:pt x="151805" y="107156"/>
                </a:lnTo>
                <a:lnTo>
                  <a:pt x="160734" y="89297"/>
                </a:lnTo>
                <a:lnTo>
                  <a:pt x="169664" y="62508"/>
                </a:lnTo>
                <a:lnTo>
                  <a:pt x="169664"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8643937" y="1151930"/>
            <a:ext cx="107157" cy="258961"/>
          </a:xfrm>
          <a:custGeom>
            <a:avLst/>
            <a:gdLst/>
            <a:ahLst/>
            <a:cxnLst/>
            <a:rect l="0" t="0" r="0" b="0"/>
            <a:pathLst>
              <a:path w="107157" h="258961">
                <a:moveTo>
                  <a:pt x="44648" y="160734"/>
                </a:moveTo>
                <a:lnTo>
                  <a:pt x="44648" y="160734"/>
                </a:lnTo>
                <a:lnTo>
                  <a:pt x="44648" y="151804"/>
                </a:lnTo>
                <a:lnTo>
                  <a:pt x="44648" y="151804"/>
                </a:lnTo>
                <a:lnTo>
                  <a:pt x="35718" y="151804"/>
                </a:lnTo>
                <a:lnTo>
                  <a:pt x="35718" y="142875"/>
                </a:lnTo>
                <a:lnTo>
                  <a:pt x="26789" y="142875"/>
                </a:lnTo>
                <a:lnTo>
                  <a:pt x="26789" y="142875"/>
                </a:lnTo>
                <a:lnTo>
                  <a:pt x="17859" y="151804"/>
                </a:lnTo>
                <a:lnTo>
                  <a:pt x="17859" y="160734"/>
                </a:lnTo>
                <a:lnTo>
                  <a:pt x="8929" y="178593"/>
                </a:lnTo>
                <a:lnTo>
                  <a:pt x="0" y="196453"/>
                </a:lnTo>
                <a:lnTo>
                  <a:pt x="0" y="214312"/>
                </a:lnTo>
                <a:lnTo>
                  <a:pt x="0" y="232172"/>
                </a:lnTo>
                <a:lnTo>
                  <a:pt x="0" y="250031"/>
                </a:lnTo>
                <a:lnTo>
                  <a:pt x="8929" y="258960"/>
                </a:lnTo>
                <a:lnTo>
                  <a:pt x="17859" y="258960"/>
                </a:lnTo>
                <a:lnTo>
                  <a:pt x="26789" y="258960"/>
                </a:lnTo>
                <a:lnTo>
                  <a:pt x="35718" y="258960"/>
                </a:lnTo>
                <a:lnTo>
                  <a:pt x="44648" y="250031"/>
                </a:lnTo>
                <a:lnTo>
                  <a:pt x="53578" y="241101"/>
                </a:lnTo>
                <a:lnTo>
                  <a:pt x="62508" y="223242"/>
                </a:lnTo>
                <a:lnTo>
                  <a:pt x="71437" y="196453"/>
                </a:lnTo>
                <a:lnTo>
                  <a:pt x="89297" y="169664"/>
                </a:lnTo>
                <a:lnTo>
                  <a:pt x="98226" y="142875"/>
                </a:lnTo>
                <a:lnTo>
                  <a:pt x="107156" y="116086"/>
                </a:lnTo>
                <a:lnTo>
                  <a:pt x="107156" y="80367"/>
                </a:lnTo>
                <a:lnTo>
                  <a:pt x="98226" y="53578"/>
                </a:lnTo>
                <a:lnTo>
                  <a:pt x="89297" y="26789"/>
                </a:lnTo>
                <a:lnTo>
                  <a:pt x="71437" y="8929"/>
                </a:lnTo>
                <a:lnTo>
                  <a:pt x="62508" y="0"/>
                </a:lnTo>
                <a:lnTo>
                  <a:pt x="53578" y="8929"/>
                </a:lnTo>
                <a:lnTo>
                  <a:pt x="44648" y="26789"/>
                </a:lnTo>
                <a:lnTo>
                  <a:pt x="44648" y="53578"/>
                </a:lnTo>
                <a:lnTo>
                  <a:pt x="35718" y="80367"/>
                </a:lnTo>
                <a:lnTo>
                  <a:pt x="44648" y="116086"/>
                </a:lnTo>
                <a:lnTo>
                  <a:pt x="44648" y="160734"/>
                </a:lnTo>
                <a:lnTo>
                  <a:pt x="53578" y="187523"/>
                </a:lnTo>
                <a:lnTo>
                  <a:pt x="62508" y="214312"/>
                </a:lnTo>
                <a:lnTo>
                  <a:pt x="71437" y="232172"/>
                </a:lnTo>
                <a:lnTo>
                  <a:pt x="89297" y="241101"/>
                </a:lnTo>
                <a:lnTo>
                  <a:pt x="89297" y="250031"/>
                </a:lnTo>
                <a:lnTo>
                  <a:pt x="98226" y="250031"/>
                </a:lnTo>
                <a:lnTo>
                  <a:pt x="107156" y="250031"/>
                </a:lnTo>
                <a:lnTo>
                  <a:pt x="107156"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7884914" y="1598414"/>
            <a:ext cx="142876" cy="125016"/>
          </a:xfrm>
          <a:custGeom>
            <a:avLst/>
            <a:gdLst/>
            <a:ahLst/>
            <a:cxnLst/>
            <a:rect l="0" t="0" r="0" b="0"/>
            <a:pathLst>
              <a:path w="142876" h="125016">
                <a:moveTo>
                  <a:pt x="0" y="26789"/>
                </a:moveTo>
                <a:lnTo>
                  <a:pt x="0" y="17859"/>
                </a:lnTo>
                <a:lnTo>
                  <a:pt x="0" y="17859"/>
                </a:lnTo>
                <a:lnTo>
                  <a:pt x="0" y="17859"/>
                </a:lnTo>
                <a:lnTo>
                  <a:pt x="8930" y="8930"/>
                </a:lnTo>
                <a:lnTo>
                  <a:pt x="8930" y="17859"/>
                </a:lnTo>
                <a:lnTo>
                  <a:pt x="8930" y="17859"/>
                </a:lnTo>
                <a:lnTo>
                  <a:pt x="8930" y="26789"/>
                </a:lnTo>
                <a:lnTo>
                  <a:pt x="8930" y="35719"/>
                </a:lnTo>
                <a:lnTo>
                  <a:pt x="17859" y="53578"/>
                </a:lnTo>
                <a:lnTo>
                  <a:pt x="17859" y="71437"/>
                </a:lnTo>
                <a:lnTo>
                  <a:pt x="17859" y="89297"/>
                </a:lnTo>
                <a:lnTo>
                  <a:pt x="26789" y="98226"/>
                </a:lnTo>
                <a:lnTo>
                  <a:pt x="26789" y="116086"/>
                </a:lnTo>
                <a:lnTo>
                  <a:pt x="26789" y="125015"/>
                </a:lnTo>
                <a:lnTo>
                  <a:pt x="26789" y="125015"/>
                </a:lnTo>
                <a:lnTo>
                  <a:pt x="26789" y="125015"/>
                </a:lnTo>
                <a:lnTo>
                  <a:pt x="17859" y="116086"/>
                </a:lnTo>
                <a:lnTo>
                  <a:pt x="17859" y="107156"/>
                </a:lnTo>
                <a:lnTo>
                  <a:pt x="17859" y="89297"/>
                </a:lnTo>
                <a:lnTo>
                  <a:pt x="17859" y="71437"/>
                </a:lnTo>
                <a:lnTo>
                  <a:pt x="26789" y="53578"/>
                </a:lnTo>
                <a:lnTo>
                  <a:pt x="35719" y="35719"/>
                </a:lnTo>
                <a:lnTo>
                  <a:pt x="44649" y="26789"/>
                </a:lnTo>
                <a:lnTo>
                  <a:pt x="62508" y="17859"/>
                </a:lnTo>
                <a:lnTo>
                  <a:pt x="80367" y="8930"/>
                </a:lnTo>
                <a:lnTo>
                  <a:pt x="98227" y="0"/>
                </a:lnTo>
                <a:lnTo>
                  <a:pt x="116086" y="0"/>
                </a:lnTo>
                <a:lnTo>
                  <a:pt x="125016" y="8930"/>
                </a:lnTo>
                <a:lnTo>
                  <a:pt x="133945" y="8930"/>
                </a:lnTo>
                <a:lnTo>
                  <a:pt x="142875" y="8930"/>
                </a:lnTo>
                <a:lnTo>
                  <a:pt x="133945" y="17859"/>
                </a:lnTo>
                <a:lnTo>
                  <a:pt x="133945"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8001000" y="1625203"/>
            <a:ext cx="142876" cy="89298"/>
          </a:xfrm>
          <a:custGeom>
            <a:avLst/>
            <a:gdLst/>
            <a:ahLst/>
            <a:cxnLst/>
            <a:rect l="0" t="0" r="0" b="0"/>
            <a:pathLst>
              <a:path w="142876" h="89298">
                <a:moveTo>
                  <a:pt x="0" y="0"/>
                </a:moveTo>
                <a:lnTo>
                  <a:pt x="0" y="0"/>
                </a:lnTo>
                <a:lnTo>
                  <a:pt x="0" y="0"/>
                </a:lnTo>
                <a:lnTo>
                  <a:pt x="8930" y="8930"/>
                </a:lnTo>
                <a:lnTo>
                  <a:pt x="8930" y="17859"/>
                </a:lnTo>
                <a:lnTo>
                  <a:pt x="8930" y="26789"/>
                </a:lnTo>
                <a:lnTo>
                  <a:pt x="17859" y="44648"/>
                </a:lnTo>
                <a:lnTo>
                  <a:pt x="17859" y="62508"/>
                </a:lnTo>
                <a:lnTo>
                  <a:pt x="26789" y="71437"/>
                </a:lnTo>
                <a:lnTo>
                  <a:pt x="26789" y="80367"/>
                </a:lnTo>
                <a:lnTo>
                  <a:pt x="35719" y="89297"/>
                </a:lnTo>
                <a:lnTo>
                  <a:pt x="35719" y="89297"/>
                </a:lnTo>
                <a:lnTo>
                  <a:pt x="44648" y="80367"/>
                </a:lnTo>
                <a:lnTo>
                  <a:pt x="53578" y="62508"/>
                </a:lnTo>
                <a:lnTo>
                  <a:pt x="62508" y="53578"/>
                </a:lnTo>
                <a:lnTo>
                  <a:pt x="71438" y="35719"/>
                </a:lnTo>
                <a:lnTo>
                  <a:pt x="71438" y="17859"/>
                </a:lnTo>
                <a:lnTo>
                  <a:pt x="80367" y="8930"/>
                </a:lnTo>
                <a:lnTo>
                  <a:pt x="80367" y="0"/>
                </a:lnTo>
                <a:lnTo>
                  <a:pt x="80367" y="0"/>
                </a:lnTo>
                <a:lnTo>
                  <a:pt x="80367" y="8930"/>
                </a:lnTo>
                <a:lnTo>
                  <a:pt x="80367" y="17859"/>
                </a:lnTo>
                <a:lnTo>
                  <a:pt x="80367" y="35719"/>
                </a:lnTo>
                <a:lnTo>
                  <a:pt x="89297" y="44648"/>
                </a:lnTo>
                <a:lnTo>
                  <a:pt x="89297" y="62508"/>
                </a:lnTo>
                <a:lnTo>
                  <a:pt x="89297" y="62508"/>
                </a:lnTo>
                <a:lnTo>
                  <a:pt x="98227" y="71437"/>
                </a:lnTo>
                <a:lnTo>
                  <a:pt x="107156" y="80367"/>
                </a:lnTo>
                <a:lnTo>
                  <a:pt x="116086" y="80367"/>
                </a:lnTo>
                <a:lnTo>
                  <a:pt x="125016" y="71437"/>
                </a:lnTo>
                <a:lnTo>
                  <a:pt x="133945" y="62508"/>
                </a:lnTo>
                <a:lnTo>
                  <a:pt x="142875" y="44648"/>
                </a:lnTo>
                <a:lnTo>
                  <a:pt x="142875"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8152805" y="1625203"/>
            <a:ext cx="125016" cy="98227"/>
          </a:xfrm>
          <a:custGeom>
            <a:avLst/>
            <a:gdLst/>
            <a:ahLst/>
            <a:cxnLst/>
            <a:rect l="0" t="0" r="0" b="0"/>
            <a:pathLst>
              <a:path w="125016" h="98227">
                <a:moveTo>
                  <a:pt x="8929" y="0"/>
                </a:moveTo>
                <a:lnTo>
                  <a:pt x="8929" y="0"/>
                </a:lnTo>
                <a:lnTo>
                  <a:pt x="8929" y="8930"/>
                </a:lnTo>
                <a:lnTo>
                  <a:pt x="0" y="8930"/>
                </a:lnTo>
                <a:lnTo>
                  <a:pt x="0" y="17859"/>
                </a:lnTo>
                <a:lnTo>
                  <a:pt x="0" y="35719"/>
                </a:lnTo>
                <a:lnTo>
                  <a:pt x="0" y="44648"/>
                </a:lnTo>
                <a:lnTo>
                  <a:pt x="0" y="62508"/>
                </a:lnTo>
                <a:lnTo>
                  <a:pt x="0" y="71437"/>
                </a:lnTo>
                <a:lnTo>
                  <a:pt x="8929" y="71437"/>
                </a:lnTo>
                <a:lnTo>
                  <a:pt x="17859" y="80367"/>
                </a:lnTo>
                <a:lnTo>
                  <a:pt x="26789" y="71437"/>
                </a:lnTo>
                <a:lnTo>
                  <a:pt x="26789" y="62508"/>
                </a:lnTo>
                <a:lnTo>
                  <a:pt x="35718" y="53578"/>
                </a:lnTo>
                <a:lnTo>
                  <a:pt x="44647" y="35719"/>
                </a:lnTo>
                <a:lnTo>
                  <a:pt x="53577" y="17859"/>
                </a:lnTo>
                <a:lnTo>
                  <a:pt x="53577" y="8930"/>
                </a:lnTo>
                <a:lnTo>
                  <a:pt x="62507" y="0"/>
                </a:lnTo>
                <a:lnTo>
                  <a:pt x="62507" y="0"/>
                </a:lnTo>
                <a:lnTo>
                  <a:pt x="71436" y="8930"/>
                </a:lnTo>
                <a:lnTo>
                  <a:pt x="71436" y="17859"/>
                </a:lnTo>
                <a:lnTo>
                  <a:pt x="80366" y="35719"/>
                </a:lnTo>
                <a:lnTo>
                  <a:pt x="80366" y="53578"/>
                </a:lnTo>
                <a:lnTo>
                  <a:pt x="89296" y="62508"/>
                </a:lnTo>
                <a:lnTo>
                  <a:pt x="89296" y="80367"/>
                </a:lnTo>
                <a:lnTo>
                  <a:pt x="98225" y="89297"/>
                </a:lnTo>
                <a:lnTo>
                  <a:pt x="98225" y="98226"/>
                </a:lnTo>
                <a:lnTo>
                  <a:pt x="107155" y="98226"/>
                </a:lnTo>
                <a:lnTo>
                  <a:pt x="116085" y="89297"/>
                </a:lnTo>
                <a:lnTo>
                  <a:pt x="125015" y="89297"/>
                </a:lnTo>
                <a:lnTo>
                  <a:pt x="125015"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8402835" y="1464469"/>
            <a:ext cx="71439" cy="303610"/>
          </a:xfrm>
          <a:custGeom>
            <a:avLst/>
            <a:gdLst/>
            <a:ahLst/>
            <a:cxnLst/>
            <a:rect l="0" t="0" r="0" b="0"/>
            <a:pathLst>
              <a:path w="71439" h="303610">
                <a:moveTo>
                  <a:pt x="26789" y="285750"/>
                </a:moveTo>
                <a:lnTo>
                  <a:pt x="26789" y="285750"/>
                </a:lnTo>
                <a:lnTo>
                  <a:pt x="17860" y="294679"/>
                </a:lnTo>
                <a:lnTo>
                  <a:pt x="8930" y="294679"/>
                </a:lnTo>
                <a:lnTo>
                  <a:pt x="0" y="303609"/>
                </a:lnTo>
                <a:lnTo>
                  <a:pt x="0" y="303609"/>
                </a:lnTo>
                <a:lnTo>
                  <a:pt x="8930" y="303609"/>
                </a:lnTo>
                <a:lnTo>
                  <a:pt x="17860" y="303609"/>
                </a:lnTo>
                <a:lnTo>
                  <a:pt x="26789" y="285750"/>
                </a:lnTo>
                <a:lnTo>
                  <a:pt x="35719" y="267890"/>
                </a:lnTo>
                <a:lnTo>
                  <a:pt x="44649" y="250031"/>
                </a:lnTo>
                <a:lnTo>
                  <a:pt x="44649" y="223242"/>
                </a:lnTo>
                <a:lnTo>
                  <a:pt x="44649" y="196453"/>
                </a:lnTo>
                <a:lnTo>
                  <a:pt x="53578" y="160734"/>
                </a:lnTo>
                <a:lnTo>
                  <a:pt x="62508" y="133945"/>
                </a:lnTo>
                <a:lnTo>
                  <a:pt x="62508" y="98226"/>
                </a:lnTo>
                <a:lnTo>
                  <a:pt x="71438" y="71437"/>
                </a:lnTo>
                <a:lnTo>
                  <a:pt x="71438" y="44648"/>
                </a:lnTo>
                <a:lnTo>
                  <a:pt x="71438" y="26789"/>
                </a:lnTo>
                <a:lnTo>
                  <a:pt x="71438" y="8929"/>
                </a:lnTo>
                <a:lnTo>
                  <a:pt x="71438" y="8929"/>
                </a:lnTo>
                <a:lnTo>
                  <a:pt x="71438" y="0"/>
                </a:lnTo>
                <a:lnTo>
                  <a:pt x="71438" y="0"/>
                </a:lnTo>
                <a:lnTo>
                  <a:pt x="71438" y="8929"/>
                </a:lnTo>
                <a:lnTo>
                  <a:pt x="71438" y="8929"/>
                </a:lnTo>
                <a:lnTo>
                  <a:pt x="71438" y="17859"/>
                </a:lnTo>
                <a:lnTo>
                  <a:pt x="62508" y="26789"/>
                </a:lnTo>
                <a:lnTo>
                  <a:pt x="62508" y="26789"/>
                </a:lnTo>
                <a:lnTo>
                  <a:pt x="6250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8384976" y="1446609"/>
            <a:ext cx="196454" cy="125017"/>
          </a:xfrm>
          <a:custGeom>
            <a:avLst/>
            <a:gdLst/>
            <a:ahLst/>
            <a:cxnLst/>
            <a:rect l="0" t="0" r="0" b="0"/>
            <a:pathLst>
              <a:path w="196454" h="125017">
                <a:moveTo>
                  <a:pt x="71437" y="26789"/>
                </a:moveTo>
                <a:lnTo>
                  <a:pt x="71437" y="26789"/>
                </a:lnTo>
                <a:lnTo>
                  <a:pt x="62508" y="35719"/>
                </a:lnTo>
                <a:lnTo>
                  <a:pt x="53578" y="44649"/>
                </a:lnTo>
                <a:lnTo>
                  <a:pt x="44648" y="53578"/>
                </a:lnTo>
                <a:lnTo>
                  <a:pt x="35719" y="62508"/>
                </a:lnTo>
                <a:lnTo>
                  <a:pt x="26789" y="80367"/>
                </a:lnTo>
                <a:lnTo>
                  <a:pt x="17859" y="89297"/>
                </a:lnTo>
                <a:lnTo>
                  <a:pt x="8929" y="107156"/>
                </a:lnTo>
                <a:lnTo>
                  <a:pt x="0" y="116086"/>
                </a:lnTo>
                <a:lnTo>
                  <a:pt x="0" y="116086"/>
                </a:lnTo>
                <a:lnTo>
                  <a:pt x="8929" y="116086"/>
                </a:lnTo>
                <a:lnTo>
                  <a:pt x="8929" y="107156"/>
                </a:lnTo>
                <a:lnTo>
                  <a:pt x="17859" y="98227"/>
                </a:lnTo>
                <a:lnTo>
                  <a:pt x="35719" y="80367"/>
                </a:lnTo>
                <a:lnTo>
                  <a:pt x="53578" y="71438"/>
                </a:lnTo>
                <a:lnTo>
                  <a:pt x="62508" y="44649"/>
                </a:lnTo>
                <a:lnTo>
                  <a:pt x="80367" y="26789"/>
                </a:lnTo>
                <a:lnTo>
                  <a:pt x="89297" y="17860"/>
                </a:lnTo>
                <a:lnTo>
                  <a:pt x="89297" y="0"/>
                </a:lnTo>
                <a:lnTo>
                  <a:pt x="98226" y="0"/>
                </a:lnTo>
                <a:lnTo>
                  <a:pt x="98226" y="0"/>
                </a:lnTo>
                <a:lnTo>
                  <a:pt x="98226" y="8930"/>
                </a:lnTo>
                <a:lnTo>
                  <a:pt x="107156" y="26789"/>
                </a:lnTo>
                <a:lnTo>
                  <a:pt x="107156" y="44649"/>
                </a:lnTo>
                <a:lnTo>
                  <a:pt x="107156" y="62508"/>
                </a:lnTo>
                <a:lnTo>
                  <a:pt x="125015" y="80367"/>
                </a:lnTo>
                <a:lnTo>
                  <a:pt x="133945" y="98227"/>
                </a:lnTo>
                <a:lnTo>
                  <a:pt x="151804" y="107156"/>
                </a:lnTo>
                <a:lnTo>
                  <a:pt x="160734" y="116086"/>
                </a:lnTo>
                <a:lnTo>
                  <a:pt x="178594" y="125016"/>
                </a:lnTo>
                <a:lnTo>
                  <a:pt x="187523" y="125016"/>
                </a:lnTo>
                <a:lnTo>
                  <a:pt x="196453" y="116086"/>
                </a:lnTo>
                <a:lnTo>
                  <a:pt x="196453" y="107156"/>
                </a:lnTo>
                <a:lnTo>
                  <a:pt x="196453"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8563570" y="1580554"/>
            <a:ext cx="267891" cy="241103"/>
          </a:xfrm>
          <a:custGeom>
            <a:avLst/>
            <a:gdLst/>
            <a:ahLst/>
            <a:cxnLst/>
            <a:rect l="0" t="0" r="0" b="0"/>
            <a:pathLst>
              <a:path w="267891" h="241103">
                <a:moveTo>
                  <a:pt x="62507" y="125016"/>
                </a:moveTo>
                <a:lnTo>
                  <a:pt x="62507" y="116086"/>
                </a:lnTo>
                <a:lnTo>
                  <a:pt x="62507" y="116086"/>
                </a:lnTo>
                <a:lnTo>
                  <a:pt x="62507" y="107157"/>
                </a:lnTo>
                <a:lnTo>
                  <a:pt x="62507" y="98227"/>
                </a:lnTo>
                <a:lnTo>
                  <a:pt x="53578" y="98227"/>
                </a:lnTo>
                <a:lnTo>
                  <a:pt x="44648" y="107157"/>
                </a:lnTo>
                <a:lnTo>
                  <a:pt x="26789" y="116086"/>
                </a:lnTo>
                <a:lnTo>
                  <a:pt x="17859" y="142875"/>
                </a:lnTo>
                <a:lnTo>
                  <a:pt x="8929" y="160735"/>
                </a:lnTo>
                <a:lnTo>
                  <a:pt x="0" y="187524"/>
                </a:lnTo>
                <a:lnTo>
                  <a:pt x="0" y="205383"/>
                </a:lnTo>
                <a:lnTo>
                  <a:pt x="0" y="223243"/>
                </a:lnTo>
                <a:lnTo>
                  <a:pt x="8929" y="232172"/>
                </a:lnTo>
                <a:lnTo>
                  <a:pt x="17859" y="232172"/>
                </a:lnTo>
                <a:lnTo>
                  <a:pt x="35718" y="232172"/>
                </a:lnTo>
                <a:lnTo>
                  <a:pt x="53578" y="223243"/>
                </a:lnTo>
                <a:lnTo>
                  <a:pt x="71437" y="205383"/>
                </a:lnTo>
                <a:lnTo>
                  <a:pt x="98226" y="178594"/>
                </a:lnTo>
                <a:lnTo>
                  <a:pt x="116085" y="160735"/>
                </a:lnTo>
                <a:lnTo>
                  <a:pt x="133945" y="133946"/>
                </a:lnTo>
                <a:lnTo>
                  <a:pt x="133945" y="125016"/>
                </a:lnTo>
                <a:lnTo>
                  <a:pt x="142875" y="116086"/>
                </a:lnTo>
                <a:lnTo>
                  <a:pt x="142875" y="125016"/>
                </a:lnTo>
                <a:lnTo>
                  <a:pt x="133945" y="133946"/>
                </a:lnTo>
                <a:lnTo>
                  <a:pt x="125015" y="151805"/>
                </a:lnTo>
                <a:lnTo>
                  <a:pt x="116085" y="178594"/>
                </a:lnTo>
                <a:lnTo>
                  <a:pt x="107156" y="196454"/>
                </a:lnTo>
                <a:lnTo>
                  <a:pt x="107156" y="214313"/>
                </a:lnTo>
                <a:lnTo>
                  <a:pt x="116085" y="232172"/>
                </a:lnTo>
                <a:lnTo>
                  <a:pt x="125015" y="241102"/>
                </a:lnTo>
                <a:lnTo>
                  <a:pt x="142875" y="241102"/>
                </a:lnTo>
                <a:lnTo>
                  <a:pt x="151804" y="241102"/>
                </a:lnTo>
                <a:lnTo>
                  <a:pt x="169664" y="232172"/>
                </a:lnTo>
                <a:lnTo>
                  <a:pt x="178593" y="214313"/>
                </a:lnTo>
                <a:lnTo>
                  <a:pt x="187523" y="187524"/>
                </a:lnTo>
                <a:lnTo>
                  <a:pt x="205382" y="151805"/>
                </a:lnTo>
                <a:lnTo>
                  <a:pt x="214312" y="116086"/>
                </a:lnTo>
                <a:lnTo>
                  <a:pt x="223242" y="80368"/>
                </a:lnTo>
                <a:lnTo>
                  <a:pt x="232171" y="53579"/>
                </a:lnTo>
                <a:lnTo>
                  <a:pt x="232171" y="26790"/>
                </a:lnTo>
                <a:lnTo>
                  <a:pt x="232171" y="8930"/>
                </a:lnTo>
                <a:lnTo>
                  <a:pt x="232171" y="0"/>
                </a:lnTo>
                <a:lnTo>
                  <a:pt x="223242" y="0"/>
                </a:lnTo>
                <a:lnTo>
                  <a:pt x="214312" y="8930"/>
                </a:lnTo>
                <a:lnTo>
                  <a:pt x="205382" y="26790"/>
                </a:lnTo>
                <a:lnTo>
                  <a:pt x="205382" y="44649"/>
                </a:lnTo>
                <a:lnTo>
                  <a:pt x="205382" y="71438"/>
                </a:lnTo>
                <a:lnTo>
                  <a:pt x="205382" y="98227"/>
                </a:lnTo>
                <a:lnTo>
                  <a:pt x="214312" y="133946"/>
                </a:lnTo>
                <a:lnTo>
                  <a:pt x="223242" y="151805"/>
                </a:lnTo>
                <a:lnTo>
                  <a:pt x="232171" y="169665"/>
                </a:lnTo>
                <a:lnTo>
                  <a:pt x="241101" y="178594"/>
                </a:lnTo>
                <a:lnTo>
                  <a:pt x="250031" y="187524"/>
                </a:lnTo>
                <a:lnTo>
                  <a:pt x="258960" y="205383"/>
                </a:lnTo>
                <a:lnTo>
                  <a:pt x="267890" y="214313"/>
                </a:lnTo>
                <a:lnTo>
                  <a:pt x="267890" y="223243"/>
                </a:lnTo>
                <a:lnTo>
                  <a:pt x="267890" y="223243"/>
                </a:lnTo>
                <a:lnTo>
                  <a:pt x="250031" y="214313"/>
                </a:lnTo>
                <a:lnTo>
                  <a:pt x="214312" y="187524"/>
                </a:lnTo>
                <a:lnTo>
                  <a:pt x="187523" y="160735"/>
                </a:lnTo>
                <a:lnTo>
                  <a:pt x="151804" y="133946"/>
                </a:lnTo>
                <a:lnTo>
                  <a:pt x="151804"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8652866" y="1634133"/>
            <a:ext cx="178595" cy="17860"/>
          </a:xfrm>
          <a:custGeom>
            <a:avLst/>
            <a:gdLst/>
            <a:ahLst/>
            <a:cxnLst/>
            <a:rect l="0" t="0" r="0" b="0"/>
            <a:pathLst>
              <a:path w="178595" h="17860">
                <a:moveTo>
                  <a:pt x="0" y="8929"/>
                </a:moveTo>
                <a:lnTo>
                  <a:pt x="8930" y="0"/>
                </a:lnTo>
                <a:lnTo>
                  <a:pt x="26789" y="0"/>
                </a:lnTo>
                <a:lnTo>
                  <a:pt x="53579" y="0"/>
                </a:lnTo>
                <a:lnTo>
                  <a:pt x="80368" y="0"/>
                </a:lnTo>
                <a:lnTo>
                  <a:pt x="107157" y="0"/>
                </a:lnTo>
                <a:lnTo>
                  <a:pt x="125016" y="0"/>
                </a:lnTo>
                <a:lnTo>
                  <a:pt x="142875" y="0"/>
                </a:lnTo>
                <a:lnTo>
                  <a:pt x="160735" y="8929"/>
                </a:lnTo>
                <a:lnTo>
                  <a:pt x="178594" y="17859"/>
                </a:lnTo>
                <a:lnTo>
                  <a:pt x="178594"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7867055" y="714375"/>
            <a:ext cx="1151930" cy="1035845"/>
          </a:xfrm>
          <a:custGeom>
            <a:avLst/>
            <a:gdLst/>
            <a:ahLst/>
            <a:cxnLst/>
            <a:rect l="0" t="0" r="0" b="0"/>
            <a:pathLst>
              <a:path w="1151930" h="1035845">
                <a:moveTo>
                  <a:pt x="1053702" y="1026914"/>
                </a:moveTo>
                <a:lnTo>
                  <a:pt x="1044772" y="1026914"/>
                </a:lnTo>
                <a:lnTo>
                  <a:pt x="1044772" y="1035844"/>
                </a:lnTo>
                <a:lnTo>
                  <a:pt x="1035843" y="1035844"/>
                </a:lnTo>
                <a:lnTo>
                  <a:pt x="1035843" y="1035844"/>
                </a:lnTo>
                <a:lnTo>
                  <a:pt x="1026913" y="1035844"/>
                </a:lnTo>
                <a:lnTo>
                  <a:pt x="1026913" y="1035844"/>
                </a:lnTo>
                <a:lnTo>
                  <a:pt x="1026913" y="1035844"/>
                </a:lnTo>
                <a:lnTo>
                  <a:pt x="1017983" y="1035844"/>
                </a:lnTo>
                <a:lnTo>
                  <a:pt x="1017983" y="1035844"/>
                </a:lnTo>
                <a:lnTo>
                  <a:pt x="1017983" y="1026914"/>
                </a:lnTo>
                <a:lnTo>
                  <a:pt x="1017983" y="1026914"/>
                </a:lnTo>
                <a:lnTo>
                  <a:pt x="1026913" y="1017984"/>
                </a:lnTo>
                <a:lnTo>
                  <a:pt x="1035843" y="1009054"/>
                </a:lnTo>
                <a:lnTo>
                  <a:pt x="1035843" y="1000125"/>
                </a:lnTo>
                <a:lnTo>
                  <a:pt x="1044772" y="982265"/>
                </a:lnTo>
                <a:lnTo>
                  <a:pt x="1062632" y="964406"/>
                </a:lnTo>
                <a:lnTo>
                  <a:pt x="1071561" y="946547"/>
                </a:lnTo>
                <a:lnTo>
                  <a:pt x="1089421" y="919758"/>
                </a:lnTo>
                <a:lnTo>
                  <a:pt x="1098350" y="892969"/>
                </a:lnTo>
                <a:lnTo>
                  <a:pt x="1116210" y="866179"/>
                </a:lnTo>
                <a:lnTo>
                  <a:pt x="1125140" y="839390"/>
                </a:lnTo>
                <a:lnTo>
                  <a:pt x="1134069" y="803672"/>
                </a:lnTo>
                <a:lnTo>
                  <a:pt x="1142999" y="776883"/>
                </a:lnTo>
                <a:lnTo>
                  <a:pt x="1151929" y="741164"/>
                </a:lnTo>
                <a:lnTo>
                  <a:pt x="1151929" y="705445"/>
                </a:lnTo>
                <a:lnTo>
                  <a:pt x="1151929" y="678656"/>
                </a:lnTo>
                <a:lnTo>
                  <a:pt x="1151929" y="642938"/>
                </a:lnTo>
                <a:lnTo>
                  <a:pt x="1142999" y="598289"/>
                </a:lnTo>
                <a:lnTo>
                  <a:pt x="1134069" y="562570"/>
                </a:lnTo>
                <a:lnTo>
                  <a:pt x="1125140" y="526852"/>
                </a:lnTo>
                <a:lnTo>
                  <a:pt x="1107280" y="491133"/>
                </a:lnTo>
                <a:lnTo>
                  <a:pt x="1098350" y="446484"/>
                </a:lnTo>
                <a:lnTo>
                  <a:pt x="1062632" y="357187"/>
                </a:lnTo>
                <a:lnTo>
                  <a:pt x="1017983" y="285750"/>
                </a:lnTo>
                <a:lnTo>
                  <a:pt x="982265" y="232172"/>
                </a:lnTo>
                <a:lnTo>
                  <a:pt x="928686" y="178594"/>
                </a:lnTo>
                <a:lnTo>
                  <a:pt x="884038" y="142875"/>
                </a:lnTo>
                <a:lnTo>
                  <a:pt x="839390" y="116086"/>
                </a:lnTo>
                <a:lnTo>
                  <a:pt x="794741" y="89297"/>
                </a:lnTo>
                <a:lnTo>
                  <a:pt x="741163" y="71437"/>
                </a:lnTo>
                <a:lnTo>
                  <a:pt x="696515" y="53578"/>
                </a:lnTo>
                <a:lnTo>
                  <a:pt x="642936" y="35719"/>
                </a:lnTo>
                <a:lnTo>
                  <a:pt x="589358" y="17859"/>
                </a:lnTo>
                <a:lnTo>
                  <a:pt x="535780" y="8930"/>
                </a:lnTo>
                <a:lnTo>
                  <a:pt x="491132" y="0"/>
                </a:lnTo>
                <a:lnTo>
                  <a:pt x="437554" y="0"/>
                </a:lnTo>
                <a:lnTo>
                  <a:pt x="383975" y="8930"/>
                </a:lnTo>
                <a:lnTo>
                  <a:pt x="339327" y="17859"/>
                </a:lnTo>
                <a:lnTo>
                  <a:pt x="285750" y="44648"/>
                </a:lnTo>
                <a:lnTo>
                  <a:pt x="241101" y="80367"/>
                </a:lnTo>
                <a:lnTo>
                  <a:pt x="205383" y="116086"/>
                </a:lnTo>
                <a:lnTo>
                  <a:pt x="169664" y="160734"/>
                </a:lnTo>
                <a:lnTo>
                  <a:pt x="142875" y="205383"/>
                </a:lnTo>
                <a:lnTo>
                  <a:pt x="116086" y="241101"/>
                </a:lnTo>
                <a:lnTo>
                  <a:pt x="98226" y="285750"/>
                </a:lnTo>
                <a:lnTo>
                  <a:pt x="89297" y="321469"/>
                </a:lnTo>
                <a:lnTo>
                  <a:pt x="80367" y="357187"/>
                </a:lnTo>
                <a:lnTo>
                  <a:pt x="62508" y="383976"/>
                </a:lnTo>
                <a:lnTo>
                  <a:pt x="53578" y="410766"/>
                </a:lnTo>
                <a:lnTo>
                  <a:pt x="44648" y="428625"/>
                </a:lnTo>
                <a:lnTo>
                  <a:pt x="35718" y="446484"/>
                </a:lnTo>
                <a:lnTo>
                  <a:pt x="26789" y="455414"/>
                </a:lnTo>
                <a:lnTo>
                  <a:pt x="26789" y="464344"/>
                </a:lnTo>
                <a:lnTo>
                  <a:pt x="26789" y="464344"/>
                </a:lnTo>
                <a:lnTo>
                  <a:pt x="17859" y="464344"/>
                </a:lnTo>
                <a:lnTo>
                  <a:pt x="17859" y="464344"/>
                </a:lnTo>
                <a:lnTo>
                  <a:pt x="17859" y="464344"/>
                </a:lnTo>
                <a:lnTo>
                  <a:pt x="26789" y="455414"/>
                </a:lnTo>
                <a:lnTo>
                  <a:pt x="26789" y="446484"/>
                </a:lnTo>
                <a:lnTo>
                  <a:pt x="26789" y="446484"/>
                </a:lnTo>
                <a:lnTo>
                  <a:pt x="26789" y="437555"/>
                </a:lnTo>
                <a:lnTo>
                  <a:pt x="26789" y="437555"/>
                </a:lnTo>
                <a:lnTo>
                  <a:pt x="17859" y="446484"/>
                </a:lnTo>
                <a:lnTo>
                  <a:pt x="17859" y="446484"/>
                </a:lnTo>
                <a:lnTo>
                  <a:pt x="8929" y="446484"/>
                </a:lnTo>
                <a:lnTo>
                  <a:pt x="8929" y="437555"/>
                </a:lnTo>
                <a:lnTo>
                  <a:pt x="0" y="428625"/>
                </a:lnTo>
                <a:lnTo>
                  <a:pt x="0" y="42862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7831336" y="1017984"/>
            <a:ext cx="232173" cy="142876"/>
          </a:xfrm>
          <a:custGeom>
            <a:avLst/>
            <a:gdLst/>
            <a:ahLst/>
            <a:cxnLst/>
            <a:rect l="0" t="0" r="0" b="0"/>
            <a:pathLst>
              <a:path w="232173" h="142876">
                <a:moveTo>
                  <a:pt x="26789" y="44649"/>
                </a:moveTo>
                <a:lnTo>
                  <a:pt x="26789" y="44649"/>
                </a:lnTo>
                <a:lnTo>
                  <a:pt x="17859" y="44649"/>
                </a:lnTo>
                <a:lnTo>
                  <a:pt x="8930" y="53578"/>
                </a:lnTo>
                <a:lnTo>
                  <a:pt x="8930" y="62508"/>
                </a:lnTo>
                <a:lnTo>
                  <a:pt x="0" y="71438"/>
                </a:lnTo>
                <a:lnTo>
                  <a:pt x="0" y="89297"/>
                </a:lnTo>
                <a:lnTo>
                  <a:pt x="0" y="107157"/>
                </a:lnTo>
                <a:lnTo>
                  <a:pt x="8930" y="125016"/>
                </a:lnTo>
                <a:lnTo>
                  <a:pt x="17859" y="133946"/>
                </a:lnTo>
                <a:lnTo>
                  <a:pt x="35719" y="142875"/>
                </a:lnTo>
                <a:lnTo>
                  <a:pt x="53578" y="142875"/>
                </a:lnTo>
                <a:lnTo>
                  <a:pt x="89297" y="133946"/>
                </a:lnTo>
                <a:lnTo>
                  <a:pt x="116086" y="125016"/>
                </a:lnTo>
                <a:lnTo>
                  <a:pt x="151805" y="107157"/>
                </a:lnTo>
                <a:lnTo>
                  <a:pt x="178594" y="71438"/>
                </a:lnTo>
                <a:lnTo>
                  <a:pt x="205383" y="35719"/>
                </a:lnTo>
                <a:lnTo>
                  <a:pt x="232172" y="0"/>
                </a:lnTo>
                <a:lnTo>
                  <a:pt x="23217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526977" y="5161359"/>
            <a:ext cx="651868" cy="80369"/>
          </a:xfrm>
          <a:custGeom>
            <a:avLst/>
            <a:gdLst/>
            <a:ahLst/>
            <a:cxnLst/>
            <a:rect l="0" t="0" r="0" b="0"/>
            <a:pathLst>
              <a:path w="651868" h="80369">
                <a:moveTo>
                  <a:pt x="0" y="80368"/>
                </a:moveTo>
                <a:lnTo>
                  <a:pt x="0" y="71438"/>
                </a:lnTo>
                <a:lnTo>
                  <a:pt x="17859" y="71438"/>
                </a:lnTo>
                <a:lnTo>
                  <a:pt x="35718" y="71438"/>
                </a:lnTo>
                <a:lnTo>
                  <a:pt x="62507" y="62508"/>
                </a:lnTo>
                <a:lnTo>
                  <a:pt x="98226" y="53579"/>
                </a:lnTo>
                <a:lnTo>
                  <a:pt x="142875" y="35719"/>
                </a:lnTo>
                <a:lnTo>
                  <a:pt x="187523" y="26789"/>
                </a:lnTo>
                <a:lnTo>
                  <a:pt x="241101" y="17860"/>
                </a:lnTo>
                <a:lnTo>
                  <a:pt x="294679" y="17860"/>
                </a:lnTo>
                <a:lnTo>
                  <a:pt x="348257" y="8930"/>
                </a:lnTo>
                <a:lnTo>
                  <a:pt x="410765" y="8930"/>
                </a:lnTo>
                <a:lnTo>
                  <a:pt x="473273" y="0"/>
                </a:lnTo>
                <a:lnTo>
                  <a:pt x="535781" y="0"/>
                </a:lnTo>
                <a:lnTo>
                  <a:pt x="598289" y="0"/>
                </a:lnTo>
                <a:lnTo>
                  <a:pt x="651867" y="0"/>
                </a:lnTo>
                <a:lnTo>
                  <a:pt x="6518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803922" y="5125641"/>
            <a:ext cx="812602" cy="53579"/>
          </a:xfrm>
          <a:custGeom>
            <a:avLst/>
            <a:gdLst/>
            <a:ahLst/>
            <a:cxnLst/>
            <a:rect l="0" t="0" r="0" b="0"/>
            <a:pathLst>
              <a:path w="812602" h="53579">
                <a:moveTo>
                  <a:pt x="0" y="53578"/>
                </a:moveTo>
                <a:lnTo>
                  <a:pt x="8930" y="53578"/>
                </a:lnTo>
                <a:lnTo>
                  <a:pt x="17859" y="44648"/>
                </a:lnTo>
                <a:lnTo>
                  <a:pt x="44648" y="35718"/>
                </a:lnTo>
                <a:lnTo>
                  <a:pt x="80367" y="26789"/>
                </a:lnTo>
                <a:lnTo>
                  <a:pt x="116086" y="17859"/>
                </a:lnTo>
                <a:lnTo>
                  <a:pt x="160734" y="17859"/>
                </a:lnTo>
                <a:lnTo>
                  <a:pt x="214312" y="8929"/>
                </a:lnTo>
                <a:lnTo>
                  <a:pt x="258961" y="0"/>
                </a:lnTo>
                <a:lnTo>
                  <a:pt x="312539" y="0"/>
                </a:lnTo>
                <a:lnTo>
                  <a:pt x="357187" y="0"/>
                </a:lnTo>
                <a:lnTo>
                  <a:pt x="419695" y="0"/>
                </a:lnTo>
                <a:lnTo>
                  <a:pt x="473273" y="8929"/>
                </a:lnTo>
                <a:lnTo>
                  <a:pt x="544711" y="17859"/>
                </a:lnTo>
                <a:lnTo>
                  <a:pt x="616148" y="17859"/>
                </a:lnTo>
                <a:lnTo>
                  <a:pt x="687586" y="35718"/>
                </a:lnTo>
                <a:lnTo>
                  <a:pt x="759023" y="35718"/>
                </a:lnTo>
                <a:lnTo>
                  <a:pt x="812601" y="26789"/>
                </a:lnTo>
                <a:lnTo>
                  <a:pt x="812601"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8233171" y="1053703"/>
            <a:ext cx="625079" cy="383977"/>
          </a:xfrm>
          <a:custGeom>
            <a:avLst/>
            <a:gdLst/>
            <a:ahLst/>
            <a:cxnLst/>
            <a:rect l="0" t="0" r="0" b="0"/>
            <a:pathLst>
              <a:path w="625079" h="383977">
                <a:moveTo>
                  <a:pt x="455414" y="53578"/>
                </a:moveTo>
                <a:lnTo>
                  <a:pt x="446484" y="44648"/>
                </a:lnTo>
                <a:lnTo>
                  <a:pt x="437555" y="44648"/>
                </a:lnTo>
                <a:lnTo>
                  <a:pt x="419695" y="26789"/>
                </a:lnTo>
                <a:lnTo>
                  <a:pt x="410766" y="17859"/>
                </a:lnTo>
                <a:lnTo>
                  <a:pt x="401836" y="8930"/>
                </a:lnTo>
                <a:lnTo>
                  <a:pt x="392906" y="8930"/>
                </a:lnTo>
                <a:lnTo>
                  <a:pt x="375047" y="0"/>
                </a:lnTo>
                <a:lnTo>
                  <a:pt x="375047" y="0"/>
                </a:lnTo>
                <a:lnTo>
                  <a:pt x="366117" y="0"/>
                </a:lnTo>
                <a:lnTo>
                  <a:pt x="348258" y="0"/>
                </a:lnTo>
                <a:lnTo>
                  <a:pt x="330399" y="8930"/>
                </a:lnTo>
                <a:lnTo>
                  <a:pt x="312539" y="17859"/>
                </a:lnTo>
                <a:lnTo>
                  <a:pt x="294680" y="26789"/>
                </a:lnTo>
                <a:lnTo>
                  <a:pt x="285750" y="35719"/>
                </a:lnTo>
                <a:lnTo>
                  <a:pt x="267891" y="53578"/>
                </a:lnTo>
                <a:lnTo>
                  <a:pt x="250031" y="71438"/>
                </a:lnTo>
                <a:lnTo>
                  <a:pt x="223242" y="80367"/>
                </a:lnTo>
                <a:lnTo>
                  <a:pt x="205383" y="98227"/>
                </a:lnTo>
                <a:lnTo>
                  <a:pt x="187524" y="116086"/>
                </a:lnTo>
                <a:lnTo>
                  <a:pt x="160734" y="133945"/>
                </a:lnTo>
                <a:lnTo>
                  <a:pt x="133945" y="151805"/>
                </a:lnTo>
                <a:lnTo>
                  <a:pt x="116086" y="169664"/>
                </a:lnTo>
                <a:lnTo>
                  <a:pt x="89297" y="187524"/>
                </a:lnTo>
                <a:lnTo>
                  <a:pt x="71438" y="205383"/>
                </a:lnTo>
                <a:lnTo>
                  <a:pt x="44649" y="223242"/>
                </a:lnTo>
                <a:lnTo>
                  <a:pt x="35719" y="241102"/>
                </a:lnTo>
                <a:lnTo>
                  <a:pt x="17859" y="258961"/>
                </a:lnTo>
                <a:lnTo>
                  <a:pt x="8930" y="276820"/>
                </a:lnTo>
                <a:lnTo>
                  <a:pt x="8930" y="294680"/>
                </a:lnTo>
                <a:lnTo>
                  <a:pt x="0" y="312539"/>
                </a:lnTo>
                <a:lnTo>
                  <a:pt x="8930" y="321469"/>
                </a:lnTo>
                <a:lnTo>
                  <a:pt x="8930" y="330399"/>
                </a:lnTo>
                <a:lnTo>
                  <a:pt x="8930" y="339328"/>
                </a:lnTo>
                <a:lnTo>
                  <a:pt x="26789" y="348258"/>
                </a:lnTo>
                <a:lnTo>
                  <a:pt x="35719" y="357187"/>
                </a:lnTo>
                <a:lnTo>
                  <a:pt x="53578" y="366117"/>
                </a:lnTo>
                <a:lnTo>
                  <a:pt x="71438" y="375047"/>
                </a:lnTo>
                <a:lnTo>
                  <a:pt x="89297" y="375047"/>
                </a:lnTo>
                <a:lnTo>
                  <a:pt x="107156" y="375047"/>
                </a:lnTo>
                <a:lnTo>
                  <a:pt x="133945" y="383976"/>
                </a:lnTo>
                <a:lnTo>
                  <a:pt x="151805" y="383976"/>
                </a:lnTo>
                <a:lnTo>
                  <a:pt x="178594" y="383976"/>
                </a:lnTo>
                <a:lnTo>
                  <a:pt x="205383" y="383976"/>
                </a:lnTo>
                <a:lnTo>
                  <a:pt x="241102" y="375047"/>
                </a:lnTo>
                <a:lnTo>
                  <a:pt x="267891" y="375047"/>
                </a:lnTo>
                <a:lnTo>
                  <a:pt x="303609" y="375047"/>
                </a:lnTo>
                <a:lnTo>
                  <a:pt x="330399" y="375047"/>
                </a:lnTo>
                <a:lnTo>
                  <a:pt x="357188" y="366117"/>
                </a:lnTo>
                <a:lnTo>
                  <a:pt x="392906" y="366117"/>
                </a:lnTo>
                <a:lnTo>
                  <a:pt x="410766" y="357187"/>
                </a:lnTo>
                <a:lnTo>
                  <a:pt x="437555" y="348258"/>
                </a:lnTo>
                <a:lnTo>
                  <a:pt x="464344" y="339328"/>
                </a:lnTo>
                <a:lnTo>
                  <a:pt x="491133" y="330399"/>
                </a:lnTo>
                <a:lnTo>
                  <a:pt x="517922" y="321469"/>
                </a:lnTo>
                <a:lnTo>
                  <a:pt x="535781" y="303610"/>
                </a:lnTo>
                <a:lnTo>
                  <a:pt x="553641" y="294680"/>
                </a:lnTo>
                <a:lnTo>
                  <a:pt x="562570" y="276820"/>
                </a:lnTo>
                <a:lnTo>
                  <a:pt x="571500" y="267891"/>
                </a:lnTo>
                <a:lnTo>
                  <a:pt x="580430" y="258961"/>
                </a:lnTo>
                <a:lnTo>
                  <a:pt x="589359" y="241102"/>
                </a:lnTo>
                <a:lnTo>
                  <a:pt x="598289" y="223242"/>
                </a:lnTo>
                <a:lnTo>
                  <a:pt x="607219" y="205383"/>
                </a:lnTo>
                <a:lnTo>
                  <a:pt x="616149" y="187524"/>
                </a:lnTo>
                <a:lnTo>
                  <a:pt x="625078" y="169664"/>
                </a:lnTo>
                <a:lnTo>
                  <a:pt x="625078" y="151805"/>
                </a:lnTo>
                <a:lnTo>
                  <a:pt x="625078" y="125016"/>
                </a:lnTo>
                <a:lnTo>
                  <a:pt x="616149" y="98227"/>
                </a:lnTo>
                <a:lnTo>
                  <a:pt x="598289" y="80367"/>
                </a:lnTo>
                <a:lnTo>
                  <a:pt x="580430" y="53578"/>
                </a:lnTo>
                <a:lnTo>
                  <a:pt x="562570" y="44648"/>
                </a:lnTo>
                <a:lnTo>
                  <a:pt x="544711" y="26789"/>
                </a:lnTo>
                <a:lnTo>
                  <a:pt x="517922" y="17859"/>
                </a:lnTo>
                <a:lnTo>
                  <a:pt x="482203" y="17859"/>
                </a:lnTo>
                <a:lnTo>
                  <a:pt x="437555" y="17859"/>
                </a:lnTo>
                <a:lnTo>
                  <a:pt x="401836" y="17859"/>
                </a:lnTo>
                <a:lnTo>
                  <a:pt x="366117" y="35719"/>
                </a:lnTo>
                <a:lnTo>
                  <a:pt x="339328" y="53578"/>
                </a:lnTo>
                <a:lnTo>
                  <a:pt x="312539" y="80367"/>
                </a:lnTo>
                <a:lnTo>
                  <a:pt x="285750" y="98227"/>
                </a:lnTo>
                <a:lnTo>
                  <a:pt x="285750"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05773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Building/testing software projects continuously</a:t>
            </a:r>
          </a:p>
        </p:txBody>
      </p:sp>
      <p:sp>
        <p:nvSpPr>
          <p:cNvPr id="3" name="Content Placeholder 2"/>
          <p:cNvSpPr>
            <a:spLocks noGrp="1"/>
          </p:cNvSpPr>
          <p:nvPr>
            <p:ph idx="1"/>
          </p:nvPr>
        </p:nvSpPr>
        <p:spPr/>
        <p:txBody>
          <a:bodyPr>
            <a:normAutofit fontScale="92500"/>
          </a:bodyPr>
          <a:lstStyle/>
          <a:p>
            <a:r>
              <a:rPr lang="en-US" dirty="0"/>
              <a:t>Building/testing software projects continuously, just like </a:t>
            </a:r>
            <a:r>
              <a:rPr lang="en-US" dirty="0" err="1"/>
              <a:t>CruiseControl</a:t>
            </a:r>
            <a:r>
              <a:rPr lang="en-US" dirty="0"/>
              <a:t> or </a:t>
            </a:r>
            <a:r>
              <a:rPr lang="en-US" dirty="0" err="1"/>
              <a:t>DamageControl</a:t>
            </a:r>
            <a:r>
              <a:rPr lang="en-US" dirty="0"/>
              <a:t>. </a:t>
            </a:r>
            <a:endParaRPr lang="en-US" dirty="0" smtClean="0"/>
          </a:p>
          <a:p>
            <a:r>
              <a:rPr lang="en-US" dirty="0" smtClean="0"/>
              <a:t>In </a:t>
            </a:r>
            <a:r>
              <a:rPr lang="en-US" dirty="0"/>
              <a:t>a nutshell, Jenkins provides an easy-to-use so-called continuous integration system, </a:t>
            </a:r>
            <a:endParaRPr lang="en-US" dirty="0" smtClean="0"/>
          </a:p>
          <a:p>
            <a:pPr lvl="1"/>
            <a:r>
              <a:rPr lang="en-US" dirty="0" smtClean="0"/>
              <a:t>making </a:t>
            </a:r>
            <a:r>
              <a:rPr lang="en-US" dirty="0"/>
              <a:t>it easier for developers to integrate changes to the project, and </a:t>
            </a:r>
            <a:endParaRPr lang="en-US" dirty="0" smtClean="0"/>
          </a:p>
          <a:p>
            <a:pPr lvl="1"/>
            <a:r>
              <a:rPr lang="en-US" dirty="0" smtClean="0"/>
              <a:t>making </a:t>
            </a:r>
            <a:r>
              <a:rPr lang="en-US" dirty="0"/>
              <a:t>it easier for users to obtain a fresh build. </a:t>
            </a:r>
            <a:endParaRPr lang="en-US" dirty="0" smtClean="0"/>
          </a:p>
          <a:p>
            <a:r>
              <a:rPr lang="en-US" dirty="0" smtClean="0"/>
              <a:t>The </a:t>
            </a:r>
            <a:r>
              <a:rPr lang="en-US" dirty="0"/>
              <a:t>automated, continuous build increases the productivity.</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2250281" y="2464594"/>
            <a:ext cx="1848447" cy="35720"/>
          </a:xfrm>
          <a:custGeom>
            <a:avLst/>
            <a:gdLst/>
            <a:ahLst/>
            <a:cxnLst/>
            <a:rect l="0" t="0" r="0" b="0"/>
            <a:pathLst>
              <a:path w="1848447" h="35720">
                <a:moveTo>
                  <a:pt x="8930" y="35719"/>
                </a:moveTo>
                <a:lnTo>
                  <a:pt x="8930" y="35719"/>
                </a:lnTo>
                <a:lnTo>
                  <a:pt x="8930" y="35719"/>
                </a:lnTo>
                <a:lnTo>
                  <a:pt x="8930" y="35719"/>
                </a:lnTo>
                <a:lnTo>
                  <a:pt x="8930" y="35719"/>
                </a:lnTo>
                <a:lnTo>
                  <a:pt x="0" y="35719"/>
                </a:lnTo>
                <a:lnTo>
                  <a:pt x="0" y="35719"/>
                </a:lnTo>
                <a:lnTo>
                  <a:pt x="0" y="35719"/>
                </a:lnTo>
                <a:lnTo>
                  <a:pt x="0" y="35719"/>
                </a:lnTo>
                <a:lnTo>
                  <a:pt x="0" y="35719"/>
                </a:lnTo>
                <a:lnTo>
                  <a:pt x="0" y="35719"/>
                </a:lnTo>
                <a:lnTo>
                  <a:pt x="0" y="35719"/>
                </a:lnTo>
                <a:lnTo>
                  <a:pt x="0" y="35719"/>
                </a:lnTo>
                <a:lnTo>
                  <a:pt x="8930" y="35719"/>
                </a:lnTo>
                <a:lnTo>
                  <a:pt x="17860" y="35719"/>
                </a:lnTo>
                <a:lnTo>
                  <a:pt x="35719" y="35719"/>
                </a:lnTo>
                <a:lnTo>
                  <a:pt x="53578" y="35719"/>
                </a:lnTo>
                <a:lnTo>
                  <a:pt x="71438" y="35719"/>
                </a:lnTo>
                <a:lnTo>
                  <a:pt x="98227" y="35719"/>
                </a:lnTo>
                <a:lnTo>
                  <a:pt x="125016" y="35719"/>
                </a:lnTo>
                <a:lnTo>
                  <a:pt x="151805" y="35719"/>
                </a:lnTo>
                <a:lnTo>
                  <a:pt x="178594" y="35719"/>
                </a:lnTo>
                <a:lnTo>
                  <a:pt x="205383" y="35719"/>
                </a:lnTo>
                <a:lnTo>
                  <a:pt x="241102" y="35719"/>
                </a:lnTo>
                <a:lnTo>
                  <a:pt x="276821" y="35719"/>
                </a:lnTo>
                <a:lnTo>
                  <a:pt x="303610" y="35719"/>
                </a:lnTo>
                <a:lnTo>
                  <a:pt x="348258" y="35719"/>
                </a:lnTo>
                <a:lnTo>
                  <a:pt x="383977" y="35719"/>
                </a:lnTo>
                <a:lnTo>
                  <a:pt x="428625" y="35719"/>
                </a:lnTo>
                <a:lnTo>
                  <a:pt x="464344" y="35719"/>
                </a:lnTo>
                <a:lnTo>
                  <a:pt x="508992" y="35719"/>
                </a:lnTo>
                <a:lnTo>
                  <a:pt x="553641" y="35719"/>
                </a:lnTo>
                <a:lnTo>
                  <a:pt x="598289" y="35719"/>
                </a:lnTo>
                <a:lnTo>
                  <a:pt x="642938" y="35719"/>
                </a:lnTo>
                <a:lnTo>
                  <a:pt x="696516" y="26789"/>
                </a:lnTo>
                <a:lnTo>
                  <a:pt x="741164" y="26789"/>
                </a:lnTo>
                <a:lnTo>
                  <a:pt x="794742" y="26789"/>
                </a:lnTo>
                <a:lnTo>
                  <a:pt x="848321" y="26789"/>
                </a:lnTo>
                <a:lnTo>
                  <a:pt x="901899" y="26789"/>
                </a:lnTo>
                <a:lnTo>
                  <a:pt x="955477" y="26789"/>
                </a:lnTo>
                <a:lnTo>
                  <a:pt x="1009055" y="26789"/>
                </a:lnTo>
                <a:lnTo>
                  <a:pt x="1062633" y="26789"/>
                </a:lnTo>
                <a:lnTo>
                  <a:pt x="1116211" y="26789"/>
                </a:lnTo>
                <a:lnTo>
                  <a:pt x="1169789" y="26789"/>
                </a:lnTo>
                <a:lnTo>
                  <a:pt x="1223367" y="26789"/>
                </a:lnTo>
                <a:lnTo>
                  <a:pt x="1268016" y="26789"/>
                </a:lnTo>
                <a:lnTo>
                  <a:pt x="1321594" y="17859"/>
                </a:lnTo>
                <a:lnTo>
                  <a:pt x="1375172" y="17859"/>
                </a:lnTo>
                <a:lnTo>
                  <a:pt x="1428750" y="8929"/>
                </a:lnTo>
                <a:lnTo>
                  <a:pt x="1473399" y="8929"/>
                </a:lnTo>
                <a:lnTo>
                  <a:pt x="1518047" y="8929"/>
                </a:lnTo>
                <a:lnTo>
                  <a:pt x="1562696" y="0"/>
                </a:lnTo>
                <a:lnTo>
                  <a:pt x="1607344" y="0"/>
                </a:lnTo>
                <a:lnTo>
                  <a:pt x="1643063" y="8929"/>
                </a:lnTo>
                <a:lnTo>
                  <a:pt x="1678782" y="8929"/>
                </a:lnTo>
                <a:lnTo>
                  <a:pt x="1714500" y="8929"/>
                </a:lnTo>
                <a:lnTo>
                  <a:pt x="1741289" y="8929"/>
                </a:lnTo>
                <a:lnTo>
                  <a:pt x="1768078" y="17859"/>
                </a:lnTo>
                <a:lnTo>
                  <a:pt x="1794867" y="17859"/>
                </a:lnTo>
                <a:lnTo>
                  <a:pt x="1812727" y="17859"/>
                </a:lnTo>
                <a:lnTo>
                  <a:pt x="1830586" y="26789"/>
                </a:lnTo>
                <a:lnTo>
                  <a:pt x="1839516" y="26789"/>
                </a:lnTo>
                <a:lnTo>
                  <a:pt x="1839516" y="26789"/>
                </a:lnTo>
                <a:lnTo>
                  <a:pt x="1848446" y="26789"/>
                </a:lnTo>
                <a:lnTo>
                  <a:pt x="1839516" y="26789"/>
                </a:lnTo>
                <a:lnTo>
                  <a:pt x="1839516" y="35719"/>
                </a:lnTo>
                <a:lnTo>
                  <a:pt x="1830586" y="35719"/>
                </a:lnTo>
                <a:lnTo>
                  <a:pt x="1821657" y="35719"/>
                </a:lnTo>
                <a:lnTo>
                  <a:pt x="1812727" y="35719"/>
                </a:lnTo>
                <a:lnTo>
                  <a:pt x="1812727" y="35719"/>
                </a:lnTo>
                <a:lnTo>
                  <a:pt x="1812727"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4911328" y="2437804"/>
            <a:ext cx="2303861" cy="71439"/>
          </a:xfrm>
          <a:custGeom>
            <a:avLst/>
            <a:gdLst/>
            <a:ahLst/>
            <a:cxnLst/>
            <a:rect l="0" t="0" r="0" b="0"/>
            <a:pathLst>
              <a:path w="2303861" h="71439">
                <a:moveTo>
                  <a:pt x="0" y="71438"/>
                </a:moveTo>
                <a:lnTo>
                  <a:pt x="0" y="62509"/>
                </a:lnTo>
                <a:lnTo>
                  <a:pt x="0" y="62509"/>
                </a:lnTo>
                <a:lnTo>
                  <a:pt x="0" y="62509"/>
                </a:lnTo>
                <a:lnTo>
                  <a:pt x="0" y="62509"/>
                </a:lnTo>
                <a:lnTo>
                  <a:pt x="0" y="62509"/>
                </a:lnTo>
                <a:lnTo>
                  <a:pt x="0" y="62509"/>
                </a:lnTo>
                <a:lnTo>
                  <a:pt x="0" y="62509"/>
                </a:lnTo>
                <a:lnTo>
                  <a:pt x="8930" y="62509"/>
                </a:lnTo>
                <a:lnTo>
                  <a:pt x="8930" y="62509"/>
                </a:lnTo>
                <a:lnTo>
                  <a:pt x="17860" y="62509"/>
                </a:lnTo>
                <a:lnTo>
                  <a:pt x="26789" y="62509"/>
                </a:lnTo>
                <a:lnTo>
                  <a:pt x="44649" y="62509"/>
                </a:lnTo>
                <a:lnTo>
                  <a:pt x="62508" y="62509"/>
                </a:lnTo>
                <a:lnTo>
                  <a:pt x="80367" y="62509"/>
                </a:lnTo>
                <a:lnTo>
                  <a:pt x="116086" y="62509"/>
                </a:lnTo>
                <a:lnTo>
                  <a:pt x="151805" y="62509"/>
                </a:lnTo>
                <a:lnTo>
                  <a:pt x="196453" y="62509"/>
                </a:lnTo>
                <a:lnTo>
                  <a:pt x="250031" y="71438"/>
                </a:lnTo>
                <a:lnTo>
                  <a:pt x="303610" y="71438"/>
                </a:lnTo>
                <a:lnTo>
                  <a:pt x="357188" y="71438"/>
                </a:lnTo>
                <a:lnTo>
                  <a:pt x="410766" y="71438"/>
                </a:lnTo>
                <a:lnTo>
                  <a:pt x="473274" y="71438"/>
                </a:lnTo>
                <a:lnTo>
                  <a:pt x="535781" y="71438"/>
                </a:lnTo>
                <a:lnTo>
                  <a:pt x="598289" y="71438"/>
                </a:lnTo>
                <a:lnTo>
                  <a:pt x="669727" y="71438"/>
                </a:lnTo>
                <a:lnTo>
                  <a:pt x="741164" y="71438"/>
                </a:lnTo>
                <a:lnTo>
                  <a:pt x="812602" y="71438"/>
                </a:lnTo>
                <a:lnTo>
                  <a:pt x="892969" y="71438"/>
                </a:lnTo>
                <a:lnTo>
                  <a:pt x="973336" y="71438"/>
                </a:lnTo>
                <a:lnTo>
                  <a:pt x="1053703" y="71438"/>
                </a:lnTo>
                <a:lnTo>
                  <a:pt x="1143000" y="71438"/>
                </a:lnTo>
                <a:lnTo>
                  <a:pt x="1232297" y="71438"/>
                </a:lnTo>
                <a:lnTo>
                  <a:pt x="1321594" y="71438"/>
                </a:lnTo>
                <a:lnTo>
                  <a:pt x="1410891" y="62509"/>
                </a:lnTo>
                <a:lnTo>
                  <a:pt x="1509117" y="62509"/>
                </a:lnTo>
                <a:lnTo>
                  <a:pt x="1598414" y="53579"/>
                </a:lnTo>
                <a:lnTo>
                  <a:pt x="1687711" y="53579"/>
                </a:lnTo>
                <a:lnTo>
                  <a:pt x="1768078" y="44649"/>
                </a:lnTo>
                <a:lnTo>
                  <a:pt x="1848445" y="26790"/>
                </a:lnTo>
                <a:lnTo>
                  <a:pt x="1928813" y="26790"/>
                </a:lnTo>
                <a:lnTo>
                  <a:pt x="2000250" y="17860"/>
                </a:lnTo>
                <a:lnTo>
                  <a:pt x="2053828" y="8930"/>
                </a:lnTo>
                <a:lnTo>
                  <a:pt x="2116336" y="8930"/>
                </a:lnTo>
                <a:lnTo>
                  <a:pt x="2160985" y="0"/>
                </a:lnTo>
                <a:lnTo>
                  <a:pt x="2205633" y="0"/>
                </a:lnTo>
                <a:lnTo>
                  <a:pt x="2241352" y="0"/>
                </a:lnTo>
                <a:lnTo>
                  <a:pt x="2268141" y="8930"/>
                </a:lnTo>
                <a:lnTo>
                  <a:pt x="2286000" y="8930"/>
                </a:lnTo>
                <a:lnTo>
                  <a:pt x="2294930" y="17860"/>
                </a:lnTo>
                <a:lnTo>
                  <a:pt x="2303860" y="17860"/>
                </a:lnTo>
                <a:lnTo>
                  <a:pt x="2303860" y="26790"/>
                </a:lnTo>
                <a:lnTo>
                  <a:pt x="2303860" y="26790"/>
                </a:lnTo>
                <a:lnTo>
                  <a:pt x="2294930" y="35719"/>
                </a:lnTo>
                <a:lnTo>
                  <a:pt x="2286000" y="35719"/>
                </a:lnTo>
                <a:lnTo>
                  <a:pt x="2277070" y="35719"/>
                </a:lnTo>
                <a:lnTo>
                  <a:pt x="2277070"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5313164" y="4938117"/>
            <a:ext cx="2732485" cy="35720"/>
          </a:xfrm>
          <a:custGeom>
            <a:avLst/>
            <a:gdLst/>
            <a:ahLst/>
            <a:cxnLst/>
            <a:rect l="0" t="0" r="0" b="0"/>
            <a:pathLst>
              <a:path w="2732485" h="35720">
                <a:moveTo>
                  <a:pt x="0" y="17860"/>
                </a:moveTo>
                <a:lnTo>
                  <a:pt x="0" y="8930"/>
                </a:lnTo>
                <a:lnTo>
                  <a:pt x="8930" y="8930"/>
                </a:lnTo>
                <a:lnTo>
                  <a:pt x="17859" y="8930"/>
                </a:lnTo>
                <a:lnTo>
                  <a:pt x="26789" y="0"/>
                </a:lnTo>
                <a:lnTo>
                  <a:pt x="44649" y="0"/>
                </a:lnTo>
                <a:lnTo>
                  <a:pt x="53578" y="0"/>
                </a:lnTo>
                <a:lnTo>
                  <a:pt x="71438" y="0"/>
                </a:lnTo>
                <a:lnTo>
                  <a:pt x="98227" y="0"/>
                </a:lnTo>
                <a:lnTo>
                  <a:pt x="125016" y="0"/>
                </a:lnTo>
                <a:lnTo>
                  <a:pt x="151805" y="0"/>
                </a:lnTo>
                <a:lnTo>
                  <a:pt x="178594" y="0"/>
                </a:lnTo>
                <a:lnTo>
                  <a:pt x="205383" y="8930"/>
                </a:lnTo>
                <a:lnTo>
                  <a:pt x="232172" y="8930"/>
                </a:lnTo>
                <a:lnTo>
                  <a:pt x="267891" y="17860"/>
                </a:lnTo>
                <a:lnTo>
                  <a:pt x="303609" y="17860"/>
                </a:lnTo>
                <a:lnTo>
                  <a:pt x="348258" y="26789"/>
                </a:lnTo>
                <a:lnTo>
                  <a:pt x="392906" y="26789"/>
                </a:lnTo>
                <a:lnTo>
                  <a:pt x="437555" y="35719"/>
                </a:lnTo>
                <a:lnTo>
                  <a:pt x="491133" y="35719"/>
                </a:lnTo>
                <a:lnTo>
                  <a:pt x="544711" y="35719"/>
                </a:lnTo>
                <a:lnTo>
                  <a:pt x="598289" y="35719"/>
                </a:lnTo>
                <a:lnTo>
                  <a:pt x="651867" y="35719"/>
                </a:lnTo>
                <a:lnTo>
                  <a:pt x="714375" y="35719"/>
                </a:lnTo>
                <a:lnTo>
                  <a:pt x="776883" y="35719"/>
                </a:lnTo>
                <a:lnTo>
                  <a:pt x="839391" y="35719"/>
                </a:lnTo>
                <a:lnTo>
                  <a:pt x="901899" y="35719"/>
                </a:lnTo>
                <a:lnTo>
                  <a:pt x="973336" y="35719"/>
                </a:lnTo>
                <a:lnTo>
                  <a:pt x="1053703" y="26789"/>
                </a:lnTo>
                <a:lnTo>
                  <a:pt x="1134070" y="26789"/>
                </a:lnTo>
                <a:lnTo>
                  <a:pt x="1214438" y="17860"/>
                </a:lnTo>
                <a:lnTo>
                  <a:pt x="1303734" y="17860"/>
                </a:lnTo>
                <a:lnTo>
                  <a:pt x="1393031" y="17860"/>
                </a:lnTo>
                <a:lnTo>
                  <a:pt x="1482328" y="17860"/>
                </a:lnTo>
                <a:lnTo>
                  <a:pt x="1571625" y="17860"/>
                </a:lnTo>
                <a:lnTo>
                  <a:pt x="1669852" y="17860"/>
                </a:lnTo>
                <a:lnTo>
                  <a:pt x="1759149" y="8930"/>
                </a:lnTo>
                <a:lnTo>
                  <a:pt x="1848445" y="17860"/>
                </a:lnTo>
                <a:lnTo>
                  <a:pt x="1946672" y="17860"/>
                </a:lnTo>
                <a:lnTo>
                  <a:pt x="2035969" y="17860"/>
                </a:lnTo>
                <a:lnTo>
                  <a:pt x="2116336" y="17860"/>
                </a:lnTo>
                <a:lnTo>
                  <a:pt x="2205633" y="17860"/>
                </a:lnTo>
                <a:lnTo>
                  <a:pt x="2286000" y="8930"/>
                </a:lnTo>
                <a:lnTo>
                  <a:pt x="2357438" y="8930"/>
                </a:lnTo>
                <a:lnTo>
                  <a:pt x="2419945" y="8930"/>
                </a:lnTo>
                <a:lnTo>
                  <a:pt x="2482453" y="0"/>
                </a:lnTo>
                <a:lnTo>
                  <a:pt x="2544961" y="0"/>
                </a:lnTo>
                <a:lnTo>
                  <a:pt x="2589609" y="0"/>
                </a:lnTo>
                <a:lnTo>
                  <a:pt x="2643188" y="0"/>
                </a:lnTo>
                <a:lnTo>
                  <a:pt x="2678906" y="8930"/>
                </a:lnTo>
                <a:lnTo>
                  <a:pt x="2705695" y="17860"/>
                </a:lnTo>
                <a:lnTo>
                  <a:pt x="2732484" y="26789"/>
                </a:lnTo>
                <a:lnTo>
                  <a:pt x="2732484"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42726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executions</a:t>
            </a:r>
          </a:p>
        </p:txBody>
      </p:sp>
      <p:sp>
        <p:nvSpPr>
          <p:cNvPr id="3" name="Content Placeholder 2"/>
          <p:cNvSpPr>
            <a:spLocks noGrp="1"/>
          </p:cNvSpPr>
          <p:nvPr>
            <p:ph idx="1"/>
          </p:nvPr>
        </p:nvSpPr>
        <p:spPr/>
        <p:txBody>
          <a:bodyPr>
            <a:normAutofit fontScale="92500" lnSpcReduction="10000"/>
          </a:bodyPr>
          <a:lstStyle/>
          <a:p>
            <a:r>
              <a:rPr lang="en-US" dirty="0"/>
              <a:t>Monitoring executions of externally-run jobs, such as </a:t>
            </a:r>
            <a:endParaRPr lang="en-US" dirty="0" smtClean="0"/>
          </a:p>
          <a:p>
            <a:pPr lvl="1"/>
            <a:r>
              <a:rPr lang="en-US" dirty="0" err="1" smtClean="0"/>
              <a:t>cron</a:t>
            </a:r>
            <a:r>
              <a:rPr lang="en-US" dirty="0" smtClean="0"/>
              <a:t> </a:t>
            </a:r>
            <a:r>
              <a:rPr lang="en-US" dirty="0"/>
              <a:t>jobs and </a:t>
            </a:r>
            <a:endParaRPr lang="en-US" dirty="0" smtClean="0"/>
          </a:p>
          <a:p>
            <a:pPr lvl="1"/>
            <a:r>
              <a:rPr lang="en-US" dirty="0" err="1" smtClean="0"/>
              <a:t>procmail</a:t>
            </a:r>
            <a:r>
              <a:rPr lang="en-US" dirty="0" smtClean="0"/>
              <a:t> </a:t>
            </a:r>
            <a:r>
              <a:rPr lang="en-US" dirty="0"/>
              <a:t>jobs, </a:t>
            </a:r>
            <a:endParaRPr lang="en-US" dirty="0" smtClean="0"/>
          </a:p>
          <a:p>
            <a:pPr lvl="1"/>
            <a:r>
              <a:rPr lang="en-US" dirty="0" smtClean="0"/>
              <a:t>even </a:t>
            </a:r>
            <a:r>
              <a:rPr lang="en-US" dirty="0"/>
              <a:t>those that are run on a remote machine. </a:t>
            </a:r>
            <a:endParaRPr lang="en-US" dirty="0" smtClean="0"/>
          </a:p>
          <a:p>
            <a:r>
              <a:rPr lang="en-US" dirty="0" smtClean="0"/>
              <a:t>For </a:t>
            </a:r>
            <a:r>
              <a:rPr lang="en-US" dirty="0"/>
              <a:t>example, with </a:t>
            </a:r>
            <a:r>
              <a:rPr lang="en-US" dirty="0" err="1"/>
              <a:t>cron</a:t>
            </a:r>
            <a:r>
              <a:rPr lang="en-US" dirty="0"/>
              <a:t>, all you receive is regular e-mails that capture the output, and it is up to you to look at them diligently and notice when it broke. Jenkins keeps those outputs and makes it easy for you to notice when something is wrong.</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
        <p:nvSpPr>
          <p:cNvPr id="5" name="Freeform 4"/>
          <p:cNvSpPr/>
          <p:nvPr/>
        </p:nvSpPr>
        <p:spPr>
          <a:xfrm>
            <a:off x="1285875" y="2848570"/>
            <a:ext cx="1214439" cy="44649"/>
          </a:xfrm>
          <a:custGeom>
            <a:avLst/>
            <a:gdLst/>
            <a:ahLst/>
            <a:cxnLst/>
            <a:rect l="0" t="0" r="0" b="0"/>
            <a:pathLst>
              <a:path w="1214439" h="44649">
                <a:moveTo>
                  <a:pt x="17859" y="35719"/>
                </a:moveTo>
                <a:lnTo>
                  <a:pt x="17859" y="26789"/>
                </a:lnTo>
                <a:lnTo>
                  <a:pt x="17859" y="26789"/>
                </a:lnTo>
                <a:lnTo>
                  <a:pt x="8930" y="26789"/>
                </a:lnTo>
                <a:lnTo>
                  <a:pt x="8930" y="17859"/>
                </a:lnTo>
                <a:lnTo>
                  <a:pt x="0" y="17859"/>
                </a:lnTo>
                <a:lnTo>
                  <a:pt x="0" y="17859"/>
                </a:lnTo>
                <a:lnTo>
                  <a:pt x="0" y="17859"/>
                </a:lnTo>
                <a:lnTo>
                  <a:pt x="0" y="17859"/>
                </a:lnTo>
                <a:lnTo>
                  <a:pt x="0" y="17859"/>
                </a:lnTo>
                <a:lnTo>
                  <a:pt x="0" y="17859"/>
                </a:lnTo>
                <a:lnTo>
                  <a:pt x="8930" y="17859"/>
                </a:lnTo>
                <a:lnTo>
                  <a:pt x="8930" y="17859"/>
                </a:lnTo>
                <a:lnTo>
                  <a:pt x="26789" y="17859"/>
                </a:lnTo>
                <a:lnTo>
                  <a:pt x="35719" y="17859"/>
                </a:lnTo>
                <a:lnTo>
                  <a:pt x="53578" y="17859"/>
                </a:lnTo>
                <a:lnTo>
                  <a:pt x="80367" y="17859"/>
                </a:lnTo>
                <a:lnTo>
                  <a:pt x="98227" y="8930"/>
                </a:lnTo>
                <a:lnTo>
                  <a:pt x="133945" y="8930"/>
                </a:lnTo>
                <a:lnTo>
                  <a:pt x="160734" y="8930"/>
                </a:lnTo>
                <a:lnTo>
                  <a:pt x="196453" y="0"/>
                </a:lnTo>
                <a:lnTo>
                  <a:pt x="232172" y="0"/>
                </a:lnTo>
                <a:lnTo>
                  <a:pt x="267891" y="0"/>
                </a:lnTo>
                <a:lnTo>
                  <a:pt x="312539" y="0"/>
                </a:lnTo>
                <a:lnTo>
                  <a:pt x="348258" y="0"/>
                </a:lnTo>
                <a:lnTo>
                  <a:pt x="392906" y="0"/>
                </a:lnTo>
                <a:lnTo>
                  <a:pt x="428625" y="0"/>
                </a:lnTo>
                <a:lnTo>
                  <a:pt x="464344" y="0"/>
                </a:lnTo>
                <a:lnTo>
                  <a:pt x="508992" y="0"/>
                </a:lnTo>
                <a:lnTo>
                  <a:pt x="544711" y="0"/>
                </a:lnTo>
                <a:lnTo>
                  <a:pt x="580430" y="0"/>
                </a:lnTo>
                <a:lnTo>
                  <a:pt x="607219" y="0"/>
                </a:lnTo>
                <a:lnTo>
                  <a:pt x="634008" y="0"/>
                </a:lnTo>
                <a:lnTo>
                  <a:pt x="660797" y="8930"/>
                </a:lnTo>
                <a:lnTo>
                  <a:pt x="687586" y="8930"/>
                </a:lnTo>
                <a:lnTo>
                  <a:pt x="714375" y="17859"/>
                </a:lnTo>
                <a:lnTo>
                  <a:pt x="732234" y="17859"/>
                </a:lnTo>
                <a:lnTo>
                  <a:pt x="759023" y="17859"/>
                </a:lnTo>
                <a:lnTo>
                  <a:pt x="776883" y="17859"/>
                </a:lnTo>
                <a:lnTo>
                  <a:pt x="803672" y="17859"/>
                </a:lnTo>
                <a:lnTo>
                  <a:pt x="821531" y="17859"/>
                </a:lnTo>
                <a:lnTo>
                  <a:pt x="848320" y="17859"/>
                </a:lnTo>
                <a:lnTo>
                  <a:pt x="866180" y="8930"/>
                </a:lnTo>
                <a:lnTo>
                  <a:pt x="892969" y="8930"/>
                </a:lnTo>
                <a:lnTo>
                  <a:pt x="919758" y="8930"/>
                </a:lnTo>
                <a:lnTo>
                  <a:pt x="937617" y="8930"/>
                </a:lnTo>
                <a:lnTo>
                  <a:pt x="964406" y="8930"/>
                </a:lnTo>
                <a:lnTo>
                  <a:pt x="982266" y="17859"/>
                </a:lnTo>
                <a:lnTo>
                  <a:pt x="1000125" y="17859"/>
                </a:lnTo>
                <a:lnTo>
                  <a:pt x="1009055" y="17859"/>
                </a:lnTo>
                <a:lnTo>
                  <a:pt x="1026914" y="17859"/>
                </a:lnTo>
                <a:lnTo>
                  <a:pt x="1035844" y="8930"/>
                </a:lnTo>
                <a:lnTo>
                  <a:pt x="1044773" y="8930"/>
                </a:lnTo>
                <a:lnTo>
                  <a:pt x="1062633" y="8930"/>
                </a:lnTo>
                <a:lnTo>
                  <a:pt x="1071563" y="17859"/>
                </a:lnTo>
                <a:lnTo>
                  <a:pt x="1089422" y="17859"/>
                </a:lnTo>
                <a:lnTo>
                  <a:pt x="1107281" y="17859"/>
                </a:lnTo>
                <a:lnTo>
                  <a:pt x="1125141" y="26789"/>
                </a:lnTo>
                <a:lnTo>
                  <a:pt x="1143000" y="35719"/>
                </a:lnTo>
                <a:lnTo>
                  <a:pt x="1160859" y="35719"/>
                </a:lnTo>
                <a:lnTo>
                  <a:pt x="1169789" y="44648"/>
                </a:lnTo>
                <a:lnTo>
                  <a:pt x="1187648" y="44648"/>
                </a:lnTo>
                <a:lnTo>
                  <a:pt x="1196578" y="44648"/>
                </a:lnTo>
                <a:lnTo>
                  <a:pt x="1205508" y="44648"/>
                </a:lnTo>
                <a:lnTo>
                  <a:pt x="1214438" y="44648"/>
                </a:lnTo>
                <a:lnTo>
                  <a:pt x="1214438" y="44648"/>
                </a:lnTo>
                <a:lnTo>
                  <a:pt x="1214438"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1294805" y="3268265"/>
            <a:ext cx="1759149" cy="35720"/>
          </a:xfrm>
          <a:custGeom>
            <a:avLst/>
            <a:gdLst/>
            <a:ahLst/>
            <a:cxnLst/>
            <a:rect l="0" t="0" r="0" b="0"/>
            <a:pathLst>
              <a:path w="1759149" h="35720">
                <a:moveTo>
                  <a:pt x="8929" y="26789"/>
                </a:moveTo>
                <a:lnTo>
                  <a:pt x="8929" y="17860"/>
                </a:lnTo>
                <a:lnTo>
                  <a:pt x="8929" y="17860"/>
                </a:lnTo>
                <a:lnTo>
                  <a:pt x="0" y="17860"/>
                </a:lnTo>
                <a:lnTo>
                  <a:pt x="0" y="17860"/>
                </a:lnTo>
                <a:lnTo>
                  <a:pt x="0" y="17860"/>
                </a:lnTo>
                <a:lnTo>
                  <a:pt x="0" y="17860"/>
                </a:lnTo>
                <a:lnTo>
                  <a:pt x="0" y="17860"/>
                </a:lnTo>
                <a:lnTo>
                  <a:pt x="0" y="17860"/>
                </a:lnTo>
                <a:lnTo>
                  <a:pt x="0" y="17860"/>
                </a:lnTo>
                <a:lnTo>
                  <a:pt x="0" y="8930"/>
                </a:lnTo>
                <a:lnTo>
                  <a:pt x="8929" y="8930"/>
                </a:lnTo>
                <a:lnTo>
                  <a:pt x="8929" y="8930"/>
                </a:lnTo>
                <a:lnTo>
                  <a:pt x="17859" y="8930"/>
                </a:lnTo>
                <a:lnTo>
                  <a:pt x="26789" y="8930"/>
                </a:lnTo>
                <a:lnTo>
                  <a:pt x="35718" y="8930"/>
                </a:lnTo>
                <a:lnTo>
                  <a:pt x="44648" y="8930"/>
                </a:lnTo>
                <a:lnTo>
                  <a:pt x="53578" y="8930"/>
                </a:lnTo>
                <a:lnTo>
                  <a:pt x="71437" y="0"/>
                </a:lnTo>
                <a:lnTo>
                  <a:pt x="80367" y="0"/>
                </a:lnTo>
                <a:lnTo>
                  <a:pt x="98226" y="0"/>
                </a:lnTo>
                <a:lnTo>
                  <a:pt x="116086" y="0"/>
                </a:lnTo>
                <a:lnTo>
                  <a:pt x="125015" y="0"/>
                </a:lnTo>
                <a:lnTo>
                  <a:pt x="142875" y="0"/>
                </a:lnTo>
                <a:lnTo>
                  <a:pt x="160734" y="0"/>
                </a:lnTo>
                <a:lnTo>
                  <a:pt x="178593" y="0"/>
                </a:lnTo>
                <a:lnTo>
                  <a:pt x="196453" y="8930"/>
                </a:lnTo>
                <a:lnTo>
                  <a:pt x="214312" y="8930"/>
                </a:lnTo>
                <a:lnTo>
                  <a:pt x="241101" y="8930"/>
                </a:lnTo>
                <a:lnTo>
                  <a:pt x="267890" y="8930"/>
                </a:lnTo>
                <a:lnTo>
                  <a:pt x="294679" y="8930"/>
                </a:lnTo>
                <a:lnTo>
                  <a:pt x="321468" y="17860"/>
                </a:lnTo>
                <a:lnTo>
                  <a:pt x="348258" y="8930"/>
                </a:lnTo>
                <a:lnTo>
                  <a:pt x="375047" y="8930"/>
                </a:lnTo>
                <a:lnTo>
                  <a:pt x="410765" y="8930"/>
                </a:lnTo>
                <a:lnTo>
                  <a:pt x="446484" y="8930"/>
                </a:lnTo>
                <a:lnTo>
                  <a:pt x="473273" y="8930"/>
                </a:lnTo>
                <a:lnTo>
                  <a:pt x="508992" y="8930"/>
                </a:lnTo>
                <a:lnTo>
                  <a:pt x="535781" y="8930"/>
                </a:lnTo>
                <a:lnTo>
                  <a:pt x="571500" y="8930"/>
                </a:lnTo>
                <a:lnTo>
                  <a:pt x="598289" y="8930"/>
                </a:lnTo>
                <a:lnTo>
                  <a:pt x="634008" y="8930"/>
                </a:lnTo>
                <a:lnTo>
                  <a:pt x="660797" y="8930"/>
                </a:lnTo>
                <a:lnTo>
                  <a:pt x="696515" y="17860"/>
                </a:lnTo>
                <a:lnTo>
                  <a:pt x="732234" y="26789"/>
                </a:lnTo>
                <a:lnTo>
                  <a:pt x="767953" y="26789"/>
                </a:lnTo>
                <a:lnTo>
                  <a:pt x="803672" y="26789"/>
                </a:lnTo>
                <a:lnTo>
                  <a:pt x="839390" y="35719"/>
                </a:lnTo>
                <a:lnTo>
                  <a:pt x="866179" y="35719"/>
                </a:lnTo>
                <a:lnTo>
                  <a:pt x="901898" y="35719"/>
                </a:lnTo>
                <a:lnTo>
                  <a:pt x="937617" y="35719"/>
                </a:lnTo>
                <a:lnTo>
                  <a:pt x="973336" y="26789"/>
                </a:lnTo>
                <a:lnTo>
                  <a:pt x="1009054" y="26789"/>
                </a:lnTo>
                <a:lnTo>
                  <a:pt x="1035843" y="26789"/>
                </a:lnTo>
                <a:lnTo>
                  <a:pt x="1071562" y="26789"/>
                </a:lnTo>
                <a:lnTo>
                  <a:pt x="1107281" y="26789"/>
                </a:lnTo>
                <a:lnTo>
                  <a:pt x="1143000" y="26789"/>
                </a:lnTo>
                <a:lnTo>
                  <a:pt x="1178718" y="26789"/>
                </a:lnTo>
                <a:lnTo>
                  <a:pt x="1214437" y="26789"/>
                </a:lnTo>
                <a:lnTo>
                  <a:pt x="1241226" y="26789"/>
                </a:lnTo>
                <a:lnTo>
                  <a:pt x="1276945" y="26789"/>
                </a:lnTo>
                <a:lnTo>
                  <a:pt x="1312664" y="26789"/>
                </a:lnTo>
                <a:lnTo>
                  <a:pt x="1348383" y="26789"/>
                </a:lnTo>
                <a:lnTo>
                  <a:pt x="1375172" y="26789"/>
                </a:lnTo>
                <a:lnTo>
                  <a:pt x="1410890" y="26789"/>
                </a:lnTo>
                <a:lnTo>
                  <a:pt x="1437679" y="26789"/>
                </a:lnTo>
                <a:lnTo>
                  <a:pt x="1473398" y="26789"/>
                </a:lnTo>
                <a:lnTo>
                  <a:pt x="1500187" y="26789"/>
                </a:lnTo>
                <a:lnTo>
                  <a:pt x="1526976" y="26789"/>
                </a:lnTo>
                <a:lnTo>
                  <a:pt x="1562695" y="17860"/>
                </a:lnTo>
                <a:lnTo>
                  <a:pt x="1589484" y="17860"/>
                </a:lnTo>
                <a:lnTo>
                  <a:pt x="1616273" y="17860"/>
                </a:lnTo>
                <a:lnTo>
                  <a:pt x="1634133" y="17860"/>
                </a:lnTo>
                <a:lnTo>
                  <a:pt x="1660922" y="8930"/>
                </a:lnTo>
                <a:lnTo>
                  <a:pt x="1678781" y="8930"/>
                </a:lnTo>
                <a:lnTo>
                  <a:pt x="1705570" y="8930"/>
                </a:lnTo>
                <a:lnTo>
                  <a:pt x="1723429" y="8930"/>
                </a:lnTo>
                <a:lnTo>
                  <a:pt x="1741289" y="8930"/>
                </a:lnTo>
                <a:lnTo>
                  <a:pt x="1750218" y="17860"/>
                </a:lnTo>
                <a:lnTo>
                  <a:pt x="1759148" y="17860"/>
                </a:lnTo>
                <a:lnTo>
                  <a:pt x="1759148" y="26789"/>
                </a:lnTo>
                <a:lnTo>
                  <a:pt x="1750218" y="35719"/>
                </a:lnTo>
                <a:lnTo>
                  <a:pt x="1750218"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3821906" y="5956101"/>
            <a:ext cx="4786313" cy="44649"/>
          </a:xfrm>
          <a:custGeom>
            <a:avLst/>
            <a:gdLst/>
            <a:ahLst/>
            <a:cxnLst/>
            <a:rect l="0" t="0" r="0" b="0"/>
            <a:pathLst>
              <a:path w="4786313" h="44649">
                <a:moveTo>
                  <a:pt x="0" y="44648"/>
                </a:moveTo>
                <a:lnTo>
                  <a:pt x="0" y="35719"/>
                </a:lnTo>
                <a:lnTo>
                  <a:pt x="8930" y="35719"/>
                </a:lnTo>
                <a:lnTo>
                  <a:pt x="26789" y="26789"/>
                </a:lnTo>
                <a:lnTo>
                  <a:pt x="53578" y="26789"/>
                </a:lnTo>
                <a:lnTo>
                  <a:pt x="80367" y="17859"/>
                </a:lnTo>
                <a:lnTo>
                  <a:pt x="125016" y="17859"/>
                </a:lnTo>
                <a:lnTo>
                  <a:pt x="178594" y="26789"/>
                </a:lnTo>
                <a:lnTo>
                  <a:pt x="241102" y="26789"/>
                </a:lnTo>
                <a:lnTo>
                  <a:pt x="303610" y="26789"/>
                </a:lnTo>
                <a:lnTo>
                  <a:pt x="383977" y="26789"/>
                </a:lnTo>
                <a:lnTo>
                  <a:pt x="464344" y="35719"/>
                </a:lnTo>
                <a:lnTo>
                  <a:pt x="562571" y="35719"/>
                </a:lnTo>
                <a:lnTo>
                  <a:pt x="660797" y="35719"/>
                </a:lnTo>
                <a:lnTo>
                  <a:pt x="759024" y="35719"/>
                </a:lnTo>
                <a:lnTo>
                  <a:pt x="866180" y="35719"/>
                </a:lnTo>
                <a:lnTo>
                  <a:pt x="982266" y="44648"/>
                </a:lnTo>
                <a:lnTo>
                  <a:pt x="1098352" y="44648"/>
                </a:lnTo>
                <a:lnTo>
                  <a:pt x="1223367" y="44648"/>
                </a:lnTo>
                <a:lnTo>
                  <a:pt x="1348383" y="44648"/>
                </a:lnTo>
                <a:lnTo>
                  <a:pt x="1491258" y="44648"/>
                </a:lnTo>
                <a:lnTo>
                  <a:pt x="1625203" y="35719"/>
                </a:lnTo>
                <a:lnTo>
                  <a:pt x="1777008" y="44648"/>
                </a:lnTo>
                <a:lnTo>
                  <a:pt x="1919883" y="35719"/>
                </a:lnTo>
                <a:lnTo>
                  <a:pt x="2071688" y="35719"/>
                </a:lnTo>
                <a:lnTo>
                  <a:pt x="2223492" y="35719"/>
                </a:lnTo>
                <a:lnTo>
                  <a:pt x="2384227" y="26789"/>
                </a:lnTo>
                <a:lnTo>
                  <a:pt x="2536032" y="26789"/>
                </a:lnTo>
                <a:lnTo>
                  <a:pt x="2687836" y="26789"/>
                </a:lnTo>
                <a:lnTo>
                  <a:pt x="2848571" y="26789"/>
                </a:lnTo>
                <a:lnTo>
                  <a:pt x="3000375" y="26789"/>
                </a:lnTo>
                <a:lnTo>
                  <a:pt x="3161110" y="17859"/>
                </a:lnTo>
                <a:lnTo>
                  <a:pt x="3312914" y="17859"/>
                </a:lnTo>
                <a:lnTo>
                  <a:pt x="3473649" y="17859"/>
                </a:lnTo>
                <a:lnTo>
                  <a:pt x="3625453" y="17859"/>
                </a:lnTo>
                <a:lnTo>
                  <a:pt x="3786188" y="17859"/>
                </a:lnTo>
                <a:lnTo>
                  <a:pt x="3937992" y="17859"/>
                </a:lnTo>
                <a:lnTo>
                  <a:pt x="4080867" y="8929"/>
                </a:lnTo>
                <a:lnTo>
                  <a:pt x="4223742" y="0"/>
                </a:lnTo>
                <a:lnTo>
                  <a:pt x="4366617" y="0"/>
                </a:lnTo>
                <a:lnTo>
                  <a:pt x="4500562" y="0"/>
                </a:lnTo>
                <a:lnTo>
                  <a:pt x="4625578" y="0"/>
                </a:lnTo>
                <a:lnTo>
                  <a:pt x="4714874" y="0"/>
                </a:lnTo>
                <a:lnTo>
                  <a:pt x="4786312" y="0"/>
                </a:lnTo>
                <a:lnTo>
                  <a:pt x="478631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427264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286250" cy="1143000"/>
          </a:xfrm>
        </p:spPr>
        <p:txBody>
          <a:bodyPr/>
          <a:lstStyle/>
          <a:p>
            <a:r>
              <a:rPr lang="en-US" dirty="0" smtClean="0"/>
              <a:t>Installing Jenkins</a:t>
            </a:r>
            <a:endParaRPr lang="en-US" dirty="0"/>
          </a:p>
        </p:txBody>
      </p:sp>
      <p:sp>
        <p:nvSpPr>
          <p:cNvPr id="3" name="Content Placeholder 2"/>
          <p:cNvSpPr>
            <a:spLocks noGrp="1"/>
          </p:cNvSpPr>
          <p:nvPr>
            <p:ph idx="1"/>
          </p:nvPr>
        </p:nvSpPr>
        <p:spPr>
          <a:xfrm>
            <a:off x="457200" y="1600200"/>
            <a:ext cx="4267200" cy="4525963"/>
          </a:xfrm>
        </p:spPr>
        <p:txBody>
          <a:bodyPr>
            <a:normAutofit fontScale="85000" lnSpcReduction="20000"/>
          </a:bodyPr>
          <a:lstStyle/>
          <a:p>
            <a:r>
              <a:rPr lang="en-US" dirty="0" smtClean="0"/>
              <a:t>What is a .war?</a:t>
            </a:r>
          </a:p>
          <a:p>
            <a:r>
              <a:rPr lang="en-US" dirty="0"/>
              <a:t>is a </a:t>
            </a:r>
            <a:r>
              <a:rPr lang="en-US" dirty="0">
                <a:hlinkClick r:id="rId2" tooltip="JAR (file format)"/>
              </a:rPr>
              <a:t>JAR</a:t>
            </a:r>
            <a:r>
              <a:rPr lang="en-US" dirty="0"/>
              <a:t> file used to distribute a collection </a:t>
            </a:r>
            <a:r>
              <a:rPr lang="en-US" dirty="0" smtClean="0"/>
              <a:t>of:</a:t>
            </a:r>
          </a:p>
          <a:p>
            <a:pPr lvl="1"/>
            <a:r>
              <a:rPr lang="en-US" dirty="0" smtClean="0"/>
              <a:t> </a:t>
            </a:r>
            <a:r>
              <a:rPr lang="en-US" dirty="0" err="1">
                <a:hlinkClick r:id="rId3" tooltip="JavaServer Pages"/>
              </a:rPr>
              <a:t>JavaServer</a:t>
            </a:r>
            <a:r>
              <a:rPr lang="en-US" dirty="0">
                <a:hlinkClick r:id="rId3" tooltip="JavaServer Pages"/>
              </a:rPr>
              <a:t> Pages</a:t>
            </a:r>
            <a:r>
              <a:rPr lang="en-US" dirty="0"/>
              <a:t>, </a:t>
            </a:r>
            <a:endParaRPr lang="en-US" dirty="0" smtClean="0"/>
          </a:p>
          <a:p>
            <a:pPr lvl="1"/>
            <a:r>
              <a:rPr lang="en-US" dirty="0" smtClean="0">
                <a:hlinkClick r:id="rId4" tooltip="Java Servlet"/>
              </a:rPr>
              <a:t>Java </a:t>
            </a:r>
            <a:r>
              <a:rPr lang="en-US" dirty="0">
                <a:hlinkClick r:id="rId4" tooltip="Java Servlet"/>
              </a:rPr>
              <a:t>Servlets</a:t>
            </a:r>
            <a:r>
              <a:rPr lang="en-US" dirty="0"/>
              <a:t>, </a:t>
            </a:r>
            <a:endParaRPr lang="en-US" dirty="0" smtClean="0"/>
          </a:p>
          <a:p>
            <a:pPr lvl="1"/>
            <a:r>
              <a:rPr lang="en-US" dirty="0" smtClean="0">
                <a:hlinkClick r:id="rId5" tooltip="Java (programming language)"/>
              </a:rPr>
              <a:t>Java</a:t>
            </a:r>
            <a:r>
              <a:rPr lang="en-US" dirty="0" smtClean="0"/>
              <a:t> </a:t>
            </a:r>
            <a:r>
              <a:rPr lang="en-US" dirty="0">
                <a:hlinkClick r:id="rId6" tooltip="Class (file format)"/>
              </a:rPr>
              <a:t>classes</a:t>
            </a:r>
            <a:r>
              <a:rPr lang="en-US" dirty="0"/>
              <a:t>, </a:t>
            </a:r>
            <a:endParaRPr lang="en-US" dirty="0" smtClean="0"/>
          </a:p>
          <a:p>
            <a:pPr lvl="1"/>
            <a:r>
              <a:rPr lang="en-US" dirty="0" smtClean="0">
                <a:hlinkClick r:id="rId7" tooltip="XML"/>
              </a:rPr>
              <a:t>XML</a:t>
            </a:r>
            <a:r>
              <a:rPr lang="en-US" dirty="0" smtClean="0"/>
              <a:t> </a:t>
            </a:r>
            <a:r>
              <a:rPr lang="en-US" dirty="0"/>
              <a:t>files, tag libraries, static web pages (</a:t>
            </a:r>
            <a:r>
              <a:rPr lang="en-US" dirty="0">
                <a:hlinkClick r:id="rId8" tooltip="HTML"/>
              </a:rPr>
              <a:t>HTML</a:t>
            </a:r>
            <a:r>
              <a:rPr lang="en-US" dirty="0"/>
              <a:t> and related files) and other resources that together constitute a </a:t>
            </a:r>
            <a:r>
              <a:rPr lang="en-US" dirty="0">
                <a:hlinkClick r:id="rId9" tooltip="Web application"/>
              </a:rPr>
              <a:t>web application</a:t>
            </a:r>
            <a:r>
              <a:rPr lang="en-US" dirty="0"/>
              <a:t>.</a:t>
            </a:r>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pic>
        <p:nvPicPr>
          <p:cNvPr id="2050"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00600" y="-59121"/>
            <a:ext cx="4629150" cy="69171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reeform 4"/>
          <p:cNvSpPr/>
          <p:nvPr/>
        </p:nvSpPr>
        <p:spPr>
          <a:xfrm>
            <a:off x="7036594" y="1419820"/>
            <a:ext cx="741165" cy="44650"/>
          </a:xfrm>
          <a:custGeom>
            <a:avLst/>
            <a:gdLst/>
            <a:ahLst/>
            <a:cxnLst/>
            <a:rect l="0" t="0" r="0" b="0"/>
            <a:pathLst>
              <a:path w="741165" h="44650">
                <a:moveTo>
                  <a:pt x="0" y="44649"/>
                </a:moveTo>
                <a:lnTo>
                  <a:pt x="0" y="44649"/>
                </a:lnTo>
                <a:lnTo>
                  <a:pt x="0" y="35719"/>
                </a:lnTo>
                <a:lnTo>
                  <a:pt x="0" y="35719"/>
                </a:lnTo>
                <a:lnTo>
                  <a:pt x="0" y="35719"/>
                </a:lnTo>
                <a:lnTo>
                  <a:pt x="0" y="35719"/>
                </a:lnTo>
                <a:lnTo>
                  <a:pt x="0" y="35719"/>
                </a:lnTo>
                <a:lnTo>
                  <a:pt x="0" y="35719"/>
                </a:lnTo>
                <a:lnTo>
                  <a:pt x="8929" y="35719"/>
                </a:lnTo>
                <a:lnTo>
                  <a:pt x="17859" y="35719"/>
                </a:lnTo>
                <a:lnTo>
                  <a:pt x="26789" y="35719"/>
                </a:lnTo>
                <a:lnTo>
                  <a:pt x="35719" y="26789"/>
                </a:lnTo>
                <a:lnTo>
                  <a:pt x="53578" y="26789"/>
                </a:lnTo>
                <a:lnTo>
                  <a:pt x="71437" y="26789"/>
                </a:lnTo>
                <a:lnTo>
                  <a:pt x="98226" y="26789"/>
                </a:lnTo>
                <a:lnTo>
                  <a:pt x="116086" y="26789"/>
                </a:lnTo>
                <a:lnTo>
                  <a:pt x="133945" y="26789"/>
                </a:lnTo>
                <a:lnTo>
                  <a:pt x="160734" y="26789"/>
                </a:lnTo>
                <a:lnTo>
                  <a:pt x="187523" y="26789"/>
                </a:lnTo>
                <a:lnTo>
                  <a:pt x="214312" y="26789"/>
                </a:lnTo>
                <a:lnTo>
                  <a:pt x="241101" y="26789"/>
                </a:lnTo>
                <a:lnTo>
                  <a:pt x="267890" y="26789"/>
                </a:lnTo>
                <a:lnTo>
                  <a:pt x="303609" y="26789"/>
                </a:lnTo>
                <a:lnTo>
                  <a:pt x="330398" y="26789"/>
                </a:lnTo>
                <a:lnTo>
                  <a:pt x="357187" y="26789"/>
                </a:lnTo>
                <a:lnTo>
                  <a:pt x="392906" y="26789"/>
                </a:lnTo>
                <a:lnTo>
                  <a:pt x="428625" y="26789"/>
                </a:lnTo>
                <a:lnTo>
                  <a:pt x="455414" y="26789"/>
                </a:lnTo>
                <a:lnTo>
                  <a:pt x="491133" y="26789"/>
                </a:lnTo>
                <a:lnTo>
                  <a:pt x="517922" y="26789"/>
                </a:lnTo>
                <a:lnTo>
                  <a:pt x="553640" y="26789"/>
                </a:lnTo>
                <a:lnTo>
                  <a:pt x="580429" y="17859"/>
                </a:lnTo>
                <a:lnTo>
                  <a:pt x="616148" y="17859"/>
                </a:lnTo>
                <a:lnTo>
                  <a:pt x="634008" y="17859"/>
                </a:lnTo>
                <a:lnTo>
                  <a:pt x="660797" y="17859"/>
                </a:lnTo>
                <a:lnTo>
                  <a:pt x="678656" y="8930"/>
                </a:lnTo>
                <a:lnTo>
                  <a:pt x="687586" y="8930"/>
                </a:lnTo>
                <a:lnTo>
                  <a:pt x="696515" y="8930"/>
                </a:lnTo>
                <a:lnTo>
                  <a:pt x="705445" y="8930"/>
                </a:lnTo>
                <a:lnTo>
                  <a:pt x="705445" y="8930"/>
                </a:lnTo>
                <a:lnTo>
                  <a:pt x="714375" y="8930"/>
                </a:lnTo>
                <a:lnTo>
                  <a:pt x="714375" y="8930"/>
                </a:lnTo>
                <a:lnTo>
                  <a:pt x="714375" y="8930"/>
                </a:lnTo>
                <a:lnTo>
                  <a:pt x="714375" y="8930"/>
                </a:lnTo>
                <a:lnTo>
                  <a:pt x="714375" y="8930"/>
                </a:lnTo>
                <a:lnTo>
                  <a:pt x="714375" y="8930"/>
                </a:lnTo>
                <a:lnTo>
                  <a:pt x="723304" y="8930"/>
                </a:lnTo>
                <a:lnTo>
                  <a:pt x="723304" y="8930"/>
                </a:lnTo>
                <a:lnTo>
                  <a:pt x="723304" y="8930"/>
                </a:lnTo>
                <a:lnTo>
                  <a:pt x="732234" y="8930"/>
                </a:lnTo>
                <a:lnTo>
                  <a:pt x="732234" y="8930"/>
                </a:lnTo>
                <a:lnTo>
                  <a:pt x="741164" y="8930"/>
                </a:lnTo>
                <a:lnTo>
                  <a:pt x="741164" y="8930"/>
                </a:lnTo>
                <a:lnTo>
                  <a:pt x="741164" y="8930"/>
                </a:lnTo>
                <a:lnTo>
                  <a:pt x="741164" y="8930"/>
                </a:lnTo>
                <a:lnTo>
                  <a:pt x="741164" y="8930"/>
                </a:lnTo>
                <a:lnTo>
                  <a:pt x="741164" y="8930"/>
                </a:lnTo>
                <a:lnTo>
                  <a:pt x="741164" y="8930"/>
                </a:lnTo>
                <a:lnTo>
                  <a:pt x="741164" y="8930"/>
                </a:lnTo>
                <a:lnTo>
                  <a:pt x="741164" y="0"/>
                </a:lnTo>
                <a:lnTo>
                  <a:pt x="7411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6697266" y="2402086"/>
            <a:ext cx="2178844" cy="89298"/>
          </a:xfrm>
          <a:custGeom>
            <a:avLst/>
            <a:gdLst/>
            <a:ahLst/>
            <a:cxnLst/>
            <a:rect l="0" t="0" r="0" b="0"/>
            <a:pathLst>
              <a:path w="2178844" h="89298">
                <a:moveTo>
                  <a:pt x="0" y="53578"/>
                </a:moveTo>
                <a:lnTo>
                  <a:pt x="0" y="53578"/>
                </a:lnTo>
                <a:lnTo>
                  <a:pt x="0" y="53578"/>
                </a:lnTo>
                <a:lnTo>
                  <a:pt x="0" y="53578"/>
                </a:lnTo>
                <a:lnTo>
                  <a:pt x="0" y="53578"/>
                </a:lnTo>
                <a:lnTo>
                  <a:pt x="0" y="44648"/>
                </a:lnTo>
                <a:lnTo>
                  <a:pt x="0" y="44648"/>
                </a:lnTo>
                <a:lnTo>
                  <a:pt x="8929" y="44648"/>
                </a:lnTo>
                <a:lnTo>
                  <a:pt x="17859" y="44648"/>
                </a:lnTo>
                <a:lnTo>
                  <a:pt x="26789" y="44648"/>
                </a:lnTo>
                <a:lnTo>
                  <a:pt x="35718" y="44648"/>
                </a:lnTo>
                <a:lnTo>
                  <a:pt x="44648" y="44648"/>
                </a:lnTo>
                <a:lnTo>
                  <a:pt x="62507" y="53578"/>
                </a:lnTo>
                <a:lnTo>
                  <a:pt x="80367" y="53578"/>
                </a:lnTo>
                <a:lnTo>
                  <a:pt x="107156" y="62508"/>
                </a:lnTo>
                <a:lnTo>
                  <a:pt x="133945" y="71437"/>
                </a:lnTo>
                <a:lnTo>
                  <a:pt x="169664" y="71437"/>
                </a:lnTo>
                <a:lnTo>
                  <a:pt x="205382" y="80367"/>
                </a:lnTo>
                <a:lnTo>
                  <a:pt x="241101" y="80367"/>
                </a:lnTo>
                <a:lnTo>
                  <a:pt x="285750" y="89297"/>
                </a:lnTo>
                <a:lnTo>
                  <a:pt x="339328" y="89297"/>
                </a:lnTo>
                <a:lnTo>
                  <a:pt x="392906" y="89297"/>
                </a:lnTo>
                <a:lnTo>
                  <a:pt x="455414" y="89297"/>
                </a:lnTo>
                <a:lnTo>
                  <a:pt x="517922" y="89297"/>
                </a:lnTo>
                <a:lnTo>
                  <a:pt x="580429" y="89297"/>
                </a:lnTo>
                <a:lnTo>
                  <a:pt x="660797" y="80367"/>
                </a:lnTo>
                <a:lnTo>
                  <a:pt x="732234" y="80367"/>
                </a:lnTo>
                <a:lnTo>
                  <a:pt x="812601" y="80367"/>
                </a:lnTo>
                <a:lnTo>
                  <a:pt x="892968" y="80367"/>
                </a:lnTo>
                <a:lnTo>
                  <a:pt x="973336" y="71437"/>
                </a:lnTo>
                <a:lnTo>
                  <a:pt x="1053703" y="71437"/>
                </a:lnTo>
                <a:lnTo>
                  <a:pt x="1134070" y="62508"/>
                </a:lnTo>
                <a:lnTo>
                  <a:pt x="1223367" y="53578"/>
                </a:lnTo>
                <a:lnTo>
                  <a:pt x="1303734" y="44648"/>
                </a:lnTo>
                <a:lnTo>
                  <a:pt x="1393031" y="35718"/>
                </a:lnTo>
                <a:lnTo>
                  <a:pt x="1482328" y="26789"/>
                </a:lnTo>
                <a:lnTo>
                  <a:pt x="1562694" y="17859"/>
                </a:lnTo>
                <a:lnTo>
                  <a:pt x="1643061" y="17859"/>
                </a:lnTo>
                <a:lnTo>
                  <a:pt x="1723429" y="8929"/>
                </a:lnTo>
                <a:lnTo>
                  <a:pt x="1794866" y="8929"/>
                </a:lnTo>
                <a:lnTo>
                  <a:pt x="1857374" y="0"/>
                </a:lnTo>
                <a:lnTo>
                  <a:pt x="1919882" y="0"/>
                </a:lnTo>
                <a:lnTo>
                  <a:pt x="1973460" y="0"/>
                </a:lnTo>
                <a:lnTo>
                  <a:pt x="2027038" y="0"/>
                </a:lnTo>
                <a:lnTo>
                  <a:pt x="2062757" y="0"/>
                </a:lnTo>
                <a:lnTo>
                  <a:pt x="2080616" y="0"/>
                </a:lnTo>
                <a:lnTo>
                  <a:pt x="2098475" y="0"/>
                </a:lnTo>
                <a:lnTo>
                  <a:pt x="2116335" y="0"/>
                </a:lnTo>
                <a:lnTo>
                  <a:pt x="2143124" y="8929"/>
                </a:lnTo>
                <a:lnTo>
                  <a:pt x="2152054" y="8929"/>
                </a:lnTo>
                <a:lnTo>
                  <a:pt x="2169913" y="8929"/>
                </a:lnTo>
                <a:lnTo>
                  <a:pt x="2178843" y="8929"/>
                </a:lnTo>
                <a:lnTo>
                  <a:pt x="2178843"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8349257" y="2437804"/>
            <a:ext cx="44649" cy="455415"/>
          </a:xfrm>
          <a:custGeom>
            <a:avLst/>
            <a:gdLst/>
            <a:ahLst/>
            <a:cxnLst/>
            <a:rect l="0" t="0" r="0" b="0"/>
            <a:pathLst>
              <a:path w="44649" h="455415">
                <a:moveTo>
                  <a:pt x="44648" y="0"/>
                </a:moveTo>
                <a:lnTo>
                  <a:pt x="44648" y="0"/>
                </a:lnTo>
                <a:lnTo>
                  <a:pt x="44648" y="0"/>
                </a:lnTo>
                <a:lnTo>
                  <a:pt x="44648" y="8930"/>
                </a:lnTo>
                <a:lnTo>
                  <a:pt x="44648" y="17860"/>
                </a:lnTo>
                <a:lnTo>
                  <a:pt x="44648" y="35719"/>
                </a:lnTo>
                <a:lnTo>
                  <a:pt x="44648" y="62509"/>
                </a:lnTo>
                <a:lnTo>
                  <a:pt x="44648" y="98227"/>
                </a:lnTo>
                <a:lnTo>
                  <a:pt x="35719" y="142876"/>
                </a:lnTo>
                <a:lnTo>
                  <a:pt x="26789" y="196454"/>
                </a:lnTo>
                <a:lnTo>
                  <a:pt x="26789" y="250032"/>
                </a:lnTo>
                <a:lnTo>
                  <a:pt x="17859" y="294680"/>
                </a:lnTo>
                <a:lnTo>
                  <a:pt x="17859" y="339329"/>
                </a:lnTo>
                <a:lnTo>
                  <a:pt x="17859" y="375047"/>
                </a:lnTo>
                <a:lnTo>
                  <a:pt x="8930" y="410766"/>
                </a:lnTo>
                <a:lnTo>
                  <a:pt x="0" y="428625"/>
                </a:lnTo>
                <a:lnTo>
                  <a:pt x="0" y="446485"/>
                </a:lnTo>
                <a:lnTo>
                  <a:pt x="0" y="455414"/>
                </a:lnTo>
                <a:lnTo>
                  <a:pt x="0" y="45541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7893844" y="3045023"/>
            <a:ext cx="214313" cy="267892"/>
          </a:xfrm>
          <a:custGeom>
            <a:avLst/>
            <a:gdLst/>
            <a:ahLst/>
            <a:cxnLst/>
            <a:rect l="0" t="0" r="0" b="0"/>
            <a:pathLst>
              <a:path w="214313" h="267892">
                <a:moveTo>
                  <a:pt x="205383" y="8930"/>
                </a:moveTo>
                <a:lnTo>
                  <a:pt x="205383" y="0"/>
                </a:lnTo>
                <a:lnTo>
                  <a:pt x="205383" y="0"/>
                </a:lnTo>
                <a:lnTo>
                  <a:pt x="205383" y="0"/>
                </a:lnTo>
                <a:lnTo>
                  <a:pt x="196453" y="0"/>
                </a:lnTo>
                <a:lnTo>
                  <a:pt x="196453" y="0"/>
                </a:lnTo>
                <a:lnTo>
                  <a:pt x="196453" y="0"/>
                </a:lnTo>
                <a:lnTo>
                  <a:pt x="196453" y="8930"/>
                </a:lnTo>
                <a:lnTo>
                  <a:pt x="196453" y="26789"/>
                </a:lnTo>
                <a:lnTo>
                  <a:pt x="205383" y="44648"/>
                </a:lnTo>
                <a:lnTo>
                  <a:pt x="205383" y="62508"/>
                </a:lnTo>
                <a:lnTo>
                  <a:pt x="205383" y="89297"/>
                </a:lnTo>
                <a:lnTo>
                  <a:pt x="214312" y="116086"/>
                </a:lnTo>
                <a:lnTo>
                  <a:pt x="214312" y="142875"/>
                </a:lnTo>
                <a:lnTo>
                  <a:pt x="214312" y="169664"/>
                </a:lnTo>
                <a:lnTo>
                  <a:pt x="214312" y="196453"/>
                </a:lnTo>
                <a:lnTo>
                  <a:pt x="205383" y="223242"/>
                </a:lnTo>
                <a:lnTo>
                  <a:pt x="187523" y="241102"/>
                </a:lnTo>
                <a:lnTo>
                  <a:pt x="160734" y="258961"/>
                </a:lnTo>
                <a:lnTo>
                  <a:pt x="133945" y="267891"/>
                </a:lnTo>
                <a:lnTo>
                  <a:pt x="107156" y="258961"/>
                </a:lnTo>
                <a:lnTo>
                  <a:pt x="71437" y="241102"/>
                </a:lnTo>
                <a:lnTo>
                  <a:pt x="44648" y="205383"/>
                </a:lnTo>
                <a:lnTo>
                  <a:pt x="17859" y="160734"/>
                </a:lnTo>
                <a:lnTo>
                  <a:pt x="0" y="107156"/>
                </a:lnTo>
                <a:lnTo>
                  <a:pt x="0" y="53578"/>
                </a:lnTo>
                <a:lnTo>
                  <a:pt x="0"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8090297" y="2857500"/>
            <a:ext cx="71438" cy="26790"/>
          </a:xfrm>
          <a:custGeom>
            <a:avLst/>
            <a:gdLst/>
            <a:ahLst/>
            <a:cxnLst/>
            <a:rect l="0" t="0" r="0" b="0"/>
            <a:pathLst>
              <a:path w="71438" h="26790">
                <a:moveTo>
                  <a:pt x="44648" y="0"/>
                </a:moveTo>
                <a:lnTo>
                  <a:pt x="35719" y="0"/>
                </a:lnTo>
                <a:lnTo>
                  <a:pt x="26789" y="0"/>
                </a:lnTo>
                <a:lnTo>
                  <a:pt x="8930" y="8929"/>
                </a:lnTo>
                <a:lnTo>
                  <a:pt x="8930" y="8929"/>
                </a:lnTo>
                <a:lnTo>
                  <a:pt x="0" y="8929"/>
                </a:lnTo>
                <a:lnTo>
                  <a:pt x="0" y="8929"/>
                </a:lnTo>
                <a:lnTo>
                  <a:pt x="8930" y="17859"/>
                </a:lnTo>
                <a:lnTo>
                  <a:pt x="26789" y="17859"/>
                </a:lnTo>
                <a:lnTo>
                  <a:pt x="35719" y="17859"/>
                </a:lnTo>
                <a:lnTo>
                  <a:pt x="53578" y="26789"/>
                </a:lnTo>
                <a:lnTo>
                  <a:pt x="71437" y="26789"/>
                </a:lnTo>
                <a:lnTo>
                  <a:pt x="71437"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8152805" y="3036093"/>
            <a:ext cx="98226" cy="187525"/>
          </a:xfrm>
          <a:custGeom>
            <a:avLst/>
            <a:gdLst/>
            <a:ahLst/>
            <a:cxnLst/>
            <a:rect l="0" t="0" r="0" b="0"/>
            <a:pathLst>
              <a:path w="98226" h="187525">
                <a:moveTo>
                  <a:pt x="8929" y="107157"/>
                </a:moveTo>
                <a:lnTo>
                  <a:pt x="8929" y="107157"/>
                </a:lnTo>
                <a:lnTo>
                  <a:pt x="0" y="116086"/>
                </a:lnTo>
                <a:lnTo>
                  <a:pt x="0" y="125016"/>
                </a:lnTo>
                <a:lnTo>
                  <a:pt x="0" y="125016"/>
                </a:lnTo>
                <a:lnTo>
                  <a:pt x="8929" y="125016"/>
                </a:lnTo>
                <a:lnTo>
                  <a:pt x="26789" y="125016"/>
                </a:lnTo>
                <a:lnTo>
                  <a:pt x="44647" y="116086"/>
                </a:lnTo>
                <a:lnTo>
                  <a:pt x="53577" y="98227"/>
                </a:lnTo>
                <a:lnTo>
                  <a:pt x="71436" y="89297"/>
                </a:lnTo>
                <a:lnTo>
                  <a:pt x="80366" y="71438"/>
                </a:lnTo>
                <a:lnTo>
                  <a:pt x="89296" y="53578"/>
                </a:lnTo>
                <a:lnTo>
                  <a:pt x="89296" y="35719"/>
                </a:lnTo>
                <a:lnTo>
                  <a:pt x="80366" y="17860"/>
                </a:lnTo>
                <a:lnTo>
                  <a:pt x="71436" y="8930"/>
                </a:lnTo>
                <a:lnTo>
                  <a:pt x="62507" y="0"/>
                </a:lnTo>
                <a:lnTo>
                  <a:pt x="53577" y="0"/>
                </a:lnTo>
                <a:lnTo>
                  <a:pt x="35718" y="17860"/>
                </a:lnTo>
                <a:lnTo>
                  <a:pt x="35718" y="35719"/>
                </a:lnTo>
                <a:lnTo>
                  <a:pt x="26789" y="71438"/>
                </a:lnTo>
                <a:lnTo>
                  <a:pt x="26789" y="98227"/>
                </a:lnTo>
                <a:lnTo>
                  <a:pt x="35718" y="125016"/>
                </a:lnTo>
                <a:lnTo>
                  <a:pt x="35718" y="151805"/>
                </a:lnTo>
                <a:lnTo>
                  <a:pt x="44647" y="169664"/>
                </a:lnTo>
                <a:lnTo>
                  <a:pt x="62507" y="178594"/>
                </a:lnTo>
                <a:lnTo>
                  <a:pt x="71436" y="187524"/>
                </a:lnTo>
                <a:lnTo>
                  <a:pt x="89296" y="178594"/>
                </a:lnTo>
                <a:lnTo>
                  <a:pt x="98225" y="169664"/>
                </a:lnTo>
                <a:lnTo>
                  <a:pt x="98225"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8295679" y="3036093"/>
            <a:ext cx="133946" cy="187525"/>
          </a:xfrm>
          <a:custGeom>
            <a:avLst/>
            <a:gdLst/>
            <a:ahLst/>
            <a:cxnLst/>
            <a:rect l="0" t="0" r="0" b="0"/>
            <a:pathLst>
              <a:path w="133946" h="187525">
                <a:moveTo>
                  <a:pt x="8930" y="0"/>
                </a:moveTo>
                <a:lnTo>
                  <a:pt x="8930" y="8930"/>
                </a:lnTo>
                <a:lnTo>
                  <a:pt x="8930" y="26789"/>
                </a:lnTo>
                <a:lnTo>
                  <a:pt x="0" y="53578"/>
                </a:lnTo>
                <a:lnTo>
                  <a:pt x="0" y="80368"/>
                </a:lnTo>
                <a:lnTo>
                  <a:pt x="0" y="98227"/>
                </a:lnTo>
                <a:lnTo>
                  <a:pt x="0" y="125016"/>
                </a:lnTo>
                <a:lnTo>
                  <a:pt x="8930" y="133946"/>
                </a:lnTo>
                <a:lnTo>
                  <a:pt x="8930" y="151805"/>
                </a:lnTo>
                <a:lnTo>
                  <a:pt x="17859" y="151805"/>
                </a:lnTo>
                <a:lnTo>
                  <a:pt x="17859" y="142875"/>
                </a:lnTo>
                <a:lnTo>
                  <a:pt x="26789" y="125016"/>
                </a:lnTo>
                <a:lnTo>
                  <a:pt x="35719" y="98227"/>
                </a:lnTo>
                <a:lnTo>
                  <a:pt x="44648" y="71438"/>
                </a:lnTo>
                <a:lnTo>
                  <a:pt x="53578" y="44649"/>
                </a:lnTo>
                <a:lnTo>
                  <a:pt x="62508" y="26789"/>
                </a:lnTo>
                <a:lnTo>
                  <a:pt x="71437" y="17860"/>
                </a:lnTo>
                <a:lnTo>
                  <a:pt x="71437" y="17860"/>
                </a:lnTo>
                <a:lnTo>
                  <a:pt x="80367" y="44649"/>
                </a:lnTo>
                <a:lnTo>
                  <a:pt x="80367" y="71438"/>
                </a:lnTo>
                <a:lnTo>
                  <a:pt x="80367" y="98227"/>
                </a:lnTo>
                <a:lnTo>
                  <a:pt x="89297" y="125016"/>
                </a:lnTo>
                <a:lnTo>
                  <a:pt x="89297" y="151805"/>
                </a:lnTo>
                <a:lnTo>
                  <a:pt x="98226" y="169664"/>
                </a:lnTo>
                <a:lnTo>
                  <a:pt x="98226" y="187524"/>
                </a:lnTo>
                <a:lnTo>
                  <a:pt x="107156" y="187524"/>
                </a:lnTo>
                <a:lnTo>
                  <a:pt x="107156" y="178594"/>
                </a:lnTo>
                <a:lnTo>
                  <a:pt x="116086" y="169664"/>
                </a:lnTo>
                <a:lnTo>
                  <a:pt x="125016" y="142875"/>
                </a:lnTo>
                <a:lnTo>
                  <a:pt x="133945" y="107157"/>
                </a:lnTo>
                <a:lnTo>
                  <a:pt x="133945"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8456413" y="3027164"/>
            <a:ext cx="17861" cy="205383"/>
          </a:xfrm>
          <a:custGeom>
            <a:avLst/>
            <a:gdLst/>
            <a:ahLst/>
            <a:cxnLst/>
            <a:rect l="0" t="0" r="0" b="0"/>
            <a:pathLst>
              <a:path w="17861" h="205383">
                <a:moveTo>
                  <a:pt x="17860" y="0"/>
                </a:moveTo>
                <a:lnTo>
                  <a:pt x="17860" y="8929"/>
                </a:lnTo>
                <a:lnTo>
                  <a:pt x="8930" y="8929"/>
                </a:lnTo>
                <a:lnTo>
                  <a:pt x="8930" y="17859"/>
                </a:lnTo>
                <a:lnTo>
                  <a:pt x="0" y="35718"/>
                </a:lnTo>
                <a:lnTo>
                  <a:pt x="0" y="53578"/>
                </a:lnTo>
                <a:lnTo>
                  <a:pt x="0" y="71437"/>
                </a:lnTo>
                <a:lnTo>
                  <a:pt x="8930" y="89297"/>
                </a:lnTo>
                <a:lnTo>
                  <a:pt x="8930" y="116086"/>
                </a:lnTo>
                <a:lnTo>
                  <a:pt x="8930" y="133945"/>
                </a:lnTo>
                <a:lnTo>
                  <a:pt x="8930" y="160734"/>
                </a:lnTo>
                <a:lnTo>
                  <a:pt x="8930" y="178593"/>
                </a:lnTo>
                <a:lnTo>
                  <a:pt x="8930" y="196453"/>
                </a:lnTo>
                <a:lnTo>
                  <a:pt x="8930" y="205382"/>
                </a:lnTo>
                <a:lnTo>
                  <a:pt x="8930" y="196453"/>
                </a:lnTo>
                <a:lnTo>
                  <a:pt x="8930" y="187523"/>
                </a:lnTo>
                <a:lnTo>
                  <a:pt x="8930"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8509991" y="2973586"/>
            <a:ext cx="125017" cy="223243"/>
          </a:xfrm>
          <a:custGeom>
            <a:avLst/>
            <a:gdLst/>
            <a:ahLst/>
            <a:cxnLst/>
            <a:rect l="0" t="0" r="0" b="0"/>
            <a:pathLst>
              <a:path w="125017" h="223243">
                <a:moveTo>
                  <a:pt x="62508" y="0"/>
                </a:moveTo>
                <a:lnTo>
                  <a:pt x="53579" y="8929"/>
                </a:lnTo>
                <a:lnTo>
                  <a:pt x="44649" y="26789"/>
                </a:lnTo>
                <a:lnTo>
                  <a:pt x="35719" y="44648"/>
                </a:lnTo>
                <a:lnTo>
                  <a:pt x="17860" y="71437"/>
                </a:lnTo>
                <a:lnTo>
                  <a:pt x="17860" y="98226"/>
                </a:lnTo>
                <a:lnTo>
                  <a:pt x="8930" y="116085"/>
                </a:lnTo>
                <a:lnTo>
                  <a:pt x="8930" y="133945"/>
                </a:lnTo>
                <a:lnTo>
                  <a:pt x="0" y="151804"/>
                </a:lnTo>
                <a:lnTo>
                  <a:pt x="0" y="169664"/>
                </a:lnTo>
                <a:lnTo>
                  <a:pt x="8930" y="178593"/>
                </a:lnTo>
                <a:lnTo>
                  <a:pt x="17860" y="187523"/>
                </a:lnTo>
                <a:lnTo>
                  <a:pt x="26789" y="196453"/>
                </a:lnTo>
                <a:lnTo>
                  <a:pt x="35719" y="214312"/>
                </a:lnTo>
                <a:lnTo>
                  <a:pt x="53579" y="214312"/>
                </a:lnTo>
                <a:lnTo>
                  <a:pt x="71438" y="223242"/>
                </a:lnTo>
                <a:lnTo>
                  <a:pt x="89297" y="223242"/>
                </a:lnTo>
                <a:lnTo>
                  <a:pt x="98227" y="223242"/>
                </a:lnTo>
                <a:lnTo>
                  <a:pt x="116086" y="214312"/>
                </a:lnTo>
                <a:lnTo>
                  <a:pt x="125016" y="205382"/>
                </a:lnTo>
                <a:lnTo>
                  <a:pt x="125016" y="2053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8626077" y="3071812"/>
            <a:ext cx="35720" cy="142876"/>
          </a:xfrm>
          <a:custGeom>
            <a:avLst/>
            <a:gdLst/>
            <a:ahLst/>
            <a:cxnLst/>
            <a:rect l="0" t="0" r="0" b="0"/>
            <a:pathLst>
              <a:path w="35720" h="142876">
                <a:moveTo>
                  <a:pt x="26789" y="0"/>
                </a:moveTo>
                <a:lnTo>
                  <a:pt x="17860" y="8930"/>
                </a:lnTo>
                <a:lnTo>
                  <a:pt x="8930" y="17859"/>
                </a:lnTo>
                <a:lnTo>
                  <a:pt x="8930" y="35719"/>
                </a:lnTo>
                <a:lnTo>
                  <a:pt x="0" y="62508"/>
                </a:lnTo>
                <a:lnTo>
                  <a:pt x="0" y="89297"/>
                </a:lnTo>
                <a:lnTo>
                  <a:pt x="0" y="116086"/>
                </a:lnTo>
                <a:lnTo>
                  <a:pt x="0" y="125016"/>
                </a:lnTo>
                <a:lnTo>
                  <a:pt x="0" y="142875"/>
                </a:lnTo>
                <a:lnTo>
                  <a:pt x="8930" y="142875"/>
                </a:lnTo>
                <a:lnTo>
                  <a:pt x="8930" y="142875"/>
                </a:lnTo>
                <a:lnTo>
                  <a:pt x="17860" y="133945"/>
                </a:lnTo>
                <a:lnTo>
                  <a:pt x="26789" y="116086"/>
                </a:lnTo>
                <a:lnTo>
                  <a:pt x="35719" y="80367"/>
                </a:lnTo>
                <a:lnTo>
                  <a:pt x="3571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8670726" y="2937867"/>
            <a:ext cx="53579" cy="8930"/>
          </a:xfrm>
          <a:custGeom>
            <a:avLst/>
            <a:gdLst/>
            <a:ahLst/>
            <a:cxnLst/>
            <a:rect l="0" t="0" r="0" b="0"/>
            <a:pathLst>
              <a:path w="53579" h="8930">
                <a:moveTo>
                  <a:pt x="17859" y="0"/>
                </a:moveTo>
                <a:lnTo>
                  <a:pt x="8929" y="0"/>
                </a:lnTo>
                <a:lnTo>
                  <a:pt x="0" y="0"/>
                </a:lnTo>
                <a:lnTo>
                  <a:pt x="0" y="8929"/>
                </a:lnTo>
                <a:lnTo>
                  <a:pt x="0" y="8929"/>
                </a:lnTo>
                <a:lnTo>
                  <a:pt x="0" y="8929"/>
                </a:lnTo>
                <a:lnTo>
                  <a:pt x="8929" y="8929"/>
                </a:lnTo>
                <a:lnTo>
                  <a:pt x="17859" y="8929"/>
                </a:lnTo>
                <a:lnTo>
                  <a:pt x="26789" y="8929"/>
                </a:lnTo>
                <a:lnTo>
                  <a:pt x="35719" y="8929"/>
                </a:lnTo>
                <a:lnTo>
                  <a:pt x="44648" y="8929"/>
                </a:lnTo>
                <a:lnTo>
                  <a:pt x="53578" y="8929"/>
                </a:lnTo>
                <a:lnTo>
                  <a:pt x="53578"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688585" y="3036093"/>
            <a:ext cx="125017" cy="196454"/>
          </a:xfrm>
          <a:custGeom>
            <a:avLst/>
            <a:gdLst/>
            <a:ahLst/>
            <a:cxnLst/>
            <a:rect l="0" t="0" r="0" b="0"/>
            <a:pathLst>
              <a:path w="125017" h="196454">
                <a:moveTo>
                  <a:pt x="26789" y="8930"/>
                </a:moveTo>
                <a:lnTo>
                  <a:pt x="26789" y="17860"/>
                </a:lnTo>
                <a:lnTo>
                  <a:pt x="26789" y="26789"/>
                </a:lnTo>
                <a:lnTo>
                  <a:pt x="26789" y="35719"/>
                </a:lnTo>
                <a:lnTo>
                  <a:pt x="17860" y="62508"/>
                </a:lnTo>
                <a:lnTo>
                  <a:pt x="8930" y="89297"/>
                </a:lnTo>
                <a:lnTo>
                  <a:pt x="8930" y="125016"/>
                </a:lnTo>
                <a:lnTo>
                  <a:pt x="0" y="151805"/>
                </a:lnTo>
                <a:lnTo>
                  <a:pt x="0" y="169664"/>
                </a:lnTo>
                <a:lnTo>
                  <a:pt x="0" y="187524"/>
                </a:lnTo>
                <a:lnTo>
                  <a:pt x="0" y="196453"/>
                </a:lnTo>
                <a:lnTo>
                  <a:pt x="0" y="196453"/>
                </a:lnTo>
                <a:lnTo>
                  <a:pt x="8930" y="187524"/>
                </a:lnTo>
                <a:lnTo>
                  <a:pt x="17860" y="160735"/>
                </a:lnTo>
                <a:lnTo>
                  <a:pt x="35719" y="125016"/>
                </a:lnTo>
                <a:lnTo>
                  <a:pt x="53578" y="89297"/>
                </a:lnTo>
                <a:lnTo>
                  <a:pt x="71438" y="53578"/>
                </a:lnTo>
                <a:lnTo>
                  <a:pt x="89297" y="35719"/>
                </a:lnTo>
                <a:lnTo>
                  <a:pt x="107156" y="17860"/>
                </a:lnTo>
                <a:lnTo>
                  <a:pt x="116086" y="0"/>
                </a:lnTo>
                <a:lnTo>
                  <a:pt x="116086" y="0"/>
                </a:lnTo>
                <a:lnTo>
                  <a:pt x="116086" y="17860"/>
                </a:lnTo>
                <a:lnTo>
                  <a:pt x="107156" y="44649"/>
                </a:lnTo>
                <a:lnTo>
                  <a:pt x="98227" y="80368"/>
                </a:lnTo>
                <a:lnTo>
                  <a:pt x="89297" y="107157"/>
                </a:lnTo>
                <a:lnTo>
                  <a:pt x="80367" y="133946"/>
                </a:lnTo>
                <a:lnTo>
                  <a:pt x="71438" y="151805"/>
                </a:lnTo>
                <a:lnTo>
                  <a:pt x="71438" y="169664"/>
                </a:lnTo>
                <a:lnTo>
                  <a:pt x="80367" y="169664"/>
                </a:lnTo>
                <a:lnTo>
                  <a:pt x="89297" y="169664"/>
                </a:lnTo>
                <a:lnTo>
                  <a:pt x="98227" y="160735"/>
                </a:lnTo>
                <a:lnTo>
                  <a:pt x="107156" y="142875"/>
                </a:lnTo>
                <a:lnTo>
                  <a:pt x="116086" y="133946"/>
                </a:lnTo>
                <a:lnTo>
                  <a:pt x="125016" y="125016"/>
                </a:lnTo>
                <a:lnTo>
                  <a:pt x="125016"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8849320" y="3027164"/>
            <a:ext cx="71438" cy="169665"/>
          </a:xfrm>
          <a:custGeom>
            <a:avLst/>
            <a:gdLst/>
            <a:ahLst/>
            <a:cxnLst/>
            <a:rect l="0" t="0" r="0" b="0"/>
            <a:pathLst>
              <a:path w="71438" h="169665">
                <a:moveTo>
                  <a:pt x="62507" y="17859"/>
                </a:moveTo>
                <a:lnTo>
                  <a:pt x="71437" y="17859"/>
                </a:lnTo>
                <a:lnTo>
                  <a:pt x="71437" y="8929"/>
                </a:lnTo>
                <a:lnTo>
                  <a:pt x="71437" y="8929"/>
                </a:lnTo>
                <a:lnTo>
                  <a:pt x="71437" y="8929"/>
                </a:lnTo>
                <a:lnTo>
                  <a:pt x="71437" y="0"/>
                </a:lnTo>
                <a:lnTo>
                  <a:pt x="71437" y="8929"/>
                </a:lnTo>
                <a:lnTo>
                  <a:pt x="62507" y="8929"/>
                </a:lnTo>
                <a:lnTo>
                  <a:pt x="62507" y="17859"/>
                </a:lnTo>
                <a:lnTo>
                  <a:pt x="53578" y="17859"/>
                </a:lnTo>
                <a:lnTo>
                  <a:pt x="44648" y="26789"/>
                </a:lnTo>
                <a:lnTo>
                  <a:pt x="26789" y="53578"/>
                </a:lnTo>
                <a:lnTo>
                  <a:pt x="8929" y="62507"/>
                </a:lnTo>
                <a:lnTo>
                  <a:pt x="0" y="71437"/>
                </a:lnTo>
                <a:lnTo>
                  <a:pt x="0" y="80367"/>
                </a:lnTo>
                <a:lnTo>
                  <a:pt x="0" y="89297"/>
                </a:lnTo>
                <a:lnTo>
                  <a:pt x="0" y="89297"/>
                </a:lnTo>
                <a:lnTo>
                  <a:pt x="8929" y="89297"/>
                </a:lnTo>
                <a:lnTo>
                  <a:pt x="26789" y="89297"/>
                </a:lnTo>
                <a:lnTo>
                  <a:pt x="26789" y="89297"/>
                </a:lnTo>
                <a:lnTo>
                  <a:pt x="35718" y="89297"/>
                </a:lnTo>
                <a:lnTo>
                  <a:pt x="44648" y="98226"/>
                </a:lnTo>
                <a:lnTo>
                  <a:pt x="53578" y="98226"/>
                </a:lnTo>
                <a:lnTo>
                  <a:pt x="53578" y="107156"/>
                </a:lnTo>
                <a:lnTo>
                  <a:pt x="53578" y="116086"/>
                </a:lnTo>
                <a:lnTo>
                  <a:pt x="53578" y="125015"/>
                </a:lnTo>
                <a:lnTo>
                  <a:pt x="35718" y="151804"/>
                </a:lnTo>
                <a:lnTo>
                  <a:pt x="17859" y="160734"/>
                </a:lnTo>
                <a:lnTo>
                  <a:pt x="8929" y="169664"/>
                </a:lnTo>
                <a:lnTo>
                  <a:pt x="0" y="169664"/>
                </a:lnTo>
                <a:lnTo>
                  <a:pt x="0" y="169664"/>
                </a:lnTo>
                <a:lnTo>
                  <a:pt x="0" y="160734"/>
                </a:lnTo>
                <a:lnTo>
                  <a:pt x="0" y="151804"/>
                </a:lnTo>
                <a:lnTo>
                  <a:pt x="8929" y="133945"/>
                </a:lnTo>
                <a:lnTo>
                  <a:pt x="8929"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6688336" y="3027164"/>
            <a:ext cx="196454" cy="151805"/>
          </a:xfrm>
          <a:custGeom>
            <a:avLst/>
            <a:gdLst/>
            <a:ahLst/>
            <a:cxnLst/>
            <a:rect l="0" t="0" r="0" b="0"/>
            <a:pathLst>
              <a:path w="196454" h="151805">
                <a:moveTo>
                  <a:pt x="0" y="151804"/>
                </a:moveTo>
                <a:lnTo>
                  <a:pt x="0" y="142875"/>
                </a:lnTo>
                <a:lnTo>
                  <a:pt x="0" y="133945"/>
                </a:lnTo>
                <a:lnTo>
                  <a:pt x="8930" y="116086"/>
                </a:lnTo>
                <a:lnTo>
                  <a:pt x="17859" y="107156"/>
                </a:lnTo>
                <a:lnTo>
                  <a:pt x="44648" y="89297"/>
                </a:lnTo>
                <a:lnTo>
                  <a:pt x="71437" y="62507"/>
                </a:lnTo>
                <a:lnTo>
                  <a:pt x="107156" y="44648"/>
                </a:lnTo>
                <a:lnTo>
                  <a:pt x="151805" y="17859"/>
                </a:lnTo>
                <a:lnTo>
                  <a:pt x="196453" y="0"/>
                </a:lnTo>
                <a:lnTo>
                  <a:pt x="19645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6429375" y="6679405"/>
            <a:ext cx="1178720" cy="53580"/>
          </a:xfrm>
          <a:custGeom>
            <a:avLst/>
            <a:gdLst/>
            <a:ahLst/>
            <a:cxnLst/>
            <a:rect l="0" t="0" r="0" b="0"/>
            <a:pathLst>
              <a:path w="1178720" h="53580">
                <a:moveTo>
                  <a:pt x="0" y="0"/>
                </a:moveTo>
                <a:lnTo>
                  <a:pt x="0" y="0"/>
                </a:lnTo>
                <a:lnTo>
                  <a:pt x="0" y="0"/>
                </a:lnTo>
                <a:lnTo>
                  <a:pt x="0" y="8930"/>
                </a:lnTo>
                <a:lnTo>
                  <a:pt x="0" y="8930"/>
                </a:lnTo>
                <a:lnTo>
                  <a:pt x="0" y="17860"/>
                </a:lnTo>
                <a:lnTo>
                  <a:pt x="0" y="17860"/>
                </a:lnTo>
                <a:lnTo>
                  <a:pt x="0" y="26790"/>
                </a:lnTo>
                <a:lnTo>
                  <a:pt x="8930" y="35719"/>
                </a:lnTo>
                <a:lnTo>
                  <a:pt x="8930" y="35719"/>
                </a:lnTo>
                <a:lnTo>
                  <a:pt x="8930" y="35719"/>
                </a:lnTo>
                <a:lnTo>
                  <a:pt x="8930" y="35719"/>
                </a:lnTo>
                <a:lnTo>
                  <a:pt x="17859" y="44649"/>
                </a:lnTo>
                <a:lnTo>
                  <a:pt x="17859" y="44649"/>
                </a:lnTo>
                <a:lnTo>
                  <a:pt x="26789" y="44649"/>
                </a:lnTo>
                <a:lnTo>
                  <a:pt x="35719" y="53579"/>
                </a:lnTo>
                <a:lnTo>
                  <a:pt x="44648" y="53579"/>
                </a:lnTo>
                <a:lnTo>
                  <a:pt x="53578" y="53579"/>
                </a:lnTo>
                <a:lnTo>
                  <a:pt x="62508" y="53579"/>
                </a:lnTo>
                <a:lnTo>
                  <a:pt x="71438" y="53579"/>
                </a:lnTo>
                <a:lnTo>
                  <a:pt x="80367" y="53579"/>
                </a:lnTo>
                <a:lnTo>
                  <a:pt x="89297" y="53579"/>
                </a:lnTo>
                <a:lnTo>
                  <a:pt x="107156" y="53579"/>
                </a:lnTo>
                <a:lnTo>
                  <a:pt x="116086" y="53579"/>
                </a:lnTo>
                <a:lnTo>
                  <a:pt x="133945" y="53579"/>
                </a:lnTo>
                <a:lnTo>
                  <a:pt x="142875" y="53579"/>
                </a:lnTo>
                <a:lnTo>
                  <a:pt x="160734" y="53579"/>
                </a:lnTo>
                <a:lnTo>
                  <a:pt x="178594" y="53579"/>
                </a:lnTo>
                <a:lnTo>
                  <a:pt x="187523" y="53579"/>
                </a:lnTo>
                <a:lnTo>
                  <a:pt x="214313" y="53579"/>
                </a:lnTo>
                <a:lnTo>
                  <a:pt x="232172" y="53579"/>
                </a:lnTo>
                <a:lnTo>
                  <a:pt x="250031" y="53579"/>
                </a:lnTo>
                <a:lnTo>
                  <a:pt x="276820" y="53579"/>
                </a:lnTo>
                <a:lnTo>
                  <a:pt x="294680" y="44649"/>
                </a:lnTo>
                <a:lnTo>
                  <a:pt x="321469" y="44649"/>
                </a:lnTo>
                <a:lnTo>
                  <a:pt x="339328" y="44649"/>
                </a:lnTo>
                <a:lnTo>
                  <a:pt x="366117" y="44649"/>
                </a:lnTo>
                <a:lnTo>
                  <a:pt x="392906" y="44649"/>
                </a:lnTo>
                <a:lnTo>
                  <a:pt x="419695" y="44649"/>
                </a:lnTo>
                <a:lnTo>
                  <a:pt x="446484" y="44649"/>
                </a:lnTo>
                <a:lnTo>
                  <a:pt x="473273" y="44649"/>
                </a:lnTo>
                <a:lnTo>
                  <a:pt x="500063" y="53579"/>
                </a:lnTo>
                <a:lnTo>
                  <a:pt x="526852" y="53579"/>
                </a:lnTo>
                <a:lnTo>
                  <a:pt x="553641" y="53579"/>
                </a:lnTo>
                <a:lnTo>
                  <a:pt x="589359" y="53579"/>
                </a:lnTo>
                <a:lnTo>
                  <a:pt x="616148" y="53579"/>
                </a:lnTo>
                <a:lnTo>
                  <a:pt x="642938" y="53579"/>
                </a:lnTo>
                <a:lnTo>
                  <a:pt x="669727" y="53579"/>
                </a:lnTo>
                <a:lnTo>
                  <a:pt x="696516" y="53579"/>
                </a:lnTo>
                <a:lnTo>
                  <a:pt x="732234" y="44649"/>
                </a:lnTo>
                <a:lnTo>
                  <a:pt x="759023" y="44649"/>
                </a:lnTo>
                <a:lnTo>
                  <a:pt x="785813" y="44649"/>
                </a:lnTo>
                <a:lnTo>
                  <a:pt x="821531" y="44649"/>
                </a:lnTo>
                <a:lnTo>
                  <a:pt x="848320" y="44649"/>
                </a:lnTo>
                <a:lnTo>
                  <a:pt x="875109" y="44649"/>
                </a:lnTo>
                <a:lnTo>
                  <a:pt x="910828" y="44649"/>
                </a:lnTo>
                <a:lnTo>
                  <a:pt x="937617" y="44649"/>
                </a:lnTo>
                <a:lnTo>
                  <a:pt x="964406" y="44649"/>
                </a:lnTo>
                <a:lnTo>
                  <a:pt x="991195" y="44649"/>
                </a:lnTo>
                <a:lnTo>
                  <a:pt x="1017984" y="44649"/>
                </a:lnTo>
                <a:lnTo>
                  <a:pt x="1044773" y="44649"/>
                </a:lnTo>
                <a:lnTo>
                  <a:pt x="1071563" y="35719"/>
                </a:lnTo>
                <a:lnTo>
                  <a:pt x="1089422" y="35719"/>
                </a:lnTo>
                <a:lnTo>
                  <a:pt x="1107281" y="35719"/>
                </a:lnTo>
                <a:lnTo>
                  <a:pt x="1125141" y="26790"/>
                </a:lnTo>
                <a:lnTo>
                  <a:pt x="1143000" y="26790"/>
                </a:lnTo>
                <a:lnTo>
                  <a:pt x="1151930" y="26790"/>
                </a:lnTo>
                <a:lnTo>
                  <a:pt x="1160859" y="26790"/>
                </a:lnTo>
                <a:lnTo>
                  <a:pt x="1169789" y="26790"/>
                </a:lnTo>
                <a:lnTo>
                  <a:pt x="1178719" y="26790"/>
                </a:lnTo>
                <a:lnTo>
                  <a:pt x="1178719" y="267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5884664" y="5250656"/>
            <a:ext cx="884040" cy="44650"/>
          </a:xfrm>
          <a:custGeom>
            <a:avLst/>
            <a:gdLst/>
            <a:ahLst/>
            <a:cxnLst/>
            <a:rect l="0" t="0" r="0" b="0"/>
            <a:pathLst>
              <a:path w="884040" h="44650">
                <a:moveTo>
                  <a:pt x="0" y="0"/>
                </a:moveTo>
                <a:lnTo>
                  <a:pt x="8930" y="0"/>
                </a:lnTo>
                <a:lnTo>
                  <a:pt x="8930" y="0"/>
                </a:lnTo>
                <a:lnTo>
                  <a:pt x="17859" y="8930"/>
                </a:lnTo>
                <a:lnTo>
                  <a:pt x="35719" y="8930"/>
                </a:lnTo>
                <a:lnTo>
                  <a:pt x="53578" y="17860"/>
                </a:lnTo>
                <a:lnTo>
                  <a:pt x="71438" y="26789"/>
                </a:lnTo>
                <a:lnTo>
                  <a:pt x="98227" y="35719"/>
                </a:lnTo>
                <a:lnTo>
                  <a:pt x="125016" y="35719"/>
                </a:lnTo>
                <a:lnTo>
                  <a:pt x="160734" y="44649"/>
                </a:lnTo>
                <a:lnTo>
                  <a:pt x="205383" y="44649"/>
                </a:lnTo>
                <a:lnTo>
                  <a:pt x="250031" y="35719"/>
                </a:lnTo>
                <a:lnTo>
                  <a:pt x="285750" y="35719"/>
                </a:lnTo>
                <a:lnTo>
                  <a:pt x="339328" y="35719"/>
                </a:lnTo>
                <a:lnTo>
                  <a:pt x="383977" y="26789"/>
                </a:lnTo>
                <a:lnTo>
                  <a:pt x="428625" y="26789"/>
                </a:lnTo>
                <a:lnTo>
                  <a:pt x="473274" y="26789"/>
                </a:lnTo>
                <a:lnTo>
                  <a:pt x="526852" y="17860"/>
                </a:lnTo>
                <a:lnTo>
                  <a:pt x="580430" y="17860"/>
                </a:lnTo>
                <a:lnTo>
                  <a:pt x="634008" y="17860"/>
                </a:lnTo>
                <a:lnTo>
                  <a:pt x="678656" y="17860"/>
                </a:lnTo>
                <a:lnTo>
                  <a:pt x="732234" y="17860"/>
                </a:lnTo>
                <a:lnTo>
                  <a:pt x="776883" y="17860"/>
                </a:lnTo>
                <a:lnTo>
                  <a:pt x="821531" y="8930"/>
                </a:lnTo>
                <a:lnTo>
                  <a:pt x="857250" y="8930"/>
                </a:lnTo>
                <a:lnTo>
                  <a:pt x="884039" y="0"/>
                </a:lnTo>
                <a:lnTo>
                  <a:pt x="88403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7250906" y="4232671"/>
            <a:ext cx="651868" cy="17861"/>
          </a:xfrm>
          <a:custGeom>
            <a:avLst/>
            <a:gdLst/>
            <a:ahLst/>
            <a:cxnLst/>
            <a:rect l="0" t="0" r="0" b="0"/>
            <a:pathLst>
              <a:path w="651868" h="17861">
                <a:moveTo>
                  <a:pt x="0" y="17860"/>
                </a:moveTo>
                <a:lnTo>
                  <a:pt x="8930" y="17860"/>
                </a:lnTo>
                <a:lnTo>
                  <a:pt x="17860" y="8930"/>
                </a:lnTo>
                <a:lnTo>
                  <a:pt x="26789" y="8930"/>
                </a:lnTo>
                <a:lnTo>
                  <a:pt x="35719" y="0"/>
                </a:lnTo>
                <a:lnTo>
                  <a:pt x="53578" y="0"/>
                </a:lnTo>
                <a:lnTo>
                  <a:pt x="71438" y="0"/>
                </a:lnTo>
                <a:lnTo>
                  <a:pt x="98227" y="0"/>
                </a:lnTo>
                <a:lnTo>
                  <a:pt x="116086" y="0"/>
                </a:lnTo>
                <a:lnTo>
                  <a:pt x="142875" y="0"/>
                </a:lnTo>
                <a:lnTo>
                  <a:pt x="169664" y="0"/>
                </a:lnTo>
                <a:lnTo>
                  <a:pt x="205383" y="0"/>
                </a:lnTo>
                <a:lnTo>
                  <a:pt x="241102" y="0"/>
                </a:lnTo>
                <a:lnTo>
                  <a:pt x="276821" y="0"/>
                </a:lnTo>
                <a:lnTo>
                  <a:pt x="321469" y="0"/>
                </a:lnTo>
                <a:lnTo>
                  <a:pt x="357188" y="0"/>
                </a:lnTo>
                <a:lnTo>
                  <a:pt x="401836" y="0"/>
                </a:lnTo>
                <a:lnTo>
                  <a:pt x="437555" y="0"/>
                </a:lnTo>
                <a:lnTo>
                  <a:pt x="473274" y="8930"/>
                </a:lnTo>
                <a:lnTo>
                  <a:pt x="508992" y="8930"/>
                </a:lnTo>
                <a:lnTo>
                  <a:pt x="535782" y="17860"/>
                </a:lnTo>
                <a:lnTo>
                  <a:pt x="571500" y="17860"/>
                </a:lnTo>
                <a:lnTo>
                  <a:pt x="598289" y="17860"/>
                </a:lnTo>
                <a:lnTo>
                  <a:pt x="616149" y="17860"/>
                </a:lnTo>
                <a:lnTo>
                  <a:pt x="634008" y="17860"/>
                </a:lnTo>
                <a:lnTo>
                  <a:pt x="651867" y="0"/>
                </a:lnTo>
                <a:lnTo>
                  <a:pt x="6518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1000125" y="4920258"/>
            <a:ext cx="3893345" cy="1214438"/>
          </a:xfrm>
          <a:custGeom>
            <a:avLst/>
            <a:gdLst/>
            <a:ahLst/>
            <a:cxnLst/>
            <a:rect l="0" t="0" r="0" b="0"/>
            <a:pathLst>
              <a:path w="3893345" h="1214438">
                <a:moveTo>
                  <a:pt x="3634383" y="80367"/>
                </a:moveTo>
                <a:lnTo>
                  <a:pt x="3625453" y="80367"/>
                </a:lnTo>
                <a:lnTo>
                  <a:pt x="3625453" y="80367"/>
                </a:lnTo>
                <a:lnTo>
                  <a:pt x="3616523" y="80367"/>
                </a:lnTo>
                <a:lnTo>
                  <a:pt x="3607594" y="80367"/>
                </a:lnTo>
                <a:lnTo>
                  <a:pt x="3598664" y="80367"/>
                </a:lnTo>
                <a:lnTo>
                  <a:pt x="3589734" y="80367"/>
                </a:lnTo>
                <a:lnTo>
                  <a:pt x="3571875" y="80367"/>
                </a:lnTo>
                <a:lnTo>
                  <a:pt x="3562945" y="71437"/>
                </a:lnTo>
                <a:lnTo>
                  <a:pt x="3554016" y="62508"/>
                </a:lnTo>
                <a:lnTo>
                  <a:pt x="3536156" y="53578"/>
                </a:lnTo>
                <a:lnTo>
                  <a:pt x="3527227" y="44648"/>
                </a:lnTo>
                <a:lnTo>
                  <a:pt x="3518297" y="44648"/>
                </a:lnTo>
                <a:lnTo>
                  <a:pt x="3500438" y="35719"/>
                </a:lnTo>
                <a:lnTo>
                  <a:pt x="3491508" y="35719"/>
                </a:lnTo>
                <a:lnTo>
                  <a:pt x="3473648" y="26789"/>
                </a:lnTo>
                <a:lnTo>
                  <a:pt x="3455789" y="26789"/>
                </a:lnTo>
                <a:lnTo>
                  <a:pt x="3437930" y="26789"/>
                </a:lnTo>
                <a:lnTo>
                  <a:pt x="3411141" y="26789"/>
                </a:lnTo>
                <a:lnTo>
                  <a:pt x="3393281" y="26789"/>
                </a:lnTo>
                <a:lnTo>
                  <a:pt x="3366492" y="26789"/>
                </a:lnTo>
                <a:lnTo>
                  <a:pt x="3348633" y="26789"/>
                </a:lnTo>
                <a:lnTo>
                  <a:pt x="3312914" y="26789"/>
                </a:lnTo>
                <a:lnTo>
                  <a:pt x="3286125" y="17859"/>
                </a:lnTo>
                <a:lnTo>
                  <a:pt x="3250406" y="17859"/>
                </a:lnTo>
                <a:lnTo>
                  <a:pt x="3205758" y="8930"/>
                </a:lnTo>
                <a:lnTo>
                  <a:pt x="3170039" y="8930"/>
                </a:lnTo>
                <a:lnTo>
                  <a:pt x="3125391" y="8930"/>
                </a:lnTo>
                <a:lnTo>
                  <a:pt x="3080742" y="0"/>
                </a:lnTo>
                <a:lnTo>
                  <a:pt x="3036094" y="0"/>
                </a:lnTo>
                <a:lnTo>
                  <a:pt x="2982516" y="0"/>
                </a:lnTo>
                <a:lnTo>
                  <a:pt x="2928938" y="0"/>
                </a:lnTo>
                <a:lnTo>
                  <a:pt x="2884289" y="0"/>
                </a:lnTo>
                <a:lnTo>
                  <a:pt x="2821781" y="0"/>
                </a:lnTo>
                <a:lnTo>
                  <a:pt x="2768203" y="0"/>
                </a:lnTo>
                <a:lnTo>
                  <a:pt x="2723555" y="0"/>
                </a:lnTo>
                <a:lnTo>
                  <a:pt x="2669977" y="8930"/>
                </a:lnTo>
                <a:lnTo>
                  <a:pt x="2616398" y="8930"/>
                </a:lnTo>
                <a:lnTo>
                  <a:pt x="2571750" y="8930"/>
                </a:lnTo>
                <a:lnTo>
                  <a:pt x="2518172" y="17859"/>
                </a:lnTo>
                <a:lnTo>
                  <a:pt x="2464594" y="26789"/>
                </a:lnTo>
                <a:lnTo>
                  <a:pt x="2419945" y="26789"/>
                </a:lnTo>
                <a:lnTo>
                  <a:pt x="2366367" y="35719"/>
                </a:lnTo>
                <a:lnTo>
                  <a:pt x="2321719" y="44648"/>
                </a:lnTo>
                <a:lnTo>
                  <a:pt x="2268141" y="53578"/>
                </a:lnTo>
                <a:lnTo>
                  <a:pt x="2223492" y="53578"/>
                </a:lnTo>
                <a:lnTo>
                  <a:pt x="2178844" y="53578"/>
                </a:lnTo>
                <a:lnTo>
                  <a:pt x="2134195" y="62508"/>
                </a:lnTo>
                <a:lnTo>
                  <a:pt x="2089547" y="53578"/>
                </a:lnTo>
                <a:lnTo>
                  <a:pt x="2044898" y="53578"/>
                </a:lnTo>
                <a:lnTo>
                  <a:pt x="2000250" y="53578"/>
                </a:lnTo>
                <a:lnTo>
                  <a:pt x="1955602" y="53578"/>
                </a:lnTo>
                <a:lnTo>
                  <a:pt x="1919883" y="62508"/>
                </a:lnTo>
                <a:lnTo>
                  <a:pt x="1875234" y="62508"/>
                </a:lnTo>
                <a:lnTo>
                  <a:pt x="1839516" y="62508"/>
                </a:lnTo>
                <a:lnTo>
                  <a:pt x="1803797" y="71437"/>
                </a:lnTo>
                <a:lnTo>
                  <a:pt x="1777008" y="71437"/>
                </a:lnTo>
                <a:lnTo>
                  <a:pt x="1741289" y="80367"/>
                </a:lnTo>
                <a:lnTo>
                  <a:pt x="1714500" y="80367"/>
                </a:lnTo>
                <a:lnTo>
                  <a:pt x="1687711" y="89297"/>
                </a:lnTo>
                <a:lnTo>
                  <a:pt x="1660922" y="89297"/>
                </a:lnTo>
                <a:lnTo>
                  <a:pt x="1625203" y="89297"/>
                </a:lnTo>
                <a:lnTo>
                  <a:pt x="1598414" y="98226"/>
                </a:lnTo>
                <a:lnTo>
                  <a:pt x="1580555" y="98226"/>
                </a:lnTo>
                <a:lnTo>
                  <a:pt x="1553766" y="107156"/>
                </a:lnTo>
                <a:lnTo>
                  <a:pt x="1518047" y="107156"/>
                </a:lnTo>
                <a:lnTo>
                  <a:pt x="1500188" y="116086"/>
                </a:lnTo>
                <a:lnTo>
                  <a:pt x="1473398" y="116086"/>
                </a:lnTo>
                <a:lnTo>
                  <a:pt x="1446609" y="116086"/>
                </a:lnTo>
                <a:lnTo>
                  <a:pt x="1428750" y="125015"/>
                </a:lnTo>
                <a:lnTo>
                  <a:pt x="1401961" y="133945"/>
                </a:lnTo>
                <a:lnTo>
                  <a:pt x="1375172" y="133945"/>
                </a:lnTo>
                <a:lnTo>
                  <a:pt x="1348383" y="142875"/>
                </a:lnTo>
                <a:lnTo>
                  <a:pt x="1321594" y="142875"/>
                </a:lnTo>
                <a:lnTo>
                  <a:pt x="1294805" y="151805"/>
                </a:lnTo>
                <a:lnTo>
                  <a:pt x="1268016" y="151805"/>
                </a:lnTo>
                <a:lnTo>
                  <a:pt x="1241227" y="160734"/>
                </a:lnTo>
                <a:lnTo>
                  <a:pt x="1214438" y="169664"/>
                </a:lnTo>
                <a:lnTo>
                  <a:pt x="1187648" y="178594"/>
                </a:lnTo>
                <a:lnTo>
                  <a:pt x="1160859" y="187523"/>
                </a:lnTo>
                <a:lnTo>
                  <a:pt x="1134070" y="205383"/>
                </a:lnTo>
                <a:lnTo>
                  <a:pt x="1098352" y="214312"/>
                </a:lnTo>
                <a:lnTo>
                  <a:pt x="1062633" y="232172"/>
                </a:lnTo>
                <a:lnTo>
                  <a:pt x="1026914" y="250031"/>
                </a:lnTo>
                <a:lnTo>
                  <a:pt x="991195" y="258961"/>
                </a:lnTo>
                <a:lnTo>
                  <a:pt x="946547" y="276820"/>
                </a:lnTo>
                <a:lnTo>
                  <a:pt x="901898" y="294680"/>
                </a:lnTo>
                <a:lnTo>
                  <a:pt x="857250" y="303609"/>
                </a:lnTo>
                <a:lnTo>
                  <a:pt x="803672" y="321469"/>
                </a:lnTo>
                <a:lnTo>
                  <a:pt x="759023" y="330398"/>
                </a:lnTo>
                <a:lnTo>
                  <a:pt x="705445" y="348258"/>
                </a:lnTo>
                <a:lnTo>
                  <a:pt x="660797" y="357187"/>
                </a:lnTo>
                <a:lnTo>
                  <a:pt x="607219" y="366117"/>
                </a:lnTo>
                <a:lnTo>
                  <a:pt x="553641" y="383976"/>
                </a:lnTo>
                <a:lnTo>
                  <a:pt x="500063" y="383976"/>
                </a:lnTo>
                <a:lnTo>
                  <a:pt x="455414" y="401836"/>
                </a:lnTo>
                <a:lnTo>
                  <a:pt x="401836" y="401836"/>
                </a:lnTo>
                <a:lnTo>
                  <a:pt x="357188" y="410765"/>
                </a:lnTo>
                <a:lnTo>
                  <a:pt x="312539" y="419695"/>
                </a:lnTo>
                <a:lnTo>
                  <a:pt x="276820" y="428625"/>
                </a:lnTo>
                <a:lnTo>
                  <a:pt x="232172" y="437555"/>
                </a:lnTo>
                <a:lnTo>
                  <a:pt x="196453" y="455414"/>
                </a:lnTo>
                <a:lnTo>
                  <a:pt x="160734" y="464344"/>
                </a:lnTo>
                <a:lnTo>
                  <a:pt x="125016" y="482203"/>
                </a:lnTo>
                <a:lnTo>
                  <a:pt x="98227" y="508992"/>
                </a:lnTo>
                <a:lnTo>
                  <a:pt x="71438" y="526851"/>
                </a:lnTo>
                <a:lnTo>
                  <a:pt x="44649" y="553640"/>
                </a:lnTo>
                <a:lnTo>
                  <a:pt x="26789" y="580430"/>
                </a:lnTo>
                <a:lnTo>
                  <a:pt x="17859" y="598289"/>
                </a:lnTo>
                <a:lnTo>
                  <a:pt x="8930" y="625078"/>
                </a:lnTo>
                <a:lnTo>
                  <a:pt x="0" y="651867"/>
                </a:lnTo>
                <a:lnTo>
                  <a:pt x="0" y="678655"/>
                </a:lnTo>
                <a:lnTo>
                  <a:pt x="8930" y="705444"/>
                </a:lnTo>
                <a:lnTo>
                  <a:pt x="17859" y="732233"/>
                </a:lnTo>
                <a:lnTo>
                  <a:pt x="26789" y="759022"/>
                </a:lnTo>
                <a:lnTo>
                  <a:pt x="44649" y="794741"/>
                </a:lnTo>
                <a:lnTo>
                  <a:pt x="62508" y="821530"/>
                </a:lnTo>
                <a:lnTo>
                  <a:pt x="89297" y="839390"/>
                </a:lnTo>
                <a:lnTo>
                  <a:pt x="116086" y="866179"/>
                </a:lnTo>
                <a:lnTo>
                  <a:pt x="151805" y="892968"/>
                </a:lnTo>
                <a:lnTo>
                  <a:pt x="187524" y="919757"/>
                </a:lnTo>
                <a:lnTo>
                  <a:pt x="232172" y="946546"/>
                </a:lnTo>
                <a:lnTo>
                  <a:pt x="276820" y="973335"/>
                </a:lnTo>
                <a:lnTo>
                  <a:pt x="321469" y="1000124"/>
                </a:lnTo>
                <a:lnTo>
                  <a:pt x="383977" y="1035843"/>
                </a:lnTo>
                <a:lnTo>
                  <a:pt x="437555" y="1053702"/>
                </a:lnTo>
                <a:lnTo>
                  <a:pt x="508992" y="1080491"/>
                </a:lnTo>
                <a:lnTo>
                  <a:pt x="571500" y="1107280"/>
                </a:lnTo>
                <a:lnTo>
                  <a:pt x="642938" y="1125140"/>
                </a:lnTo>
                <a:lnTo>
                  <a:pt x="714375" y="1142999"/>
                </a:lnTo>
                <a:lnTo>
                  <a:pt x="794742" y="1151929"/>
                </a:lnTo>
                <a:lnTo>
                  <a:pt x="875109" y="1169788"/>
                </a:lnTo>
                <a:lnTo>
                  <a:pt x="964406" y="1178718"/>
                </a:lnTo>
                <a:lnTo>
                  <a:pt x="1062633" y="1187647"/>
                </a:lnTo>
                <a:lnTo>
                  <a:pt x="1160859" y="1196577"/>
                </a:lnTo>
                <a:lnTo>
                  <a:pt x="1259086" y="1196577"/>
                </a:lnTo>
                <a:lnTo>
                  <a:pt x="1357313" y="1205507"/>
                </a:lnTo>
                <a:lnTo>
                  <a:pt x="1464469" y="1214437"/>
                </a:lnTo>
                <a:lnTo>
                  <a:pt x="1571625" y="1214437"/>
                </a:lnTo>
                <a:lnTo>
                  <a:pt x="1687711" y="1214437"/>
                </a:lnTo>
                <a:lnTo>
                  <a:pt x="1803797" y="1205507"/>
                </a:lnTo>
                <a:lnTo>
                  <a:pt x="1919883" y="1205507"/>
                </a:lnTo>
                <a:lnTo>
                  <a:pt x="2027039" y="1196577"/>
                </a:lnTo>
                <a:lnTo>
                  <a:pt x="2152055" y="1187647"/>
                </a:lnTo>
                <a:lnTo>
                  <a:pt x="2259211" y="1178718"/>
                </a:lnTo>
                <a:lnTo>
                  <a:pt x="2375297" y="1169788"/>
                </a:lnTo>
                <a:lnTo>
                  <a:pt x="2482453" y="1160858"/>
                </a:lnTo>
                <a:lnTo>
                  <a:pt x="2589609" y="1142999"/>
                </a:lnTo>
                <a:lnTo>
                  <a:pt x="2696766" y="1125140"/>
                </a:lnTo>
                <a:lnTo>
                  <a:pt x="2803922" y="1116210"/>
                </a:lnTo>
                <a:lnTo>
                  <a:pt x="2902148" y="1089421"/>
                </a:lnTo>
                <a:lnTo>
                  <a:pt x="3009305" y="1071562"/>
                </a:lnTo>
                <a:lnTo>
                  <a:pt x="3107531" y="1044772"/>
                </a:lnTo>
                <a:lnTo>
                  <a:pt x="3205758" y="1017983"/>
                </a:lnTo>
                <a:lnTo>
                  <a:pt x="3295055" y="991194"/>
                </a:lnTo>
                <a:lnTo>
                  <a:pt x="3375422" y="964405"/>
                </a:lnTo>
                <a:lnTo>
                  <a:pt x="3455789" y="937616"/>
                </a:lnTo>
                <a:lnTo>
                  <a:pt x="3527227" y="901897"/>
                </a:lnTo>
                <a:lnTo>
                  <a:pt x="3589734" y="866179"/>
                </a:lnTo>
                <a:lnTo>
                  <a:pt x="3652242" y="821530"/>
                </a:lnTo>
                <a:lnTo>
                  <a:pt x="3705820" y="785812"/>
                </a:lnTo>
                <a:lnTo>
                  <a:pt x="3750469" y="741163"/>
                </a:lnTo>
                <a:lnTo>
                  <a:pt x="3795117" y="696515"/>
                </a:lnTo>
                <a:lnTo>
                  <a:pt x="3830836" y="651867"/>
                </a:lnTo>
                <a:lnTo>
                  <a:pt x="3857625" y="598289"/>
                </a:lnTo>
                <a:lnTo>
                  <a:pt x="3875484" y="553640"/>
                </a:lnTo>
                <a:lnTo>
                  <a:pt x="3893344" y="508992"/>
                </a:lnTo>
                <a:lnTo>
                  <a:pt x="3893344" y="464344"/>
                </a:lnTo>
                <a:lnTo>
                  <a:pt x="3893344" y="428625"/>
                </a:lnTo>
                <a:lnTo>
                  <a:pt x="3884414" y="383976"/>
                </a:lnTo>
                <a:lnTo>
                  <a:pt x="3875484" y="339328"/>
                </a:lnTo>
                <a:lnTo>
                  <a:pt x="3848695" y="303609"/>
                </a:lnTo>
                <a:lnTo>
                  <a:pt x="3821906" y="258961"/>
                </a:lnTo>
                <a:lnTo>
                  <a:pt x="3786188" y="223242"/>
                </a:lnTo>
                <a:lnTo>
                  <a:pt x="3750469" y="187523"/>
                </a:lnTo>
                <a:lnTo>
                  <a:pt x="3696891" y="160734"/>
                </a:lnTo>
                <a:lnTo>
                  <a:pt x="3634383" y="142875"/>
                </a:lnTo>
                <a:lnTo>
                  <a:pt x="3562945" y="133945"/>
                </a:lnTo>
                <a:lnTo>
                  <a:pt x="3473648" y="125015"/>
                </a:lnTo>
                <a:lnTo>
                  <a:pt x="3393281" y="125015"/>
                </a:lnTo>
                <a:lnTo>
                  <a:pt x="3312914" y="133945"/>
                </a:lnTo>
                <a:lnTo>
                  <a:pt x="3232547" y="133945"/>
                </a:lnTo>
                <a:lnTo>
                  <a:pt x="3178969" y="125015"/>
                </a:lnTo>
                <a:lnTo>
                  <a:pt x="3134320" y="116086"/>
                </a:lnTo>
                <a:lnTo>
                  <a:pt x="3134320"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1089422" y="357187"/>
            <a:ext cx="116087" cy="285752"/>
          </a:xfrm>
          <a:custGeom>
            <a:avLst/>
            <a:gdLst/>
            <a:ahLst/>
            <a:cxnLst/>
            <a:rect l="0" t="0" r="0" b="0"/>
            <a:pathLst>
              <a:path w="116087" h="285752">
                <a:moveTo>
                  <a:pt x="116086" y="0"/>
                </a:moveTo>
                <a:lnTo>
                  <a:pt x="116086" y="0"/>
                </a:lnTo>
                <a:lnTo>
                  <a:pt x="107156" y="0"/>
                </a:lnTo>
                <a:lnTo>
                  <a:pt x="107156" y="0"/>
                </a:lnTo>
                <a:lnTo>
                  <a:pt x="107156" y="8930"/>
                </a:lnTo>
                <a:lnTo>
                  <a:pt x="107156" y="8930"/>
                </a:lnTo>
                <a:lnTo>
                  <a:pt x="107156" y="17860"/>
                </a:lnTo>
                <a:lnTo>
                  <a:pt x="107156" y="26790"/>
                </a:lnTo>
                <a:lnTo>
                  <a:pt x="107156" y="44649"/>
                </a:lnTo>
                <a:lnTo>
                  <a:pt x="107156" y="62508"/>
                </a:lnTo>
                <a:lnTo>
                  <a:pt x="116086" y="89297"/>
                </a:lnTo>
                <a:lnTo>
                  <a:pt x="116086" y="125016"/>
                </a:lnTo>
                <a:lnTo>
                  <a:pt x="116086" y="160735"/>
                </a:lnTo>
                <a:lnTo>
                  <a:pt x="116086" y="196454"/>
                </a:lnTo>
                <a:lnTo>
                  <a:pt x="107156" y="232172"/>
                </a:lnTo>
                <a:lnTo>
                  <a:pt x="98227" y="258961"/>
                </a:lnTo>
                <a:lnTo>
                  <a:pt x="89297" y="276821"/>
                </a:lnTo>
                <a:lnTo>
                  <a:pt x="71437" y="285751"/>
                </a:lnTo>
                <a:lnTo>
                  <a:pt x="62508" y="285751"/>
                </a:lnTo>
                <a:lnTo>
                  <a:pt x="44648" y="267891"/>
                </a:lnTo>
                <a:lnTo>
                  <a:pt x="17859" y="232172"/>
                </a:lnTo>
                <a:lnTo>
                  <a:pt x="0" y="178594"/>
                </a:lnTo>
                <a:lnTo>
                  <a:pt x="0"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1098352" y="160734"/>
            <a:ext cx="8930" cy="26790"/>
          </a:xfrm>
          <a:custGeom>
            <a:avLst/>
            <a:gdLst/>
            <a:ahLst/>
            <a:cxnLst/>
            <a:rect l="0" t="0" r="0" b="0"/>
            <a:pathLst>
              <a:path w="8930" h="26790">
                <a:moveTo>
                  <a:pt x="0" y="26789"/>
                </a:moveTo>
                <a:lnTo>
                  <a:pt x="0" y="17860"/>
                </a:lnTo>
                <a:lnTo>
                  <a:pt x="0" y="17860"/>
                </a:lnTo>
                <a:lnTo>
                  <a:pt x="0" y="8930"/>
                </a:lnTo>
                <a:lnTo>
                  <a:pt x="0" y="8930"/>
                </a:lnTo>
                <a:lnTo>
                  <a:pt x="8929" y="0"/>
                </a:lnTo>
                <a:lnTo>
                  <a:pt x="892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1259086" y="330398"/>
            <a:ext cx="178595" cy="205384"/>
          </a:xfrm>
          <a:custGeom>
            <a:avLst/>
            <a:gdLst/>
            <a:ahLst/>
            <a:cxnLst/>
            <a:rect l="0" t="0" r="0" b="0"/>
            <a:pathLst>
              <a:path w="178595" h="205384">
                <a:moveTo>
                  <a:pt x="62508" y="89297"/>
                </a:moveTo>
                <a:lnTo>
                  <a:pt x="62508" y="89297"/>
                </a:lnTo>
                <a:lnTo>
                  <a:pt x="62508" y="80368"/>
                </a:lnTo>
                <a:lnTo>
                  <a:pt x="62508" y="62508"/>
                </a:lnTo>
                <a:lnTo>
                  <a:pt x="62508" y="44649"/>
                </a:lnTo>
                <a:lnTo>
                  <a:pt x="62508" y="26789"/>
                </a:lnTo>
                <a:lnTo>
                  <a:pt x="62508" y="17860"/>
                </a:lnTo>
                <a:lnTo>
                  <a:pt x="62508" y="8930"/>
                </a:lnTo>
                <a:lnTo>
                  <a:pt x="53578" y="0"/>
                </a:lnTo>
                <a:lnTo>
                  <a:pt x="44648" y="8930"/>
                </a:lnTo>
                <a:lnTo>
                  <a:pt x="35719" y="17860"/>
                </a:lnTo>
                <a:lnTo>
                  <a:pt x="26789" y="44649"/>
                </a:lnTo>
                <a:lnTo>
                  <a:pt x="17859" y="71438"/>
                </a:lnTo>
                <a:lnTo>
                  <a:pt x="8930" y="107157"/>
                </a:lnTo>
                <a:lnTo>
                  <a:pt x="0" y="133946"/>
                </a:lnTo>
                <a:lnTo>
                  <a:pt x="0" y="151805"/>
                </a:lnTo>
                <a:lnTo>
                  <a:pt x="8930" y="169664"/>
                </a:lnTo>
                <a:lnTo>
                  <a:pt x="17859" y="178594"/>
                </a:lnTo>
                <a:lnTo>
                  <a:pt x="26789" y="169664"/>
                </a:lnTo>
                <a:lnTo>
                  <a:pt x="44648" y="160735"/>
                </a:lnTo>
                <a:lnTo>
                  <a:pt x="71437" y="142875"/>
                </a:lnTo>
                <a:lnTo>
                  <a:pt x="89297" y="125016"/>
                </a:lnTo>
                <a:lnTo>
                  <a:pt x="107156" y="98227"/>
                </a:lnTo>
                <a:lnTo>
                  <a:pt x="116086" y="71438"/>
                </a:lnTo>
                <a:lnTo>
                  <a:pt x="125016" y="53579"/>
                </a:lnTo>
                <a:lnTo>
                  <a:pt x="125016" y="44649"/>
                </a:lnTo>
                <a:lnTo>
                  <a:pt x="125016" y="44649"/>
                </a:lnTo>
                <a:lnTo>
                  <a:pt x="125016" y="62508"/>
                </a:lnTo>
                <a:lnTo>
                  <a:pt x="116086" y="80368"/>
                </a:lnTo>
                <a:lnTo>
                  <a:pt x="116086" y="107157"/>
                </a:lnTo>
                <a:lnTo>
                  <a:pt x="116086" y="133946"/>
                </a:lnTo>
                <a:lnTo>
                  <a:pt x="116086" y="160735"/>
                </a:lnTo>
                <a:lnTo>
                  <a:pt x="125016" y="187524"/>
                </a:lnTo>
                <a:lnTo>
                  <a:pt x="133945" y="205383"/>
                </a:lnTo>
                <a:lnTo>
                  <a:pt x="151805" y="205383"/>
                </a:lnTo>
                <a:lnTo>
                  <a:pt x="178594" y="205383"/>
                </a:lnTo>
                <a:lnTo>
                  <a:pt x="178594"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1446609" y="348258"/>
            <a:ext cx="187525" cy="133946"/>
          </a:xfrm>
          <a:custGeom>
            <a:avLst/>
            <a:gdLst/>
            <a:ahLst/>
            <a:cxnLst/>
            <a:rect l="0" t="0" r="0" b="0"/>
            <a:pathLst>
              <a:path w="187525" h="133946">
                <a:moveTo>
                  <a:pt x="0" y="26789"/>
                </a:moveTo>
                <a:lnTo>
                  <a:pt x="0" y="26789"/>
                </a:lnTo>
                <a:lnTo>
                  <a:pt x="0" y="26789"/>
                </a:lnTo>
                <a:lnTo>
                  <a:pt x="0" y="35719"/>
                </a:lnTo>
                <a:lnTo>
                  <a:pt x="8930" y="44648"/>
                </a:lnTo>
                <a:lnTo>
                  <a:pt x="8930" y="53578"/>
                </a:lnTo>
                <a:lnTo>
                  <a:pt x="17860" y="71437"/>
                </a:lnTo>
                <a:lnTo>
                  <a:pt x="26789" y="80367"/>
                </a:lnTo>
                <a:lnTo>
                  <a:pt x="44649" y="107156"/>
                </a:lnTo>
                <a:lnTo>
                  <a:pt x="44649" y="116086"/>
                </a:lnTo>
                <a:lnTo>
                  <a:pt x="62508" y="133945"/>
                </a:lnTo>
                <a:lnTo>
                  <a:pt x="71438" y="133945"/>
                </a:lnTo>
                <a:lnTo>
                  <a:pt x="71438" y="133945"/>
                </a:lnTo>
                <a:lnTo>
                  <a:pt x="80368" y="125015"/>
                </a:lnTo>
                <a:lnTo>
                  <a:pt x="89297" y="107156"/>
                </a:lnTo>
                <a:lnTo>
                  <a:pt x="98227" y="89297"/>
                </a:lnTo>
                <a:lnTo>
                  <a:pt x="107157" y="62508"/>
                </a:lnTo>
                <a:lnTo>
                  <a:pt x="116086" y="44648"/>
                </a:lnTo>
                <a:lnTo>
                  <a:pt x="125016" y="26789"/>
                </a:lnTo>
                <a:lnTo>
                  <a:pt x="125016" y="17859"/>
                </a:lnTo>
                <a:lnTo>
                  <a:pt x="142875" y="8929"/>
                </a:lnTo>
                <a:lnTo>
                  <a:pt x="160735" y="0"/>
                </a:lnTo>
                <a:lnTo>
                  <a:pt x="169664" y="0"/>
                </a:lnTo>
                <a:lnTo>
                  <a:pt x="187524" y="0"/>
                </a:lnTo>
                <a:lnTo>
                  <a:pt x="18752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1625203" y="330398"/>
            <a:ext cx="178595" cy="196455"/>
          </a:xfrm>
          <a:custGeom>
            <a:avLst/>
            <a:gdLst/>
            <a:ahLst/>
            <a:cxnLst/>
            <a:rect l="0" t="0" r="0" b="0"/>
            <a:pathLst>
              <a:path w="178595" h="196455">
                <a:moveTo>
                  <a:pt x="80367" y="35719"/>
                </a:moveTo>
                <a:lnTo>
                  <a:pt x="80367" y="35719"/>
                </a:lnTo>
                <a:lnTo>
                  <a:pt x="80367" y="26789"/>
                </a:lnTo>
                <a:lnTo>
                  <a:pt x="80367" y="17860"/>
                </a:lnTo>
                <a:lnTo>
                  <a:pt x="80367" y="8930"/>
                </a:lnTo>
                <a:lnTo>
                  <a:pt x="80367" y="8930"/>
                </a:lnTo>
                <a:lnTo>
                  <a:pt x="80367" y="0"/>
                </a:lnTo>
                <a:lnTo>
                  <a:pt x="71438" y="0"/>
                </a:lnTo>
                <a:lnTo>
                  <a:pt x="53578" y="8930"/>
                </a:lnTo>
                <a:lnTo>
                  <a:pt x="35719" y="35719"/>
                </a:lnTo>
                <a:lnTo>
                  <a:pt x="17860" y="62508"/>
                </a:lnTo>
                <a:lnTo>
                  <a:pt x="8930" y="98227"/>
                </a:lnTo>
                <a:lnTo>
                  <a:pt x="0" y="125016"/>
                </a:lnTo>
                <a:lnTo>
                  <a:pt x="0" y="142875"/>
                </a:lnTo>
                <a:lnTo>
                  <a:pt x="0" y="160735"/>
                </a:lnTo>
                <a:lnTo>
                  <a:pt x="8930" y="160735"/>
                </a:lnTo>
                <a:lnTo>
                  <a:pt x="17860" y="160735"/>
                </a:lnTo>
                <a:lnTo>
                  <a:pt x="26789" y="151805"/>
                </a:lnTo>
                <a:lnTo>
                  <a:pt x="44649" y="125016"/>
                </a:lnTo>
                <a:lnTo>
                  <a:pt x="62508" y="107157"/>
                </a:lnTo>
                <a:lnTo>
                  <a:pt x="80367" y="80368"/>
                </a:lnTo>
                <a:lnTo>
                  <a:pt x="89297" y="53579"/>
                </a:lnTo>
                <a:lnTo>
                  <a:pt x="107156" y="35719"/>
                </a:lnTo>
                <a:lnTo>
                  <a:pt x="116086" y="26789"/>
                </a:lnTo>
                <a:lnTo>
                  <a:pt x="116086" y="17860"/>
                </a:lnTo>
                <a:lnTo>
                  <a:pt x="116086" y="26789"/>
                </a:lnTo>
                <a:lnTo>
                  <a:pt x="107156" y="53579"/>
                </a:lnTo>
                <a:lnTo>
                  <a:pt x="98227" y="80368"/>
                </a:lnTo>
                <a:lnTo>
                  <a:pt x="89297" y="116086"/>
                </a:lnTo>
                <a:lnTo>
                  <a:pt x="89297" y="142875"/>
                </a:lnTo>
                <a:lnTo>
                  <a:pt x="89297" y="169664"/>
                </a:lnTo>
                <a:lnTo>
                  <a:pt x="98227" y="187524"/>
                </a:lnTo>
                <a:lnTo>
                  <a:pt x="116086" y="196454"/>
                </a:lnTo>
                <a:lnTo>
                  <a:pt x="133945" y="196454"/>
                </a:lnTo>
                <a:lnTo>
                  <a:pt x="151805" y="178594"/>
                </a:lnTo>
                <a:lnTo>
                  <a:pt x="178594" y="142875"/>
                </a:lnTo>
                <a:lnTo>
                  <a:pt x="178594"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2321719" y="357187"/>
            <a:ext cx="196454" cy="8931"/>
          </a:xfrm>
          <a:custGeom>
            <a:avLst/>
            <a:gdLst/>
            <a:ahLst/>
            <a:cxnLst/>
            <a:rect l="0" t="0" r="0" b="0"/>
            <a:pathLst>
              <a:path w="196454" h="8931">
                <a:moveTo>
                  <a:pt x="17859" y="0"/>
                </a:moveTo>
                <a:lnTo>
                  <a:pt x="17859" y="0"/>
                </a:lnTo>
                <a:lnTo>
                  <a:pt x="17859" y="0"/>
                </a:lnTo>
                <a:lnTo>
                  <a:pt x="8929" y="0"/>
                </a:lnTo>
                <a:lnTo>
                  <a:pt x="8929" y="0"/>
                </a:lnTo>
                <a:lnTo>
                  <a:pt x="0" y="0"/>
                </a:lnTo>
                <a:lnTo>
                  <a:pt x="0" y="0"/>
                </a:lnTo>
                <a:lnTo>
                  <a:pt x="0" y="8930"/>
                </a:lnTo>
                <a:lnTo>
                  <a:pt x="0" y="8930"/>
                </a:lnTo>
                <a:lnTo>
                  <a:pt x="17859" y="8930"/>
                </a:lnTo>
                <a:lnTo>
                  <a:pt x="35719" y="8930"/>
                </a:lnTo>
                <a:lnTo>
                  <a:pt x="62508" y="8930"/>
                </a:lnTo>
                <a:lnTo>
                  <a:pt x="89297" y="8930"/>
                </a:lnTo>
                <a:lnTo>
                  <a:pt x="116086" y="8930"/>
                </a:lnTo>
                <a:lnTo>
                  <a:pt x="142875" y="8930"/>
                </a:lnTo>
                <a:lnTo>
                  <a:pt x="160734" y="8930"/>
                </a:lnTo>
                <a:lnTo>
                  <a:pt x="187523" y="8930"/>
                </a:lnTo>
                <a:lnTo>
                  <a:pt x="196453" y="8930"/>
                </a:lnTo>
                <a:lnTo>
                  <a:pt x="196453"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2562820" y="285750"/>
            <a:ext cx="178595" cy="151806"/>
          </a:xfrm>
          <a:custGeom>
            <a:avLst/>
            <a:gdLst/>
            <a:ahLst/>
            <a:cxnLst/>
            <a:rect l="0" t="0" r="0" b="0"/>
            <a:pathLst>
              <a:path w="178595" h="151806">
                <a:moveTo>
                  <a:pt x="8930" y="8930"/>
                </a:moveTo>
                <a:lnTo>
                  <a:pt x="8930" y="8930"/>
                </a:lnTo>
                <a:lnTo>
                  <a:pt x="8930" y="8930"/>
                </a:lnTo>
                <a:lnTo>
                  <a:pt x="8930" y="0"/>
                </a:lnTo>
                <a:lnTo>
                  <a:pt x="0" y="0"/>
                </a:lnTo>
                <a:lnTo>
                  <a:pt x="0" y="0"/>
                </a:lnTo>
                <a:lnTo>
                  <a:pt x="0" y="0"/>
                </a:lnTo>
                <a:lnTo>
                  <a:pt x="8930" y="8930"/>
                </a:lnTo>
                <a:lnTo>
                  <a:pt x="17860" y="17859"/>
                </a:lnTo>
                <a:lnTo>
                  <a:pt x="26789" y="35719"/>
                </a:lnTo>
                <a:lnTo>
                  <a:pt x="44649" y="62508"/>
                </a:lnTo>
                <a:lnTo>
                  <a:pt x="53578" y="89297"/>
                </a:lnTo>
                <a:lnTo>
                  <a:pt x="62508" y="107156"/>
                </a:lnTo>
                <a:lnTo>
                  <a:pt x="71438" y="125016"/>
                </a:lnTo>
                <a:lnTo>
                  <a:pt x="80368" y="142875"/>
                </a:lnTo>
                <a:lnTo>
                  <a:pt x="89297" y="151805"/>
                </a:lnTo>
                <a:lnTo>
                  <a:pt x="89297" y="151805"/>
                </a:lnTo>
                <a:lnTo>
                  <a:pt x="89297" y="142875"/>
                </a:lnTo>
                <a:lnTo>
                  <a:pt x="98227" y="133945"/>
                </a:lnTo>
                <a:lnTo>
                  <a:pt x="98227" y="116086"/>
                </a:lnTo>
                <a:lnTo>
                  <a:pt x="98227" y="98227"/>
                </a:lnTo>
                <a:lnTo>
                  <a:pt x="98227" y="80367"/>
                </a:lnTo>
                <a:lnTo>
                  <a:pt x="98227" y="62508"/>
                </a:lnTo>
                <a:lnTo>
                  <a:pt x="98227" y="53578"/>
                </a:lnTo>
                <a:lnTo>
                  <a:pt x="107157" y="53578"/>
                </a:lnTo>
                <a:lnTo>
                  <a:pt x="107157" y="35719"/>
                </a:lnTo>
                <a:lnTo>
                  <a:pt x="107157" y="26789"/>
                </a:lnTo>
                <a:lnTo>
                  <a:pt x="107157" y="26789"/>
                </a:lnTo>
                <a:lnTo>
                  <a:pt x="116086" y="26789"/>
                </a:lnTo>
                <a:lnTo>
                  <a:pt x="116086" y="26789"/>
                </a:lnTo>
                <a:lnTo>
                  <a:pt x="125016" y="35719"/>
                </a:lnTo>
                <a:lnTo>
                  <a:pt x="133946" y="53578"/>
                </a:lnTo>
                <a:lnTo>
                  <a:pt x="142875" y="62508"/>
                </a:lnTo>
                <a:lnTo>
                  <a:pt x="151805" y="62508"/>
                </a:lnTo>
                <a:lnTo>
                  <a:pt x="160735" y="71437"/>
                </a:lnTo>
                <a:lnTo>
                  <a:pt x="178594" y="71437"/>
                </a:lnTo>
                <a:lnTo>
                  <a:pt x="178594"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2786063" y="392906"/>
            <a:ext cx="8930" cy="26790"/>
          </a:xfrm>
          <a:custGeom>
            <a:avLst/>
            <a:gdLst/>
            <a:ahLst/>
            <a:cxnLst/>
            <a:rect l="0" t="0" r="0" b="0"/>
            <a:pathLst>
              <a:path w="8930" h="26790">
                <a:moveTo>
                  <a:pt x="8929" y="0"/>
                </a:moveTo>
                <a:lnTo>
                  <a:pt x="8929" y="0"/>
                </a:lnTo>
                <a:lnTo>
                  <a:pt x="0" y="8930"/>
                </a:lnTo>
                <a:lnTo>
                  <a:pt x="0" y="17860"/>
                </a:lnTo>
                <a:lnTo>
                  <a:pt x="0" y="17860"/>
                </a:lnTo>
                <a:lnTo>
                  <a:pt x="0" y="26789"/>
                </a:lnTo>
                <a:lnTo>
                  <a:pt x="0" y="26789"/>
                </a:lnTo>
                <a:lnTo>
                  <a:pt x="0" y="26789"/>
                </a:lnTo>
                <a:lnTo>
                  <a:pt x="0"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2669977" y="312539"/>
            <a:ext cx="133946" cy="142876"/>
          </a:xfrm>
          <a:custGeom>
            <a:avLst/>
            <a:gdLst/>
            <a:ahLst/>
            <a:cxnLst/>
            <a:rect l="0" t="0" r="0" b="0"/>
            <a:pathLst>
              <a:path w="133946" h="142876">
                <a:moveTo>
                  <a:pt x="0" y="0"/>
                </a:moveTo>
                <a:lnTo>
                  <a:pt x="0" y="0"/>
                </a:lnTo>
                <a:lnTo>
                  <a:pt x="0" y="0"/>
                </a:lnTo>
                <a:lnTo>
                  <a:pt x="0" y="0"/>
                </a:lnTo>
                <a:lnTo>
                  <a:pt x="0" y="0"/>
                </a:lnTo>
                <a:lnTo>
                  <a:pt x="0" y="8930"/>
                </a:lnTo>
                <a:lnTo>
                  <a:pt x="0" y="17859"/>
                </a:lnTo>
                <a:lnTo>
                  <a:pt x="0" y="35719"/>
                </a:lnTo>
                <a:lnTo>
                  <a:pt x="17859" y="53578"/>
                </a:lnTo>
                <a:lnTo>
                  <a:pt x="26789" y="71438"/>
                </a:lnTo>
                <a:lnTo>
                  <a:pt x="44648" y="89297"/>
                </a:lnTo>
                <a:lnTo>
                  <a:pt x="53578" y="107156"/>
                </a:lnTo>
                <a:lnTo>
                  <a:pt x="71437" y="125016"/>
                </a:lnTo>
                <a:lnTo>
                  <a:pt x="80367" y="133945"/>
                </a:lnTo>
                <a:lnTo>
                  <a:pt x="89296" y="142875"/>
                </a:lnTo>
                <a:lnTo>
                  <a:pt x="98226" y="142875"/>
                </a:lnTo>
                <a:lnTo>
                  <a:pt x="107156" y="133945"/>
                </a:lnTo>
                <a:lnTo>
                  <a:pt x="107156" y="116086"/>
                </a:lnTo>
                <a:lnTo>
                  <a:pt x="116086" y="98227"/>
                </a:lnTo>
                <a:lnTo>
                  <a:pt x="116086" y="80367"/>
                </a:lnTo>
                <a:lnTo>
                  <a:pt x="116086" y="62508"/>
                </a:lnTo>
                <a:lnTo>
                  <a:pt x="116086" y="44648"/>
                </a:lnTo>
                <a:lnTo>
                  <a:pt x="116086" y="35719"/>
                </a:lnTo>
                <a:lnTo>
                  <a:pt x="116086" y="26789"/>
                </a:lnTo>
                <a:lnTo>
                  <a:pt x="107156" y="17859"/>
                </a:lnTo>
                <a:lnTo>
                  <a:pt x="107156" y="8930"/>
                </a:lnTo>
                <a:lnTo>
                  <a:pt x="107156" y="0"/>
                </a:lnTo>
                <a:lnTo>
                  <a:pt x="107156" y="0"/>
                </a:lnTo>
                <a:lnTo>
                  <a:pt x="116086" y="0"/>
                </a:lnTo>
                <a:lnTo>
                  <a:pt x="116086" y="8930"/>
                </a:lnTo>
                <a:lnTo>
                  <a:pt x="125015" y="17859"/>
                </a:lnTo>
                <a:lnTo>
                  <a:pt x="133945" y="26789"/>
                </a:lnTo>
                <a:lnTo>
                  <a:pt x="133945"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48" name="Freeform 2047"/>
          <p:cNvSpPr/>
          <p:nvPr/>
        </p:nvSpPr>
        <p:spPr>
          <a:xfrm>
            <a:off x="2830711" y="312539"/>
            <a:ext cx="241103" cy="125017"/>
          </a:xfrm>
          <a:custGeom>
            <a:avLst/>
            <a:gdLst/>
            <a:ahLst/>
            <a:cxnLst/>
            <a:rect l="0" t="0" r="0" b="0"/>
            <a:pathLst>
              <a:path w="241103" h="125017">
                <a:moveTo>
                  <a:pt x="26789" y="8930"/>
                </a:moveTo>
                <a:lnTo>
                  <a:pt x="26789" y="8930"/>
                </a:lnTo>
                <a:lnTo>
                  <a:pt x="26789" y="8930"/>
                </a:lnTo>
                <a:lnTo>
                  <a:pt x="26789" y="8930"/>
                </a:lnTo>
                <a:lnTo>
                  <a:pt x="26789" y="8930"/>
                </a:lnTo>
                <a:lnTo>
                  <a:pt x="26789" y="8930"/>
                </a:lnTo>
                <a:lnTo>
                  <a:pt x="26789" y="8930"/>
                </a:lnTo>
                <a:lnTo>
                  <a:pt x="35719" y="8930"/>
                </a:lnTo>
                <a:lnTo>
                  <a:pt x="35719" y="0"/>
                </a:lnTo>
                <a:lnTo>
                  <a:pt x="35719" y="0"/>
                </a:lnTo>
                <a:lnTo>
                  <a:pt x="35719" y="0"/>
                </a:lnTo>
                <a:lnTo>
                  <a:pt x="35719" y="0"/>
                </a:lnTo>
                <a:lnTo>
                  <a:pt x="35719" y="0"/>
                </a:lnTo>
                <a:lnTo>
                  <a:pt x="35719" y="8930"/>
                </a:lnTo>
                <a:lnTo>
                  <a:pt x="26789" y="17859"/>
                </a:lnTo>
                <a:lnTo>
                  <a:pt x="17859" y="26789"/>
                </a:lnTo>
                <a:lnTo>
                  <a:pt x="8930" y="35719"/>
                </a:lnTo>
                <a:lnTo>
                  <a:pt x="8930" y="44648"/>
                </a:lnTo>
                <a:lnTo>
                  <a:pt x="0" y="62508"/>
                </a:lnTo>
                <a:lnTo>
                  <a:pt x="0" y="71438"/>
                </a:lnTo>
                <a:lnTo>
                  <a:pt x="0" y="89297"/>
                </a:lnTo>
                <a:lnTo>
                  <a:pt x="8930" y="98227"/>
                </a:lnTo>
                <a:lnTo>
                  <a:pt x="8930" y="107156"/>
                </a:lnTo>
                <a:lnTo>
                  <a:pt x="17859" y="107156"/>
                </a:lnTo>
                <a:lnTo>
                  <a:pt x="26789" y="107156"/>
                </a:lnTo>
                <a:lnTo>
                  <a:pt x="35719" y="98227"/>
                </a:lnTo>
                <a:lnTo>
                  <a:pt x="44648" y="89297"/>
                </a:lnTo>
                <a:lnTo>
                  <a:pt x="53578" y="71438"/>
                </a:lnTo>
                <a:lnTo>
                  <a:pt x="62508" y="53578"/>
                </a:lnTo>
                <a:lnTo>
                  <a:pt x="62508" y="44648"/>
                </a:lnTo>
                <a:lnTo>
                  <a:pt x="71437" y="26789"/>
                </a:lnTo>
                <a:lnTo>
                  <a:pt x="71437" y="26789"/>
                </a:lnTo>
                <a:lnTo>
                  <a:pt x="71437" y="17859"/>
                </a:lnTo>
                <a:lnTo>
                  <a:pt x="62508" y="26789"/>
                </a:lnTo>
                <a:lnTo>
                  <a:pt x="62508" y="35719"/>
                </a:lnTo>
                <a:lnTo>
                  <a:pt x="53578" y="53578"/>
                </a:lnTo>
                <a:lnTo>
                  <a:pt x="53578" y="71438"/>
                </a:lnTo>
                <a:lnTo>
                  <a:pt x="44648" y="89297"/>
                </a:lnTo>
                <a:lnTo>
                  <a:pt x="44648" y="98227"/>
                </a:lnTo>
                <a:lnTo>
                  <a:pt x="53578" y="116086"/>
                </a:lnTo>
                <a:lnTo>
                  <a:pt x="62508" y="125016"/>
                </a:lnTo>
                <a:lnTo>
                  <a:pt x="71437" y="125016"/>
                </a:lnTo>
                <a:lnTo>
                  <a:pt x="80367" y="116086"/>
                </a:lnTo>
                <a:lnTo>
                  <a:pt x="98227" y="107156"/>
                </a:lnTo>
                <a:lnTo>
                  <a:pt x="107156" y="89297"/>
                </a:lnTo>
                <a:lnTo>
                  <a:pt x="116086" y="71438"/>
                </a:lnTo>
                <a:lnTo>
                  <a:pt x="125016" y="53578"/>
                </a:lnTo>
                <a:lnTo>
                  <a:pt x="133945" y="44648"/>
                </a:lnTo>
                <a:lnTo>
                  <a:pt x="133945" y="35719"/>
                </a:lnTo>
                <a:lnTo>
                  <a:pt x="142875" y="26789"/>
                </a:lnTo>
                <a:lnTo>
                  <a:pt x="142875" y="17859"/>
                </a:lnTo>
                <a:lnTo>
                  <a:pt x="151805" y="8930"/>
                </a:lnTo>
                <a:lnTo>
                  <a:pt x="151805" y="17859"/>
                </a:lnTo>
                <a:lnTo>
                  <a:pt x="160734" y="26789"/>
                </a:lnTo>
                <a:lnTo>
                  <a:pt x="160734" y="35719"/>
                </a:lnTo>
                <a:lnTo>
                  <a:pt x="160734" y="53578"/>
                </a:lnTo>
                <a:lnTo>
                  <a:pt x="160734" y="62508"/>
                </a:lnTo>
                <a:lnTo>
                  <a:pt x="160734" y="71438"/>
                </a:lnTo>
                <a:lnTo>
                  <a:pt x="160734" y="89297"/>
                </a:lnTo>
                <a:lnTo>
                  <a:pt x="160734" y="89297"/>
                </a:lnTo>
                <a:lnTo>
                  <a:pt x="160734" y="89297"/>
                </a:lnTo>
                <a:lnTo>
                  <a:pt x="160734" y="89297"/>
                </a:lnTo>
                <a:lnTo>
                  <a:pt x="160734" y="80367"/>
                </a:lnTo>
                <a:lnTo>
                  <a:pt x="169664" y="62508"/>
                </a:lnTo>
                <a:lnTo>
                  <a:pt x="178594" y="53578"/>
                </a:lnTo>
                <a:lnTo>
                  <a:pt x="187523" y="35719"/>
                </a:lnTo>
                <a:lnTo>
                  <a:pt x="196453" y="35719"/>
                </a:lnTo>
                <a:lnTo>
                  <a:pt x="205383" y="26789"/>
                </a:lnTo>
                <a:lnTo>
                  <a:pt x="214312" y="17859"/>
                </a:lnTo>
                <a:lnTo>
                  <a:pt x="223242" y="8930"/>
                </a:lnTo>
                <a:lnTo>
                  <a:pt x="232172" y="0"/>
                </a:lnTo>
                <a:lnTo>
                  <a:pt x="241102" y="0"/>
                </a:lnTo>
                <a:lnTo>
                  <a:pt x="24110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49" name="Freeform 2048"/>
          <p:cNvSpPr/>
          <p:nvPr/>
        </p:nvSpPr>
        <p:spPr>
          <a:xfrm>
            <a:off x="3348633" y="312539"/>
            <a:ext cx="125016" cy="241103"/>
          </a:xfrm>
          <a:custGeom>
            <a:avLst/>
            <a:gdLst/>
            <a:ahLst/>
            <a:cxnLst/>
            <a:rect l="0" t="0" r="0" b="0"/>
            <a:pathLst>
              <a:path w="125016" h="241103">
                <a:moveTo>
                  <a:pt x="80367" y="0"/>
                </a:moveTo>
                <a:lnTo>
                  <a:pt x="71437" y="0"/>
                </a:lnTo>
                <a:lnTo>
                  <a:pt x="62508" y="8930"/>
                </a:lnTo>
                <a:lnTo>
                  <a:pt x="62508" y="17859"/>
                </a:lnTo>
                <a:lnTo>
                  <a:pt x="62508" y="26789"/>
                </a:lnTo>
                <a:lnTo>
                  <a:pt x="71437" y="35719"/>
                </a:lnTo>
                <a:lnTo>
                  <a:pt x="80367" y="53578"/>
                </a:lnTo>
                <a:lnTo>
                  <a:pt x="89297" y="71438"/>
                </a:lnTo>
                <a:lnTo>
                  <a:pt x="107156" y="107156"/>
                </a:lnTo>
                <a:lnTo>
                  <a:pt x="116086" y="133945"/>
                </a:lnTo>
                <a:lnTo>
                  <a:pt x="125015" y="169664"/>
                </a:lnTo>
                <a:lnTo>
                  <a:pt x="125015" y="196453"/>
                </a:lnTo>
                <a:lnTo>
                  <a:pt x="125015" y="223242"/>
                </a:lnTo>
                <a:lnTo>
                  <a:pt x="107156" y="232172"/>
                </a:lnTo>
                <a:lnTo>
                  <a:pt x="98226" y="241102"/>
                </a:lnTo>
                <a:lnTo>
                  <a:pt x="71437" y="223242"/>
                </a:lnTo>
                <a:lnTo>
                  <a:pt x="53578" y="205383"/>
                </a:lnTo>
                <a:lnTo>
                  <a:pt x="35719" y="169664"/>
                </a:lnTo>
                <a:lnTo>
                  <a:pt x="17859" y="142875"/>
                </a:lnTo>
                <a:lnTo>
                  <a:pt x="8930" y="107156"/>
                </a:lnTo>
                <a:lnTo>
                  <a:pt x="0" y="89297"/>
                </a:lnTo>
                <a:lnTo>
                  <a:pt x="0" y="62508"/>
                </a:lnTo>
                <a:lnTo>
                  <a:pt x="0"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1" name="Freeform 2050"/>
          <p:cNvSpPr/>
          <p:nvPr/>
        </p:nvSpPr>
        <p:spPr>
          <a:xfrm>
            <a:off x="3375422" y="187523"/>
            <a:ext cx="44649" cy="53580"/>
          </a:xfrm>
          <a:custGeom>
            <a:avLst/>
            <a:gdLst/>
            <a:ahLst/>
            <a:cxnLst/>
            <a:rect l="0" t="0" r="0" b="0"/>
            <a:pathLst>
              <a:path w="44649" h="53580">
                <a:moveTo>
                  <a:pt x="0" y="53579"/>
                </a:moveTo>
                <a:lnTo>
                  <a:pt x="0" y="35719"/>
                </a:lnTo>
                <a:lnTo>
                  <a:pt x="0" y="17860"/>
                </a:lnTo>
                <a:lnTo>
                  <a:pt x="8930" y="8930"/>
                </a:lnTo>
                <a:lnTo>
                  <a:pt x="8930" y="0"/>
                </a:lnTo>
                <a:lnTo>
                  <a:pt x="8930" y="0"/>
                </a:lnTo>
                <a:lnTo>
                  <a:pt x="17859" y="0"/>
                </a:lnTo>
                <a:lnTo>
                  <a:pt x="26789" y="0"/>
                </a:lnTo>
                <a:lnTo>
                  <a:pt x="26789" y="0"/>
                </a:lnTo>
                <a:lnTo>
                  <a:pt x="44648" y="0"/>
                </a:lnTo>
                <a:lnTo>
                  <a:pt x="4464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2" name="Freeform 2051"/>
          <p:cNvSpPr/>
          <p:nvPr/>
        </p:nvSpPr>
        <p:spPr>
          <a:xfrm>
            <a:off x="3518297" y="303609"/>
            <a:ext cx="142876" cy="125017"/>
          </a:xfrm>
          <a:custGeom>
            <a:avLst/>
            <a:gdLst/>
            <a:ahLst/>
            <a:cxnLst/>
            <a:rect l="0" t="0" r="0" b="0"/>
            <a:pathLst>
              <a:path w="142876" h="125017">
                <a:moveTo>
                  <a:pt x="26789" y="53578"/>
                </a:moveTo>
                <a:lnTo>
                  <a:pt x="8930" y="71438"/>
                </a:lnTo>
                <a:lnTo>
                  <a:pt x="8930" y="80368"/>
                </a:lnTo>
                <a:lnTo>
                  <a:pt x="0" y="89297"/>
                </a:lnTo>
                <a:lnTo>
                  <a:pt x="8930" y="89297"/>
                </a:lnTo>
                <a:lnTo>
                  <a:pt x="17859" y="89297"/>
                </a:lnTo>
                <a:lnTo>
                  <a:pt x="35719" y="80368"/>
                </a:lnTo>
                <a:lnTo>
                  <a:pt x="53578" y="71438"/>
                </a:lnTo>
                <a:lnTo>
                  <a:pt x="71437" y="62508"/>
                </a:lnTo>
                <a:lnTo>
                  <a:pt x="80367" y="53578"/>
                </a:lnTo>
                <a:lnTo>
                  <a:pt x="80367" y="44649"/>
                </a:lnTo>
                <a:lnTo>
                  <a:pt x="89297" y="35719"/>
                </a:lnTo>
                <a:lnTo>
                  <a:pt x="89297" y="26789"/>
                </a:lnTo>
                <a:lnTo>
                  <a:pt x="89297" y="17860"/>
                </a:lnTo>
                <a:lnTo>
                  <a:pt x="89297" y="8930"/>
                </a:lnTo>
                <a:lnTo>
                  <a:pt x="80367" y="0"/>
                </a:lnTo>
                <a:lnTo>
                  <a:pt x="71437" y="0"/>
                </a:lnTo>
                <a:lnTo>
                  <a:pt x="62508" y="0"/>
                </a:lnTo>
                <a:lnTo>
                  <a:pt x="44648" y="17860"/>
                </a:lnTo>
                <a:lnTo>
                  <a:pt x="44648" y="44649"/>
                </a:lnTo>
                <a:lnTo>
                  <a:pt x="44648" y="62508"/>
                </a:lnTo>
                <a:lnTo>
                  <a:pt x="44648" y="89297"/>
                </a:lnTo>
                <a:lnTo>
                  <a:pt x="62508" y="107157"/>
                </a:lnTo>
                <a:lnTo>
                  <a:pt x="71437" y="116086"/>
                </a:lnTo>
                <a:lnTo>
                  <a:pt x="89297" y="125016"/>
                </a:lnTo>
                <a:lnTo>
                  <a:pt x="107156" y="125016"/>
                </a:lnTo>
                <a:lnTo>
                  <a:pt x="116086" y="116086"/>
                </a:lnTo>
                <a:lnTo>
                  <a:pt x="133945" y="98227"/>
                </a:lnTo>
                <a:lnTo>
                  <a:pt x="133945" y="80368"/>
                </a:lnTo>
                <a:lnTo>
                  <a:pt x="142875" y="62508"/>
                </a:lnTo>
                <a:lnTo>
                  <a:pt x="142875"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3" name="Freeform 2052"/>
          <p:cNvSpPr/>
          <p:nvPr/>
        </p:nvSpPr>
        <p:spPr>
          <a:xfrm>
            <a:off x="3679031" y="276820"/>
            <a:ext cx="142876" cy="116087"/>
          </a:xfrm>
          <a:custGeom>
            <a:avLst/>
            <a:gdLst/>
            <a:ahLst/>
            <a:cxnLst/>
            <a:rect l="0" t="0" r="0" b="0"/>
            <a:pathLst>
              <a:path w="142876" h="116087">
                <a:moveTo>
                  <a:pt x="8930" y="8930"/>
                </a:moveTo>
                <a:lnTo>
                  <a:pt x="17860" y="0"/>
                </a:lnTo>
                <a:lnTo>
                  <a:pt x="17860" y="8930"/>
                </a:lnTo>
                <a:lnTo>
                  <a:pt x="8930" y="17860"/>
                </a:lnTo>
                <a:lnTo>
                  <a:pt x="8930" y="35719"/>
                </a:lnTo>
                <a:lnTo>
                  <a:pt x="0" y="62508"/>
                </a:lnTo>
                <a:lnTo>
                  <a:pt x="0" y="80367"/>
                </a:lnTo>
                <a:lnTo>
                  <a:pt x="8930" y="98227"/>
                </a:lnTo>
                <a:lnTo>
                  <a:pt x="8930" y="107157"/>
                </a:lnTo>
                <a:lnTo>
                  <a:pt x="8930" y="116086"/>
                </a:lnTo>
                <a:lnTo>
                  <a:pt x="17860" y="116086"/>
                </a:lnTo>
                <a:lnTo>
                  <a:pt x="35719" y="107157"/>
                </a:lnTo>
                <a:lnTo>
                  <a:pt x="44649" y="98227"/>
                </a:lnTo>
                <a:lnTo>
                  <a:pt x="53578" y="80367"/>
                </a:lnTo>
                <a:lnTo>
                  <a:pt x="62508" y="71438"/>
                </a:lnTo>
                <a:lnTo>
                  <a:pt x="71438" y="62508"/>
                </a:lnTo>
                <a:lnTo>
                  <a:pt x="80367" y="53578"/>
                </a:lnTo>
                <a:lnTo>
                  <a:pt x="89297" y="44649"/>
                </a:lnTo>
                <a:lnTo>
                  <a:pt x="98227" y="35719"/>
                </a:lnTo>
                <a:lnTo>
                  <a:pt x="107157" y="35719"/>
                </a:lnTo>
                <a:lnTo>
                  <a:pt x="116086" y="35719"/>
                </a:lnTo>
                <a:lnTo>
                  <a:pt x="116086" y="53578"/>
                </a:lnTo>
                <a:lnTo>
                  <a:pt x="125016" y="71438"/>
                </a:lnTo>
                <a:lnTo>
                  <a:pt x="125016" y="89297"/>
                </a:lnTo>
                <a:lnTo>
                  <a:pt x="125016" y="98227"/>
                </a:lnTo>
                <a:lnTo>
                  <a:pt x="125016" y="116086"/>
                </a:lnTo>
                <a:lnTo>
                  <a:pt x="133946" y="116086"/>
                </a:lnTo>
                <a:lnTo>
                  <a:pt x="142875" y="116086"/>
                </a:lnTo>
                <a:lnTo>
                  <a:pt x="142875"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4" name="Freeform 2053"/>
          <p:cNvSpPr/>
          <p:nvPr/>
        </p:nvSpPr>
        <p:spPr>
          <a:xfrm>
            <a:off x="3857625" y="276820"/>
            <a:ext cx="53579" cy="125017"/>
          </a:xfrm>
          <a:custGeom>
            <a:avLst/>
            <a:gdLst/>
            <a:ahLst/>
            <a:cxnLst/>
            <a:rect l="0" t="0" r="0" b="0"/>
            <a:pathLst>
              <a:path w="53579" h="125017">
                <a:moveTo>
                  <a:pt x="26789" y="0"/>
                </a:moveTo>
                <a:lnTo>
                  <a:pt x="17859" y="0"/>
                </a:lnTo>
                <a:lnTo>
                  <a:pt x="17859" y="0"/>
                </a:lnTo>
                <a:lnTo>
                  <a:pt x="8930" y="0"/>
                </a:lnTo>
                <a:lnTo>
                  <a:pt x="0" y="8930"/>
                </a:lnTo>
                <a:lnTo>
                  <a:pt x="0" y="17860"/>
                </a:lnTo>
                <a:lnTo>
                  <a:pt x="0" y="35719"/>
                </a:lnTo>
                <a:lnTo>
                  <a:pt x="8930" y="53578"/>
                </a:lnTo>
                <a:lnTo>
                  <a:pt x="17859" y="71438"/>
                </a:lnTo>
                <a:lnTo>
                  <a:pt x="17859" y="89297"/>
                </a:lnTo>
                <a:lnTo>
                  <a:pt x="26789" y="107157"/>
                </a:lnTo>
                <a:lnTo>
                  <a:pt x="35719" y="116086"/>
                </a:lnTo>
                <a:lnTo>
                  <a:pt x="35719" y="125016"/>
                </a:lnTo>
                <a:lnTo>
                  <a:pt x="44648" y="116086"/>
                </a:lnTo>
                <a:lnTo>
                  <a:pt x="53578" y="107157"/>
                </a:lnTo>
                <a:lnTo>
                  <a:pt x="53578" y="89297"/>
                </a:lnTo>
                <a:lnTo>
                  <a:pt x="53578"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5" name="Freeform 2054"/>
          <p:cNvSpPr/>
          <p:nvPr/>
        </p:nvSpPr>
        <p:spPr>
          <a:xfrm>
            <a:off x="3929063" y="267891"/>
            <a:ext cx="62508" cy="107157"/>
          </a:xfrm>
          <a:custGeom>
            <a:avLst/>
            <a:gdLst/>
            <a:ahLst/>
            <a:cxnLst/>
            <a:rect l="0" t="0" r="0" b="0"/>
            <a:pathLst>
              <a:path w="62508" h="107157">
                <a:moveTo>
                  <a:pt x="53578" y="0"/>
                </a:moveTo>
                <a:lnTo>
                  <a:pt x="53578" y="0"/>
                </a:lnTo>
                <a:lnTo>
                  <a:pt x="53578" y="0"/>
                </a:lnTo>
                <a:lnTo>
                  <a:pt x="35718" y="8929"/>
                </a:lnTo>
                <a:lnTo>
                  <a:pt x="26789" y="26789"/>
                </a:lnTo>
                <a:lnTo>
                  <a:pt x="8929" y="44648"/>
                </a:lnTo>
                <a:lnTo>
                  <a:pt x="0" y="62507"/>
                </a:lnTo>
                <a:lnTo>
                  <a:pt x="0" y="80367"/>
                </a:lnTo>
                <a:lnTo>
                  <a:pt x="8929" y="89296"/>
                </a:lnTo>
                <a:lnTo>
                  <a:pt x="17859" y="98226"/>
                </a:lnTo>
                <a:lnTo>
                  <a:pt x="44648" y="107156"/>
                </a:lnTo>
                <a:lnTo>
                  <a:pt x="62507" y="98226"/>
                </a:lnTo>
                <a:lnTo>
                  <a:pt x="62507"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6" name="Freeform 2055"/>
          <p:cNvSpPr/>
          <p:nvPr/>
        </p:nvSpPr>
        <p:spPr>
          <a:xfrm>
            <a:off x="4000500" y="303609"/>
            <a:ext cx="44649" cy="89298"/>
          </a:xfrm>
          <a:custGeom>
            <a:avLst/>
            <a:gdLst/>
            <a:ahLst/>
            <a:cxnLst/>
            <a:rect l="0" t="0" r="0" b="0"/>
            <a:pathLst>
              <a:path w="44649" h="89298">
                <a:moveTo>
                  <a:pt x="26789" y="0"/>
                </a:moveTo>
                <a:lnTo>
                  <a:pt x="17859" y="0"/>
                </a:lnTo>
                <a:lnTo>
                  <a:pt x="8930" y="8930"/>
                </a:lnTo>
                <a:lnTo>
                  <a:pt x="8930" y="17860"/>
                </a:lnTo>
                <a:lnTo>
                  <a:pt x="0" y="26789"/>
                </a:lnTo>
                <a:lnTo>
                  <a:pt x="0" y="44649"/>
                </a:lnTo>
                <a:lnTo>
                  <a:pt x="8930" y="53578"/>
                </a:lnTo>
                <a:lnTo>
                  <a:pt x="17859" y="62508"/>
                </a:lnTo>
                <a:lnTo>
                  <a:pt x="17859" y="71438"/>
                </a:lnTo>
                <a:lnTo>
                  <a:pt x="26789" y="80368"/>
                </a:lnTo>
                <a:lnTo>
                  <a:pt x="35719" y="89297"/>
                </a:lnTo>
                <a:lnTo>
                  <a:pt x="44648" y="80368"/>
                </a:lnTo>
                <a:lnTo>
                  <a:pt x="44648"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7" name="Freeform 2056"/>
          <p:cNvSpPr/>
          <p:nvPr/>
        </p:nvSpPr>
        <p:spPr>
          <a:xfrm>
            <a:off x="4036219" y="232172"/>
            <a:ext cx="8930" cy="26790"/>
          </a:xfrm>
          <a:custGeom>
            <a:avLst/>
            <a:gdLst/>
            <a:ahLst/>
            <a:cxnLst/>
            <a:rect l="0" t="0" r="0" b="0"/>
            <a:pathLst>
              <a:path w="8930" h="26790">
                <a:moveTo>
                  <a:pt x="0" y="0"/>
                </a:moveTo>
                <a:lnTo>
                  <a:pt x="0" y="8930"/>
                </a:lnTo>
                <a:lnTo>
                  <a:pt x="0" y="8930"/>
                </a:lnTo>
                <a:lnTo>
                  <a:pt x="0" y="8930"/>
                </a:lnTo>
                <a:lnTo>
                  <a:pt x="0" y="8930"/>
                </a:lnTo>
                <a:lnTo>
                  <a:pt x="0" y="17859"/>
                </a:lnTo>
                <a:lnTo>
                  <a:pt x="0" y="26789"/>
                </a:lnTo>
                <a:lnTo>
                  <a:pt x="8929" y="26789"/>
                </a:lnTo>
                <a:lnTo>
                  <a:pt x="892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8" name="Freeform 2057"/>
          <p:cNvSpPr/>
          <p:nvPr/>
        </p:nvSpPr>
        <p:spPr>
          <a:xfrm>
            <a:off x="4080867" y="294680"/>
            <a:ext cx="125017" cy="98227"/>
          </a:xfrm>
          <a:custGeom>
            <a:avLst/>
            <a:gdLst/>
            <a:ahLst/>
            <a:cxnLst/>
            <a:rect l="0" t="0" r="0" b="0"/>
            <a:pathLst>
              <a:path w="125017" h="98227">
                <a:moveTo>
                  <a:pt x="8930" y="0"/>
                </a:moveTo>
                <a:lnTo>
                  <a:pt x="0" y="17859"/>
                </a:lnTo>
                <a:lnTo>
                  <a:pt x="0" y="26789"/>
                </a:lnTo>
                <a:lnTo>
                  <a:pt x="0" y="35718"/>
                </a:lnTo>
                <a:lnTo>
                  <a:pt x="0" y="53578"/>
                </a:lnTo>
                <a:lnTo>
                  <a:pt x="8930" y="62507"/>
                </a:lnTo>
                <a:lnTo>
                  <a:pt x="8930" y="71437"/>
                </a:lnTo>
                <a:lnTo>
                  <a:pt x="17860" y="80367"/>
                </a:lnTo>
                <a:lnTo>
                  <a:pt x="26789" y="89297"/>
                </a:lnTo>
                <a:lnTo>
                  <a:pt x="26789" y="89297"/>
                </a:lnTo>
                <a:lnTo>
                  <a:pt x="35719" y="80367"/>
                </a:lnTo>
                <a:lnTo>
                  <a:pt x="44649" y="71437"/>
                </a:lnTo>
                <a:lnTo>
                  <a:pt x="53578" y="62507"/>
                </a:lnTo>
                <a:lnTo>
                  <a:pt x="53578" y="53578"/>
                </a:lnTo>
                <a:lnTo>
                  <a:pt x="62508" y="44648"/>
                </a:lnTo>
                <a:lnTo>
                  <a:pt x="71438" y="35718"/>
                </a:lnTo>
                <a:lnTo>
                  <a:pt x="71438" y="26789"/>
                </a:lnTo>
                <a:lnTo>
                  <a:pt x="80367" y="26789"/>
                </a:lnTo>
                <a:lnTo>
                  <a:pt x="89297" y="17859"/>
                </a:lnTo>
                <a:lnTo>
                  <a:pt x="98227" y="26789"/>
                </a:lnTo>
                <a:lnTo>
                  <a:pt x="98227" y="35718"/>
                </a:lnTo>
                <a:lnTo>
                  <a:pt x="98227" y="44648"/>
                </a:lnTo>
                <a:lnTo>
                  <a:pt x="98227" y="62507"/>
                </a:lnTo>
                <a:lnTo>
                  <a:pt x="98227" y="71437"/>
                </a:lnTo>
                <a:lnTo>
                  <a:pt x="98227" y="89297"/>
                </a:lnTo>
                <a:lnTo>
                  <a:pt x="107156" y="89297"/>
                </a:lnTo>
                <a:lnTo>
                  <a:pt x="116086" y="98226"/>
                </a:lnTo>
                <a:lnTo>
                  <a:pt x="125016" y="89297"/>
                </a:lnTo>
                <a:lnTo>
                  <a:pt x="125016"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9" name="Freeform 2058"/>
          <p:cNvSpPr/>
          <p:nvPr/>
        </p:nvSpPr>
        <p:spPr>
          <a:xfrm>
            <a:off x="4232672" y="294680"/>
            <a:ext cx="44649" cy="125016"/>
          </a:xfrm>
          <a:custGeom>
            <a:avLst/>
            <a:gdLst/>
            <a:ahLst/>
            <a:cxnLst/>
            <a:rect l="0" t="0" r="0" b="0"/>
            <a:pathLst>
              <a:path w="44649" h="125016">
                <a:moveTo>
                  <a:pt x="44648" y="17859"/>
                </a:moveTo>
                <a:lnTo>
                  <a:pt x="44648" y="17859"/>
                </a:lnTo>
                <a:lnTo>
                  <a:pt x="35719" y="17859"/>
                </a:lnTo>
                <a:lnTo>
                  <a:pt x="35719" y="8929"/>
                </a:lnTo>
                <a:lnTo>
                  <a:pt x="35719" y="8929"/>
                </a:lnTo>
                <a:lnTo>
                  <a:pt x="35719" y="8929"/>
                </a:lnTo>
                <a:lnTo>
                  <a:pt x="26789" y="8929"/>
                </a:lnTo>
                <a:lnTo>
                  <a:pt x="26789" y="8929"/>
                </a:lnTo>
                <a:lnTo>
                  <a:pt x="26789" y="0"/>
                </a:lnTo>
                <a:lnTo>
                  <a:pt x="17859" y="0"/>
                </a:lnTo>
                <a:lnTo>
                  <a:pt x="8930" y="8929"/>
                </a:lnTo>
                <a:lnTo>
                  <a:pt x="0" y="8929"/>
                </a:lnTo>
                <a:lnTo>
                  <a:pt x="0" y="17859"/>
                </a:lnTo>
                <a:lnTo>
                  <a:pt x="0" y="26789"/>
                </a:lnTo>
                <a:lnTo>
                  <a:pt x="0" y="35718"/>
                </a:lnTo>
                <a:lnTo>
                  <a:pt x="0" y="44648"/>
                </a:lnTo>
                <a:lnTo>
                  <a:pt x="8930" y="53578"/>
                </a:lnTo>
                <a:lnTo>
                  <a:pt x="17859" y="53578"/>
                </a:lnTo>
                <a:lnTo>
                  <a:pt x="26789" y="62507"/>
                </a:lnTo>
                <a:lnTo>
                  <a:pt x="26789" y="71437"/>
                </a:lnTo>
                <a:lnTo>
                  <a:pt x="35719" y="80367"/>
                </a:lnTo>
                <a:lnTo>
                  <a:pt x="35719" y="89297"/>
                </a:lnTo>
                <a:lnTo>
                  <a:pt x="35719" y="107156"/>
                </a:lnTo>
                <a:lnTo>
                  <a:pt x="26789" y="116086"/>
                </a:lnTo>
                <a:lnTo>
                  <a:pt x="26789" y="125015"/>
                </a:lnTo>
                <a:lnTo>
                  <a:pt x="17859" y="125015"/>
                </a:lnTo>
                <a:lnTo>
                  <a:pt x="17859"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60" name="Freeform 2059"/>
          <p:cNvSpPr/>
          <p:nvPr/>
        </p:nvSpPr>
        <p:spPr>
          <a:xfrm>
            <a:off x="4295180" y="401836"/>
            <a:ext cx="17860" cy="8931"/>
          </a:xfrm>
          <a:custGeom>
            <a:avLst/>
            <a:gdLst/>
            <a:ahLst/>
            <a:cxnLst/>
            <a:rect l="0" t="0" r="0" b="0"/>
            <a:pathLst>
              <a:path w="17860" h="8931">
                <a:moveTo>
                  <a:pt x="0" y="8930"/>
                </a:moveTo>
                <a:lnTo>
                  <a:pt x="0" y="0"/>
                </a:lnTo>
                <a:lnTo>
                  <a:pt x="0" y="0"/>
                </a:lnTo>
                <a:lnTo>
                  <a:pt x="0" y="0"/>
                </a:lnTo>
                <a:lnTo>
                  <a:pt x="0" y="0"/>
                </a:lnTo>
                <a:lnTo>
                  <a:pt x="8929" y="0"/>
                </a:lnTo>
                <a:lnTo>
                  <a:pt x="8929" y="0"/>
                </a:lnTo>
                <a:lnTo>
                  <a:pt x="17859" y="8930"/>
                </a:lnTo>
                <a:lnTo>
                  <a:pt x="1785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61" name="Freeform 2060"/>
          <p:cNvSpPr/>
          <p:nvPr/>
        </p:nvSpPr>
        <p:spPr>
          <a:xfrm>
            <a:off x="4348758" y="276820"/>
            <a:ext cx="142876" cy="125017"/>
          </a:xfrm>
          <a:custGeom>
            <a:avLst/>
            <a:gdLst/>
            <a:ahLst/>
            <a:cxnLst/>
            <a:rect l="0" t="0" r="0" b="0"/>
            <a:pathLst>
              <a:path w="142876" h="125017">
                <a:moveTo>
                  <a:pt x="17859" y="62508"/>
                </a:moveTo>
                <a:lnTo>
                  <a:pt x="17859" y="53578"/>
                </a:lnTo>
                <a:lnTo>
                  <a:pt x="17859" y="53578"/>
                </a:lnTo>
                <a:lnTo>
                  <a:pt x="17859" y="53578"/>
                </a:lnTo>
                <a:lnTo>
                  <a:pt x="17859" y="53578"/>
                </a:lnTo>
                <a:lnTo>
                  <a:pt x="17859" y="53578"/>
                </a:lnTo>
                <a:lnTo>
                  <a:pt x="8930" y="53578"/>
                </a:lnTo>
                <a:lnTo>
                  <a:pt x="8930" y="62508"/>
                </a:lnTo>
                <a:lnTo>
                  <a:pt x="8930" y="71438"/>
                </a:lnTo>
                <a:lnTo>
                  <a:pt x="0" y="80367"/>
                </a:lnTo>
                <a:lnTo>
                  <a:pt x="0" y="98227"/>
                </a:lnTo>
                <a:lnTo>
                  <a:pt x="0" y="107157"/>
                </a:lnTo>
                <a:lnTo>
                  <a:pt x="0" y="116086"/>
                </a:lnTo>
                <a:lnTo>
                  <a:pt x="0" y="125016"/>
                </a:lnTo>
                <a:lnTo>
                  <a:pt x="8930" y="125016"/>
                </a:lnTo>
                <a:lnTo>
                  <a:pt x="8930" y="125016"/>
                </a:lnTo>
                <a:lnTo>
                  <a:pt x="17859" y="125016"/>
                </a:lnTo>
                <a:lnTo>
                  <a:pt x="26789" y="116086"/>
                </a:lnTo>
                <a:lnTo>
                  <a:pt x="44648" y="98227"/>
                </a:lnTo>
                <a:lnTo>
                  <a:pt x="53578" y="80367"/>
                </a:lnTo>
                <a:lnTo>
                  <a:pt x="71437" y="71438"/>
                </a:lnTo>
                <a:lnTo>
                  <a:pt x="80367" y="62508"/>
                </a:lnTo>
                <a:lnTo>
                  <a:pt x="80367" y="53578"/>
                </a:lnTo>
                <a:lnTo>
                  <a:pt x="89297" y="62508"/>
                </a:lnTo>
                <a:lnTo>
                  <a:pt x="89297" y="62508"/>
                </a:lnTo>
                <a:lnTo>
                  <a:pt x="80367" y="71438"/>
                </a:lnTo>
                <a:lnTo>
                  <a:pt x="80367" y="80367"/>
                </a:lnTo>
                <a:lnTo>
                  <a:pt x="80367" y="89297"/>
                </a:lnTo>
                <a:lnTo>
                  <a:pt x="80367" y="98227"/>
                </a:lnTo>
                <a:lnTo>
                  <a:pt x="80367" y="98227"/>
                </a:lnTo>
                <a:lnTo>
                  <a:pt x="80367" y="98227"/>
                </a:lnTo>
                <a:lnTo>
                  <a:pt x="89297" y="98227"/>
                </a:lnTo>
                <a:lnTo>
                  <a:pt x="107156" y="89297"/>
                </a:lnTo>
                <a:lnTo>
                  <a:pt x="116086" y="80367"/>
                </a:lnTo>
                <a:lnTo>
                  <a:pt x="125015" y="71438"/>
                </a:lnTo>
                <a:lnTo>
                  <a:pt x="125015" y="62508"/>
                </a:lnTo>
                <a:lnTo>
                  <a:pt x="133945" y="53578"/>
                </a:lnTo>
                <a:lnTo>
                  <a:pt x="133945" y="44649"/>
                </a:lnTo>
                <a:lnTo>
                  <a:pt x="142875" y="26789"/>
                </a:lnTo>
                <a:lnTo>
                  <a:pt x="142875" y="17860"/>
                </a:lnTo>
                <a:lnTo>
                  <a:pt x="142875" y="8930"/>
                </a:lnTo>
                <a:lnTo>
                  <a:pt x="142875" y="0"/>
                </a:lnTo>
                <a:lnTo>
                  <a:pt x="142875" y="0"/>
                </a:lnTo>
                <a:lnTo>
                  <a:pt x="133945" y="0"/>
                </a:lnTo>
                <a:lnTo>
                  <a:pt x="133945" y="0"/>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62" name="Freeform 2061"/>
          <p:cNvSpPr/>
          <p:nvPr/>
        </p:nvSpPr>
        <p:spPr>
          <a:xfrm>
            <a:off x="4509492" y="285750"/>
            <a:ext cx="223243" cy="80368"/>
          </a:xfrm>
          <a:custGeom>
            <a:avLst/>
            <a:gdLst/>
            <a:ahLst/>
            <a:cxnLst/>
            <a:rect l="0" t="0" r="0" b="0"/>
            <a:pathLst>
              <a:path w="223243" h="80368">
                <a:moveTo>
                  <a:pt x="35719" y="17859"/>
                </a:moveTo>
                <a:lnTo>
                  <a:pt x="44649" y="17859"/>
                </a:lnTo>
                <a:lnTo>
                  <a:pt x="44649" y="17859"/>
                </a:lnTo>
                <a:lnTo>
                  <a:pt x="53578" y="17859"/>
                </a:lnTo>
                <a:lnTo>
                  <a:pt x="53578" y="8930"/>
                </a:lnTo>
                <a:lnTo>
                  <a:pt x="53578" y="8930"/>
                </a:lnTo>
                <a:lnTo>
                  <a:pt x="53578" y="8930"/>
                </a:lnTo>
                <a:lnTo>
                  <a:pt x="53578" y="8930"/>
                </a:lnTo>
                <a:lnTo>
                  <a:pt x="44649" y="17859"/>
                </a:lnTo>
                <a:lnTo>
                  <a:pt x="35719" y="26789"/>
                </a:lnTo>
                <a:lnTo>
                  <a:pt x="26789" y="44648"/>
                </a:lnTo>
                <a:lnTo>
                  <a:pt x="8930" y="53578"/>
                </a:lnTo>
                <a:lnTo>
                  <a:pt x="0" y="62508"/>
                </a:lnTo>
                <a:lnTo>
                  <a:pt x="0" y="71437"/>
                </a:lnTo>
                <a:lnTo>
                  <a:pt x="0" y="80367"/>
                </a:lnTo>
                <a:lnTo>
                  <a:pt x="8930" y="80367"/>
                </a:lnTo>
                <a:lnTo>
                  <a:pt x="17860" y="80367"/>
                </a:lnTo>
                <a:lnTo>
                  <a:pt x="26789" y="71437"/>
                </a:lnTo>
                <a:lnTo>
                  <a:pt x="44649" y="62508"/>
                </a:lnTo>
                <a:lnTo>
                  <a:pt x="53578" y="53578"/>
                </a:lnTo>
                <a:lnTo>
                  <a:pt x="71438" y="44648"/>
                </a:lnTo>
                <a:lnTo>
                  <a:pt x="71438" y="44648"/>
                </a:lnTo>
                <a:lnTo>
                  <a:pt x="80367" y="35719"/>
                </a:lnTo>
                <a:lnTo>
                  <a:pt x="89297" y="35719"/>
                </a:lnTo>
                <a:lnTo>
                  <a:pt x="89297" y="26789"/>
                </a:lnTo>
                <a:lnTo>
                  <a:pt x="89297" y="26789"/>
                </a:lnTo>
                <a:lnTo>
                  <a:pt x="89297" y="35719"/>
                </a:lnTo>
                <a:lnTo>
                  <a:pt x="71438" y="44648"/>
                </a:lnTo>
                <a:lnTo>
                  <a:pt x="62508" y="53578"/>
                </a:lnTo>
                <a:lnTo>
                  <a:pt x="53578" y="62508"/>
                </a:lnTo>
                <a:lnTo>
                  <a:pt x="53578" y="71437"/>
                </a:lnTo>
                <a:lnTo>
                  <a:pt x="53578" y="71437"/>
                </a:lnTo>
                <a:lnTo>
                  <a:pt x="62508" y="71437"/>
                </a:lnTo>
                <a:lnTo>
                  <a:pt x="80367" y="62508"/>
                </a:lnTo>
                <a:lnTo>
                  <a:pt x="89297" y="53578"/>
                </a:lnTo>
                <a:lnTo>
                  <a:pt x="98227" y="44648"/>
                </a:lnTo>
                <a:lnTo>
                  <a:pt x="116086" y="35719"/>
                </a:lnTo>
                <a:lnTo>
                  <a:pt x="116086" y="35719"/>
                </a:lnTo>
                <a:lnTo>
                  <a:pt x="133946" y="26789"/>
                </a:lnTo>
                <a:lnTo>
                  <a:pt x="142875" y="17859"/>
                </a:lnTo>
                <a:lnTo>
                  <a:pt x="160735" y="8930"/>
                </a:lnTo>
                <a:lnTo>
                  <a:pt x="169664" y="8930"/>
                </a:lnTo>
                <a:lnTo>
                  <a:pt x="169664" y="0"/>
                </a:lnTo>
                <a:lnTo>
                  <a:pt x="178594" y="8930"/>
                </a:lnTo>
                <a:lnTo>
                  <a:pt x="169664" y="8930"/>
                </a:lnTo>
                <a:lnTo>
                  <a:pt x="160735" y="26789"/>
                </a:lnTo>
                <a:lnTo>
                  <a:pt x="142875" y="35719"/>
                </a:lnTo>
                <a:lnTo>
                  <a:pt x="133946" y="44648"/>
                </a:lnTo>
                <a:lnTo>
                  <a:pt x="125016" y="53578"/>
                </a:lnTo>
                <a:lnTo>
                  <a:pt x="125016" y="53578"/>
                </a:lnTo>
                <a:lnTo>
                  <a:pt x="133946" y="53578"/>
                </a:lnTo>
                <a:lnTo>
                  <a:pt x="142875" y="44648"/>
                </a:lnTo>
                <a:lnTo>
                  <a:pt x="142875" y="35719"/>
                </a:lnTo>
                <a:lnTo>
                  <a:pt x="151805" y="35719"/>
                </a:lnTo>
                <a:lnTo>
                  <a:pt x="160735" y="35719"/>
                </a:lnTo>
                <a:lnTo>
                  <a:pt x="178594" y="26789"/>
                </a:lnTo>
                <a:lnTo>
                  <a:pt x="187524" y="17859"/>
                </a:lnTo>
                <a:lnTo>
                  <a:pt x="196453" y="8930"/>
                </a:lnTo>
                <a:lnTo>
                  <a:pt x="214313" y="8930"/>
                </a:lnTo>
                <a:lnTo>
                  <a:pt x="223242" y="0"/>
                </a:lnTo>
                <a:lnTo>
                  <a:pt x="223242" y="0"/>
                </a:lnTo>
                <a:lnTo>
                  <a:pt x="223242" y="0"/>
                </a:lnTo>
                <a:lnTo>
                  <a:pt x="22324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63" name="Freeform 2062"/>
          <p:cNvSpPr/>
          <p:nvPr/>
        </p:nvSpPr>
        <p:spPr>
          <a:xfrm>
            <a:off x="4232672" y="410766"/>
            <a:ext cx="35720" cy="62508"/>
          </a:xfrm>
          <a:custGeom>
            <a:avLst/>
            <a:gdLst/>
            <a:ahLst/>
            <a:cxnLst/>
            <a:rect l="0" t="0" r="0" b="0"/>
            <a:pathLst>
              <a:path w="35720" h="62508">
                <a:moveTo>
                  <a:pt x="17859" y="26789"/>
                </a:moveTo>
                <a:lnTo>
                  <a:pt x="17859" y="17859"/>
                </a:lnTo>
                <a:lnTo>
                  <a:pt x="17859" y="17859"/>
                </a:lnTo>
                <a:lnTo>
                  <a:pt x="17859" y="17859"/>
                </a:lnTo>
                <a:lnTo>
                  <a:pt x="17859" y="17859"/>
                </a:lnTo>
                <a:lnTo>
                  <a:pt x="17859" y="17859"/>
                </a:lnTo>
                <a:lnTo>
                  <a:pt x="17859" y="17859"/>
                </a:lnTo>
                <a:lnTo>
                  <a:pt x="17859" y="26789"/>
                </a:lnTo>
                <a:lnTo>
                  <a:pt x="17859" y="26789"/>
                </a:lnTo>
                <a:lnTo>
                  <a:pt x="8930" y="35718"/>
                </a:lnTo>
                <a:lnTo>
                  <a:pt x="8930" y="44648"/>
                </a:lnTo>
                <a:lnTo>
                  <a:pt x="0" y="53578"/>
                </a:lnTo>
                <a:lnTo>
                  <a:pt x="0" y="62507"/>
                </a:lnTo>
                <a:lnTo>
                  <a:pt x="0" y="62507"/>
                </a:lnTo>
                <a:lnTo>
                  <a:pt x="0" y="62507"/>
                </a:lnTo>
                <a:lnTo>
                  <a:pt x="8930" y="62507"/>
                </a:lnTo>
                <a:lnTo>
                  <a:pt x="17859" y="53578"/>
                </a:lnTo>
                <a:lnTo>
                  <a:pt x="26789" y="44648"/>
                </a:lnTo>
                <a:lnTo>
                  <a:pt x="26789" y="35718"/>
                </a:lnTo>
                <a:lnTo>
                  <a:pt x="35719" y="17859"/>
                </a:lnTo>
                <a:lnTo>
                  <a:pt x="35719" y="8929"/>
                </a:lnTo>
                <a:lnTo>
                  <a:pt x="35719" y="0"/>
                </a:lnTo>
                <a:lnTo>
                  <a:pt x="35719" y="0"/>
                </a:lnTo>
                <a:lnTo>
                  <a:pt x="26789" y="8929"/>
                </a:lnTo>
                <a:lnTo>
                  <a:pt x="17859" y="17859"/>
                </a:lnTo>
                <a:lnTo>
                  <a:pt x="8930" y="26789"/>
                </a:lnTo>
                <a:lnTo>
                  <a:pt x="8930" y="35718"/>
                </a:lnTo>
                <a:lnTo>
                  <a:pt x="8930" y="44648"/>
                </a:lnTo>
                <a:lnTo>
                  <a:pt x="8930" y="53578"/>
                </a:lnTo>
                <a:lnTo>
                  <a:pt x="17859" y="53578"/>
                </a:lnTo>
                <a:lnTo>
                  <a:pt x="26789" y="53578"/>
                </a:lnTo>
                <a:lnTo>
                  <a:pt x="35719" y="35718"/>
                </a:lnTo>
                <a:lnTo>
                  <a:pt x="35719"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540759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15067</TotalTime>
  <Words>1045</Words>
  <Application>Microsoft Office PowerPoint</Application>
  <PresentationFormat>On-screen Show (4:3)</PresentationFormat>
  <Paragraphs>163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CSCE 747 Software Testing and Quality Assurance</vt:lpstr>
      <vt:lpstr>PowerPoint Presentation</vt:lpstr>
      <vt:lpstr>References</vt:lpstr>
      <vt:lpstr>http://jenkins-ci.org/</vt:lpstr>
      <vt:lpstr>What is Jenkins?</vt:lpstr>
      <vt:lpstr>What is Jenkins?</vt:lpstr>
      <vt:lpstr>Building/testing software projects continuously</vt:lpstr>
      <vt:lpstr>Monitoring executions</vt:lpstr>
      <vt:lpstr>Installing Jenkins</vt:lpstr>
      <vt:lpstr>PowerPoint Presentation</vt:lpstr>
      <vt:lpstr>PowerPoint Presentation</vt:lpstr>
      <vt:lpstr>PowerPoint Presentation</vt:lpstr>
      <vt:lpstr>Features of Jenkins</vt:lpstr>
      <vt:lpstr>Features: Easy configuration</vt:lpstr>
      <vt:lpstr>Features: Change set support</vt:lpstr>
      <vt:lpstr>Features: Permanent links</vt:lpstr>
      <vt:lpstr>Features:</vt:lpstr>
      <vt:lpstr>Features: JUnit/TestNG test reporting</vt:lpstr>
      <vt:lpstr>Features: Distributed builds</vt:lpstr>
      <vt:lpstr>Features: File fingerprinting</vt:lpstr>
      <vt:lpstr>Features: Plugin Support</vt:lpstr>
      <vt:lpstr>Jenkins Best Practices</vt:lpstr>
      <vt:lpstr>Jenkins Best Practices</vt:lpstr>
      <vt:lpstr>Introductory Articles</vt:lpstr>
      <vt:lpstr>Using Jenkins</vt:lpstr>
      <vt:lpstr>PowerPoint Presentation</vt:lpstr>
      <vt:lpstr>PowerPoint Presentation</vt:lpstr>
      <vt:lpstr>PowerPoint Presentation</vt:lpstr>
    </vt:vector>
  </TitlesOfParts>
  <Company>University of South Carolina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747 Software Testing and Quality Assurance</dc:title>
  <dc:creator>MATTHEWS, MANTON M</dc:creator>
  <cp:lastModifiedBy>STUDIO</cp:lastModifiedBy>
  <cp:revision>190</cp:revision>
  <cp:lastPrinted>2013-09-06T18:18:22Z</cp:lastPrinted>
  <dcterms:created xsi:type="dcterms:W3CDTF">2013-08-23T15:17:19Z</dcterms:created>
  <dcterms:modified xsi:type="dcterms:W3CDTF">2013-11-18T16:04:47Z</dcterms:modified>
</cp:coreProperties>
</file>